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5.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1.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12.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3.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14.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5.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6.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7.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18.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19.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0.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1.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2.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3.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4.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5.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26.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27.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28.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29.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30.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1.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2.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3.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4.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5.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36.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7.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38.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39.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theme/theme40.xml" ContentType="application/vnd.openxmlformats-officedocument.theme+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theme/theme41.xml" ContentType="application/vnd.openxmlformats-officedocument.theme+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42.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43.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44.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theme/theme45.xml" ContentType="application/vnd.openxmlformats-officedocument.theme+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theme/theme46.xml" ContentType="application/vnd.openxmlformats-officedocument.theme+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47.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theme/theme48.xml" ContentType="application/vnd.openxmlformats-officedocument.theme+xml"/>
  <Override PartName="/ppt/slideLayouts/slideLayout684.xml" ContentType="application/vnd.openxmlformats-officedocument.presentationml.slideLayout+xml"/>
  <Override PartName="/ppt/theme/theme49.xml" ContentType="application/vnd.openxmlformats-officedocument.theme+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theme/theme50.xml" ContentType="application/vnd.openxmlformats-officedocument.theme+xml"/>
  <Override PartName="/ppt/slideLayouts/slideLayout696.xml" ContentType="application/vnd.openxmlformats-officedocument.presentationml.slideLayout+xml"/>
  <Override PartName="/ppt/theme/theme51.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theme/theme52.xml" ContentType="application/vnd.openxmlformats-officedocument.theme+xml"/>
  <Override PartName="/ppt/slideLayouts/slideLayout699.xml" ContentType="application/vnd.openxmlformats-officedocument.presentationml.slideLayout+xml"/>
  <Override PartName="/ppt/theme/theme53.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theme/theme54.xml" ContentType="application/vnd.openxmlformats-officedocument.theme+xml"/>
  <Override PartName="/ppt/slideLayouts/slideLayout702.xml" ContentType="application/vnd.openxmlformats-officedocument.presentationml.slideLayout+xml"/>
  <Override PartName="/ppt/theme/theme55.xml" ContentType="application/vnd.openxmlformats-officedocument.theme+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theme/theme56.xml" ContentType="application/vnd.openxmlformats-officedocument.theme+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theme/theme57.xml" ContentType="application/vnd.openxmlformats-officedocument.theme+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theme/theme58.xml" ContentType="application/vnd.openxmlformats-officedocument.theme+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theme/theme59.xml" ContentType="application/vnd.openxmlformats-officedocument.theme+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theme/theme60.xml" ContentType="application/vnd.openxmlformats-officedocument.theme+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theme/theme61.xml" ContentType="application/vnd.openxmlformats-officedocument.theme+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theme/theme62.xml" ContentType="application/vnd.openxmlformats-officedocument.theme+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theme/theme63.xml" ContentType="application/vnd.openxmlformats-officedocument.theme+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theme/theme64.xml" ContentType="application/vnd.openxmlformats-officedocument.theme+xml"/>
  <Override PartName="/ppt/slideLayouts/slideLayout795.xml" ContentType="application/vnd.openxmlformats-officedocument.presentationml.slideLayout+xml"/>
  <Override PartName="/ppt/theme/theme65.xml" ContentType="application/vnd.openxmlformats-officedocument.theme+xml"/>
  <Override PartName="/ppt/slideLayouts/slideLayout796.xml" ContentType="application/vnd.openxmlformats-officedocument.presentationml.slideLayout+xml"/>
  <Override PartName="/ppt/theme/theme66.xml" ContentType="application/vnd.openxmlformats-officedocument.theme+xml"/>
  <Override PartName="/ppt/slideLayouts/slideLayout797.xml" ContentType="application/vnd.openxmlformats-officedocument.presentationml.slideLayout+xml"/>
  <Override PartName="/ppt/theme/theme67.xml" ContentType="application/vnd.openxmlformats-officedocument.theme+xml"/>
  <Override PartName="/ppt/slideLayouts/slideLayout798.xml" ContentType="application/vnd.openxmlformats-officedocument.presentationml.slideLayout+xml"/>
  <Override PartName="/ppt/theme/theme68.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69.xml" ContentType="application/vnd.openxmlformats-officedocument.theme+xml"/>
  <Override PartName="/ppt/slideLayouts/slideLayout811.xml" ContentType="application/vnd.openxmlformats-officedocument.presentationml.slideLayout+xml"/>
  <Override PartName="/ppt/theme/theme70.xml" ContentType="application/vnd.openxmlformats-officedocument.theme+xml"/>
  <Override PartName="/ppt/slideLayouts/slideLayout812.xml" ContentType="application/vnd.openxmlformats-officedocument.presentationml.slideLayout+xml"/>
  <Override PartName="/ppt/theme/theme71.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72.xml" ContentType="application/vnd.openxmlformats-officedocument.theme+xml"/>
  <Override PartName="/ppt/slideLayouts/slideLayout824.xml" ContentType="application/vnd.openxmlformats-officedocument.presentationml.slideLayout+xml"/>
  <Override PartName="/ppt/theme/theme73.xml" ContentType="application/vnd.openxmlformats-officedocument.theme+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74.xml" ContentType="application/vnd.openxmlformats-officedocument.theme+xml"/>
  <Override PartName="/ppt/slideLayouts/slideLayout836.xml" ContentType="application/vnd.openxmlformats-officedocument.presentationml.slideLayout+xml"/>
  <Override PartName="/ppt/theme/theme75.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76.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theme/theme77.xml" ContentType="application/vnd.openxmlformats-officedocument.theme+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theme/theme78.xml" ContentType="application/vnd.openxmlformats-officedocument.theme+xml"/>
  <Override PartName="/ppt/theme/theme7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heme/themeOverride1.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heme/themeOverride2.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theme/themeOverride3.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ags/tag1.xml" ContentType="application/vnd.openxmlformats-officedocument.presentationml.tags+xml"/>
  <Override PartName="/ppt/notesSlides/notesSlide39.xml" ContentType="application/vnd.openxmlformats-officedocument.presentationml.notesSlide+xml"/>
  <Override PartName="/ppt/tags/tag2.xml" ContentType="application/vnd.openxmlformats-officedocument.presentationml.tags+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theme/themeOverride4.xml" ContentType="application/vnd.openxmlformats-officedocument.themeOverr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ags/tag3.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ags/tag4.xml" ContentType="application/vnd.openxmlformats-officedocument.presentationml.tags+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ags/tag5.xml" ContentType="application/vnd.openxmlformats-officedocument.presentationml.tags+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tags/tag6.xml" ContentType="application/vnd.openxmlformats-officedocument.presentationml.tags+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96" r:id="rId2"/>
    <p:sldMasterId id="2147483689" r:id="rId3"/>
    <p:sldMasterId id="2147483676" r:id="rId4"/>
    <p:sldMasterId id="2147483672" r:id="rId5"/>
    <p:sldMasterId id="2147483665" r:id="rId6"/>
    <p:sldMasterId id="2147486230" r:id="rId7"/>
    <p:sldMasterId id="2147486244" r:id="rId8"/>
    <p:sldMasterId id="2147486721" r:id="rId9"/>
    <p:sldMasterId id="2147486735" r:id="rId10"/>
    <p:sldMasterId id="2147486824" r:id="rId11"/>
    <p:sldMasterId id="2147486906" r:id="rId12"/>
    <p:sldMasterId id="2147487415" r:id="rId13"/>
    <p:sldMasterId id="2147487469" r:id="rId14"/>
    <p:sldMasterId id="2147487483" r:id="rId15"/>
    <p:sldMasterId id="2147488045" r:id="rId16"/>
    <p:sldMasterId id="2147488106" r:id="rId17"/>
    <p:sldMasterId id="2147488119" r:id="rId18"/>
    <p:sldMasterId id="2147488131" r:id="rId19"/>
    <p:sldMasterId id="2147488758" r:id="rId20"/>
    <p:sldMasterId id="2147488770" r:id="rId21"/>
    <p:sldMasterId id="2147488782" r:id="rId22"/>
    <p:sldMasterId id="2147488794" r:id="rId23"/>
    <p:sldMasterId id="2147488806" r:id="rId24"/>
    <p:sldMasterId id="2147488830" r:id="rId25"/>
    <p:sldMasterId id="2147488842" r:id="rId26"/>
    <p:sldMasterId id="2147488856" r:id="rId27"/>
    <p:sldMasterId id="2147488868" r:id="rId28"/>
    <p:sldMasterId id="2147488892" r:id="rId29"/>
    <p:sldMasterId id="2147488904" r:id="rId30"/>
    <p:sldMasterId id="2147488916" r:id="rId31"/>
    <p:sldMasterId id="2147488928" r:id="rId32"/>
    <p:sldMasterId id="2147488940" r:id="rId33"/>
    <p:sldMasterId id="2147491447" r:id="rId34"/>
    <p:sldMasterId id="2147491459" r:id="rId35"/>
    <p:sldMasterId id="2147491471" r:id="rId36"/>
    <p:sldMasterId id="2147491485" r:id="rId37"/>
    <p:sldMasterId id="2147491499" r:id="rId38"/>
    <p:sldMasterId id="2147491642" r:id="rId39"/>
    <p:sldMasterId id="2147491655" r:id="rId40"/>
    <p:sldMasterId id="2147491667" r:id="rId41"/>
    <p:sldMasterId id="2147491679" r:id="rId42"/>
    <p:sldMasterId id="2147491692" r:id="rId43"/>
    <p:sldMasterId id="2147491704" r:id="rId44"/>
    <p:sldMasterId id="2147491716" r:id="rId45"/>
    <p:sldMasterId id="2147491727" r:id="rId46"/>
    <p:sldMasterId id="2147491740" r:id="rId47"/>
    <p:sldMasterId id="2147491753" r:id="rId48"/>
    <p:sldMasterId id="2147491765" r:id="rId49"/>
    <p:sldMasterId id="2147491767" r:id="rId50"/>
    <p:sldMasterId id="2147491779" r:id="rId51"/>
    <p:sldMasterId id="2147491781" r:id="rId52"/>
    <p:sldMasterId id="2147491784" r:id="rId53"/>
    <p:sldMasterId id="2147491786" r:id="rId54"/>
    <p:sldMasterId id="2147491789" r:id="rId55"/>
    <p:sldMasterId id="2147491791" r:id="rId56"/>
    <p:sldMasterId id="2147491794" r:id="rId57"/>
    <p:sldMasterId id="2147491807" r:id="rId58"/>
    <p:sldMasterId id="2147491819" r:id="rId59"/>
    <p:sldMasterId id="2147491831" r:id="rId60"/>
    <p:sldMasterId id="2147491843" r:id="rId61"/>
    <p:sldMasterId id="2147491856" r:id="rId62"/>
    <p:sldMasterId id="2147491868" r:id="rId63"/>
    <p:sldMasterId id="2147491880" r:id="rId64"/>
    <p:sldMasterId id="2147491892" r:id="rId65"/>
    <p:sldMasterId id="2147491894" r:id="rId66"/>
    <p:sldMasterId id="2147491896" r:id="rId67"/>
    <p:sldMasterId id="2147491898" r:id="rId68"/>
    <p:sldMasterId id="2147491900" r:id="rId69"/>
    <p:sldMasterId id="2147491913" r:id="rId70"/>
    <p:sldMasterId id="2147491915" r:id="rId71"/>
    <p:sldMasterId id="2147491917" r:id="rId72"/>
    <p:sldMasterId id="2147491929" r:id="rId73"/>
    <p:sldMasterId id="2147491931" r:id="rId74"/>
    <p:sldMasterId id="2147491943" r:id="rId75"/>
    <p:sldMasterId id="2147491945" r:id="rId76"/>
    <p:sldMasterId id="2147491957" r:id="rId77"/>
    <p:sldMasterId id="2147491970" r:id="rId78"/>
  </p:sldMasterIdLst>
  <p:notesMasterIdLst>
    <p:notesMasterId r:id="rId331"/>
  </p:notesMasterIdLst>
  <p:sldIdLst>
    <p:sldId id="4680" r:id="rId79"/>
    <p:sldId id="4681" r:id="rId80"/>
    <p:sldId id="4675" r:id="rId81"/>
    <p:sldId id="535" r:id="rId82"/>
    <p:sldId id="1816" r:id="rId83"/>
    <p:sldId id="681" r:id="rId84"/>
    <p:sldId id="682" r:id="rId85"/>
    <p:sldId id="695" r:id="rId86"/>
    <p:sldId id="790" r:id="rId87"/>
    <p:sldId id="699" r:id="rId88"/>
    <p:sldId id="684" r:id="rId89"/>
    <p:sldId id="685" r:id="rId90"/>
    <p:sldId id="686" r:id="rId91"/>
    <p:sldId id="951" r:id="rId92"/>
    <p:sldId id="952" r:id="rId93"/>
    <p:sldId id="652" r:id="rId94"/>
    <p:sldId id="940" r:id="rId95"/>
    <p:sldId id="753" r:id="rId96"/>
    <p:sldId id="839" r:id="rId97"/>
    <p:sldId id="941" r:id="rId98"/>
    <p:sldId id="945" r:id="rId99"/>
    <p:sldId id="946" r:id="rId100"/>
    <p:sldId id="840" r:id="rId101"/>
    <p:sldId id="947" r:id="rId102"/>
    <p:sldId id="841" r:id="rId103"/>
    <p:sldId id="942" r:id="rId104"/>
    <p:sldId id="539" r:id="rId105"/>
    <p:sldId id="5385" r:id="rId106"/>
    <p:sldId id="5383" r:id="rId107"/>
    <p:sldId id="643" r:id="rId108"/>
    <p:sldId id="846" r:id="rId109"/>
    <p:sldId id="642" r:id="rId110"/>
    <p:sldId id="631" r:id="rId111"/>
    <p:sldId id="718" r:id="rId112"/>
    <p:sldId id="636" r:id="rId113"/>
    <p:sldId id="637" r:id="rId114"/>
    <p:sldId id="634" r:id="rId115"/>
    <p:sldId id="638" r:id="rId116"/>
    <p:sldId id="849" r:id="rId117"/>
    <p:sldId id="850" r:id="rId118"/>
    <p:sldId id="481" r:id="rId119"/>
    <p:sldId id="482" r:id="rId120"/>
    <p:sldId id="483" r:id="rId121"/>
    <p:sldId id="484" r:id="rId122"/>
    <p:sldId id="485" r:id="rId123"/>
    <p:sldId id="486" r:id="rId124"/>
    <p:sldId id="487" r:id="rId125"/>
    <p:sldId id="488" r:id="rId126"/>
    <p:sldId id="489" r:id="rId127"/>
    <p:sldId id="490" r:id="rId128"/>
    <p:sldId id="861" r:id="rId129"/>
    <p:sldId id="862" r:id="rId130"/>
    <p:sldId id="863" r:id="rId131"/>
    <p:sldId id="864" r:id="rId132"/>
    <p:sldId id="865" r:id="rId133"/>
    <p:sldId id="866" r:id="rId134"/>
    <p:sldId id="5532" r:id="rId135"/>
    <p:sldId id="380" r:id="rId136"/>
    <p:sldId id="5533" r:id="rId137"/>
    <p:sldId id="870" r:id="rId138"/>
    <p:sldId id="871" r:id="rId139"/>
    <p:sldId id="872" r:id="rId140"/>
    <p:sldId id="873" r:id="rId141"/>
    <p:sldId id="874" r:id="rId142"/>
    <p:sldId id="4679" r:id="rId143"/>
    <p:sldId id="304" r:id="rId144"/>
    <p:sldId id="877" r:id="rId145"/>
    <p:sldId id="544" r:id="rId146"/>
    <p:sldId id="545" r:id="rId147"/>
    <p:sldId id="546" r:id="rId148"/>
    <p:sldId id="554" r:id="rId149"/>
    <p:sldId id="538" r:id="rId150"/>
    <p:sldId id="883" r:id="rId151"/>
    <p:sldId id="597" r:id="rId152"/>
    <p:sldId id="599" r:id="rId153"/>
    <p:sldId id="598" r:id="rId154"/>
    <p:sldId id="574" r:id="rId155"/>
    <p:sldId id="888" r:id="rId156"/>
    <p:sldId id="889" r:id="rId157"/>
    <p:sldId id="890" r:id="rId158"/>
    <p:sldId id="5536" r:id="rId159"/>
    <p:sldId id="892" r:id="rId160"/>
    <p:sldId id="893" r:id="rId161"/>
    <p:sldId id="894" r:id="rId162"/>
    <p:sldId id="895" r:id="rId163"/>
    <p:sldId id="4676" r:id="rId164"/>
    <p:sldId id="891" r:id="rId165"/>
    <p:sldId id="898" r:id="rId166"/>
    <p:sldId id="899" r:id="rId167"/>
    <p:sldId id="900" r:id="rId168"/>
    <p:sldId id="901" r:id="rId169"/>
    <p:sldId id="902" r:id="rId170"/>
    <p:sldId id="903" r:id="rId171"/>
    <p:sldId id="904" r:id="rId172"/>
    <p:sldId id="905" r:id="rId173"/>
    <p:sldId id="4677" r:id="rId174"/>
    <p:sldId id="907" r:id="rId175"/>
    <p:sldId id="908" r:id="rId176"/>
    <p:sldId id="5534" r:id="rId177"/>
    <p:sldId id="910" r:id="rId178"/>
    <p:sldId id="911" r:id="rId179"/>
    <p:sldId id="912" r:id="rId180"/>
    <p:sldId id="913" r:id="rId181"/>
    <p:sldId id="914" r:id="rId182"/>
    <p:sldId id="915" r:id="rId183"/>
    <p:sldId id="916" r:id="rId184"/>
    <p:sldId id="5535" r:id="rId185"/>
    <p:sldId id="918" r:id="rId186"/>
    <p:sldId id="919" r:id="rId187"/>
    <p:sldId id="920" r:id="rId188"/>
    <p:sldId id="921" r:id="rId189"/>
    <p:sldId id="317" r:id="rId190"/>
    <p:sldId id="923" r:id="rId191"/>
    <p:sldId id="924" r:id="rId192"/>
    <p:sldId id="925" r:id="rId193"/>
    <p:sldId id="926" r:id="rId194"/>
    <p:sldId id="927" r:id="rId195"/>
    <p:sldId id="928" r:id="rId196"/>
    <p:sldId id="929" r:id="rId197"/>
    <p:sldId id="930" r:id="rId198"/>
    <p:sldId id="931" r:id="rId199"/>
    <p:sldId id="932" r:id="rId200"/>
    <p:sldId id="318" r:id="rId201"/>
    <p:sldId id="934" r:id="rId202"/>
    <p:sldId id="935" r:id="rId203"/>
    <p:sldId id="936" r:id="rId204"/>
    <p:sldId id="937" r:id="rId205"/>
    <p:sldId id="938" r:id="rId206"/>
    <p:sldId id="4050" r:id="rId207"/>
    <p:sldId id="639" r:id="rId208"/>
    <p:sldId id="647" r:id="rId209"/>
    <p:sldId id="675" r:id="rId210"/>
    <p:sldId id="641" r:id="rId211"/>
    <p:sldId id="537" r:id="rId212"/>
    <p:sldId id="844" r:id="rId213"/>
    <p:sldId id="842" r:id="rId214"/>
    <p:sldId id="950" r:id="rId215"/>
    <p:sldId id="843" r:id="rId216"/>
    <p:sldId id="640" r:id="rId217"/>
    <p:sldId id="949" r:id="rId218"/>
    <p:sldId id="812" r:id="rId219"/>
    <p:sldId id="347" r:id="rId220"/>
    <p:sldId id="381" r:id="rId221"/>
    <p:sldId id="830" r:id="rId222"/>
    <p:sldId id="605" r:id="rId223"/>
    <p:sldId id="1815" r:id="rId224"/>
    <p:sldId id="578" r:id="rId225"/>
    <p:sldId id="363" r:id="rId226"/>
    <p:sldId id="5373" r:id="rId227"/>
    <p:sldId id="5374" r:id="rId228"/>
    <p:sldId id="384" r:id="rId229"/>
    <p:sldId id="5354" r:id="rId230"/>
    <p:sldId id="393" r:id="rId231"/>
    <p:sldId id="529" r:id="rId232"/>
    <p:sldId id="5529" r:id="rId233"/>
    <p:sldId id="285" r:id="rId234"/>
    <p:sldId id="321" r:id="rId235"/>
    <p:sldId id="322" r:id="rId236"/>
    <p:sldId id="323" r:id="rId237"/>
    <p:sldId id="390" r:id="rId238"/>
    <p:sldId id="382" r:id="rId239"/>
    <p:sldId id="351" r:id="rId240"/>
    <p:sldId id="324" r:id="rId241"/>
    <p:sldId id="389" r:id="rId242"/>
    <p:sldId id="773" r:id="rId243"/>
    <p:sldId id="326" r:id="rId244"/>
    <p:sldId id="257" r:id="rId245"/>
    <p:sldId id="388" r:id="rId246"/>
    <p:sldId id="360" r:id="rId247"/>
    <p:sldId id="5471" r:id="rId248"/>
    <p:sldId id="3877" r:id="rId249"/>
    <p:sldId id="455" r:id="rId250"/>
    <p:sldId id="5475" r:id="rId251"/>
    <p:sldId id="5476" r:id="rId252"/>
    <p:sldId id="5477" r:id="rId253"/>
    <p:sldId id="5364" r:id="rId254"/>
    <p:sldId id="5362" r:id="rId255"/>
    <p:sldId id="5363" r:id="rId256"/>
    <p:sldId id="5376" r:id="rId257"/>
    <p:sldId id="5371" r:id="rId258"/>
    <p:sldId id="5372" r:id="rId259"/>
    <p:sldId id="5365" r:id="rId260"/>
    <p:sldId id="5377" r:id="rId261"/>
    <p:sldId id="5366" r:id="rId262"/>
    <p:sldId id="5367" r:id="rId263"/>
    <p:sldId id="5530" r:id="rId264"/>
    <p:sldId id="532" r:id="rId265"/>
    <p:sldId id="5384" r:id="rId266"/>
    <p:sldId id="713" r:id="rId267"/>
    <p:sldId id="712" r:id="rId268"/>
    <p:sldId id="814" r:id="rId269"/>
    <p:sldId id="796" r:id="rId270"/>
    <p:sldId id="387" r:id="rId271"/>
    <p:sldId id="385" r:id="rId272"/>
    <p:sldId id="473" r:id="rId273"/>
    <p:sldId id="802" r:id="rId274"/>
    <p:sldId id="803" r:id="rId275"/>
    <p:sldId id="711" r:id="rId276"/>
    <p:sldId id="677" r:id="rId277"/>
    <p:sldId id="807" r:id="rId278"/>
    <p:sldId id="269" r:id="rId279"/>
    <p:sldId id="5451" r:id="rId280"/>
    <p:sldId id="5452" r:id="rId281"/>
    <p:sldId id="372" r:id="rId282"/>
    <p:sldId id="371" r:id="rId283"/>
    <p:sldId id="379" r:id="rId284"/>
    <p:sldId id="366" r:id="rId285"/>
    <p:sldId id="367" r:id="rId286"/>
    <p:sldId id="5453" r:id="rId287"/>
    <p:sldId id="276" r:id="rId288"/>
    <p:sldId id="290" r:id="rId289"/>
    <p:sldId id="291" r:id="rId290"/>
    <p:sldId id="362" r:id="rId291"/>
    <p:sldId id="5472" r:id="rId292"/>
    <p:sldId id="364" r:id="rId293"/>
    <p:sldId id="948" r:id="rId294"/>
    <p:sldId id="831" r:id="rId295"/>
    <p:sldId id="832" r:id="rId296"/>
    <p:sldId id="833" r:id="rId297"/>
    <p:sldId id="834" r:id="rId298"/>
    <p:sldId id="835" r:id="rId299"/>
    <p:sldId id="836" r:id="rId300"/>
    <p:sldId id="358" r:id="rId301"/>
    <p:sldId id="5473" r:id="rId302"/>
    <p:sldId id="356" r:id="rId303"/>
    <p:sldId id="357" r:id="rId304"/>
    <p:sldId id="593" r:id="rId305"/>
    <p:sldId id="5424" r:id="rId306"/>
    <p:sldId id="5474" r:id="rId307"/>
    <p:sldId id="348" r:id="rId308"/>
    <p:sldId id="714" r:id="rId309"/>
    <p:sldId id="334" r:id="rId310"/>
    <p:sldId id="845" r:id="rId311"/>
    <p:sldId id="837" r:id="rId312"/>
    <p:sldId id="345" r:id="rId313"/>
    <p:sldId id="370" r:id="rId314"/>
    <p:sldId id="5531" r:id="rId315"/>
    <p:sldId id="5528" r:id="rId316"/>
    <p:sldId id="300" r:id="rId317"/>
    <p:sldId id="5527" r:id="rId318"/>
    <p:sldId id="5360" r:id="rId319"/>
    <p:sldId id="376" r:id="rId320"/>
    <p:sldId id="4938" r:id="rId321"/>
    <p:sldId id="5526" r:id="rId322"/>
    <p:sldId id="1819" r:id="rId323"/>
    <p:sldId id="588" r:id="rId324"/>
    <p:sldId id="589" r:id="rId325"/>
    <p:sldId id="590" r:id="rId326"/>
    <p:sldId id="4914" r:id="rId327"/>
    <p:sldId id="472" r:id="rId328"/>
    <p:sldId id="667" r:id="rId329"/>
    <p:sldId id="4678" r:id="rId330"/>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BONES" charset="0"/>
        <a:ea typeface="ＭＳ Ｐゴシック" charset="0"/>
        <a:cs typeface="ＭＳ Ｐゴシック" charset="0"/>
      </a:defRPr>
    </a:lvl5pPr>
    <a:lvl6pPr marL="2286000" algn="l" defTabSz="457200" rtl="0" eaLnBrk="1" latinLnBrk="0" hangingPunct="1">
      <a:defRPr sz="2400" kern="1200">
        <a:solidFill>
          <a:schemeClr val="tx1"/>
        </a:solidFill>
        <a:latin typeface="BONES" charset="0"/>
        <a:ea typeface="ＭＳ Ｐゴシック" charset="0"/>
        <a:cs typeface="ＭＳ Ｐゴシック" charset="0"/>
      </a:defRPr>
    </a:lvl6pPr>
    <a:lvl7pPr marL="2743200" algn="l" defTabSz="457200" rtl="0" eaLnBrk="1" latinLnBrk="0" hangingPunct="1">
      <a:defRPr sz="2400" kern="1200">
        <a:solidFill>
          <a:schemeClr val="tx1"/>
        </a:solidFill>
        <a:latin typeface="BONES" charset="0"/>
        <a:ea typeface="ＭＳ Ｐゴシック" charset="0"/>
        <a:cs typeface="ＭＳ Ｐゴシック" charset="0"/>
      </a:defRPr>
    </a:lvl7pPr>
    <a:lvl8pPr marL="3200400" algn="l" defTabSz="457200" rtl="0" eaLnBrk="1" latinLnBrk="0" hangingPunct="1">
      <a:defRPr sz="2400" kern="1200">
        <a:solidFill>
          <a:schemeClr val="tx1"/>
        </a:solidFill>
        <a:latin typeface="BONES" charset="0"/>
        <a:ea typeface="ＭＳ Ｐゴシック" charset="0"/>
        <a:cs typeface="ＭＳ Ｐゴシック" charset="0"/>
      </a:defRPr>
    </a:lvl8pPr>
    <a:lvl9pPr marL="3657600" algn="l" defTabSz="457200" rtl="0" eaLnBrk="1" latinLnBrk="0" hangingPunct="1">
      <a:defRPr sz="2400" kern="1200">
        <a:solidFill>
          <a:schemeClr val="tx1"/>
        </a:solidFill>
        <a:latin typeface="BONES"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B1B1B"/>
    <a:srgbClr val="FA0020"/>
    <a:srgbClr val="CCECFF"/>
    <a:srgbClr val="380000"/>
    <a:srgbClr val="515151"/>
    <a:srgbClr val="020009"/>
    <a:srgbClr val="C70045"/>
    <a:srgbClr val="DAA6DC"/>
    <a:srgbClr val="FFC0FF"/>
    <a:srgbClr val="ACACAC"/>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40738" autoAdjust="0"/>
    <p:restoredTop sz="63239" autoAdjust="0"/>
  </p:normalViewPr>
  <p:slideViewPr>
    <p:cSldViewPr>
      <p:cViewPr varScale="1">
        <p:scale>
          <a:sx n="62" d="100"/>
          <a:sy n="62" d="100"/>
        </p:scale>
        <p:origin x="192" y="992"/>
      </p:cViewPr>
      <p:guideLst>
        <p:guide orient="horz" pos="2160"/>
        <p:guide pos="2880"/>
      </p:guideLst>
    </p:cSldViewPr>
  </p:slideViewPr>
  <p:outlineViewPr>
    <p:cViewPr>
      <p:scale>
        <a:sx n="33" d="100"/>
        <a:sy n="33" d="100"/>
      </p:scale>
      <p:origin x="0" y="0"/>
    </p:cViewPr>
  </p:outlineViewPr>
  <p:notesTextViewPr>
    <p:cViewPr>
      <p:scale>
        <a:sx n="200" d="100"/>
        <a:sy n="200" d="100"/>
      </p:scale>
      <p:origin x="0" y="0"/>
    </p:cViewPr>
  </p:notesTextViewPr>
  <p:sorterViewPr>
    <p:cViewPr>
      <p:scale>
        <a:sx n="50" d="100"/>
        <a:sy n="50" d="100"/>
      </p:scale>
      <p:origin x="0" y="19152"/>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9.xml"/><Relationship Id="rId299" Type="http://schemas.openxmlformats.org/officeDocument/2006/relationships/slide" Target="slides/slide22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1.xml"/><Relationship Id="rId324" Type="http://schemas.openxmlformats.org/officeDocument/2006/relationships/slide" Target="slides/slide246.xml"/><Relationship Id="rId170" Type="http://schemas.openxmlformats.org/officeDocument/2006/relationships/slide" Target="slides/slide92.xml"/><Relationship Id="rId226" Type="http://schemas.openxmlformats.org/officeDocument/2006/relationships/slide" Target="slides/slide148.xml"/><Relationship Id="rId268" Type="http://schemas.openxmlformats.org/officeDocument/2006/relationships/slide" Target="slides/slide190.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0.xml"/><Relationship Id="rId335" Type="http://schemas.openxmlformats.org/officeDocument/2006/relationships/tableStyles" Target="tableStyles.xml"/><Relationship Id="rId5" Type="http://schemas.openxmlformats.org/officeDocument/2006/relationships/slideMaster" Target="slideMasters/slideMaster5.xml"/><Relationship Id="rId181" Type="http://schemas.openxmlformats.org/officeDocument/2006/relationships/slide" Target="slides/slide103.xml"/><Relationship Id="rId237" Type="http://schemas.openxmlformats.org/officeDocument/2006/relationships/slide" Target="slides/slide159.xml"/><Relationship Id="rId279" Type="http://schemas.openxmlformats.org/officeDocument/2006/relationships/slide" Target="slides/slide201.xml"/><Relationship Id="rId43" Type="http://schemas.openxmlformats.org/officeDocument/2006/relationships/slideMaster" Target="slideMasters/slideMaster43.xml"/><Relationship Id="rId139" Type="http://schemas.openxmlformats.org/officeDocument/2006/relationships/slide" Target="slides/slide61.xml"/><Relationship Id="rId290" Type="http://schemas.openxmlformats.org/officeDocument/2006/relationships/slide" Target="slides/slide212.xml"/><Relationship Id="rId304" Type="http://schemas.openxmlformats.org/officeDocument/2006/relationships/slide" Target="slides/slide226.xml"/><Relationship Id="rId85" Type="http://schemas.openxmlformats.org/officeDocument/2006/relationships/slide" Target="slides/slide7.xml"/><Relationship Id="rId150" Type="http://schemas.openxmlformats.org/officeDocument/2006/relationships/slide" Target="slides/slide72.xml"/><Relationship Id="rId192" Type="http://schemas.openxmlformats.org/officeDocument/2006/relationships/slide" Target="slides/slide114.xml"/><Relationship Id="rId206" Type="http://schemas.openxmlformats.org/officeDocument/2006/relationships/slide" Target="slides/slide128.xml"/><Relationship Id="rId248" Type="http://schemas.openxmlformats.org/officeDocument/2006/relationships/slide" Target="slides/slide170.xml"/><Relationship Id="rId12" Type="http://schemas.openxmlformats.org/officeDocument/2006/relationships/slideMaster" Target="slideMasters/slideMaster12.xml"/><Relationship Id="rId108" Type="http://schemas.openxmlformats.org/officeDocument/2006/relationships/slide" Target="slides/slide30.xml"/><Relationship Id="rId315" Type="http://schemas.openxmlformats.org/officeDocument/2006/relationships/slide" Target="slides/slide237.xml"/><Relationship Id="rId54" Type="http://schemas.openxmlformats.org/officeDocument/2006/relationships/slideMaster" Target="slideMasters/slideMaster54.xml"/><Relationship Id="rId96" Type="http://schemas.openxmlformats.org/officeDocument/2006/relationships/slide" Target="slides/slide18.xml"/><Relationship Id="rId161" Type="http://schemas.openxmlformats.org/officeDocument/2006/relationships/slide" Target="slides/slide83.xml"/><Relationship Id="rId217" Type="http://schemas.openxmlformats.org/officeDocument/2006/relationships/slide" Target="slides/slide139.xml"/><Relationship Id="rId259" Type="http://schemas.openxmlformats.org/officeDocument/2006/relationships/slide" Target="slides/slide181.xml"/><Relationship Id="rId23" Type="http://schemas.openxmlformats.org/officeDocument/2006/relationships/slideMaster" Target="slideMasters/slideMaster23.xml"/><Relationship Id="rId119" Type="http://schemas.openxmlformats.org/officeDocument/2006/relationships/slide" Target="slides/slide41.xml"/><Relationship Id="rId270" Type="http://schemas.openxmlformats.org/officeDocument/2006/relationships/slide" Target="slides/slide192.xml"/><Relationship Id="rId326" Type="http://schemas.openxmlformats.org/officeDocument/2006/relationships/slide" Target="slides/slide248.xml"/><Relationship Id="rId65" Type="http://schemas.openxmlformats.org/officeDocument/2006/relationships/slideMaster" Target="slideMasters/slideMaster65.xml"/><Relationship Id="rId130" Type="http://schemas.openxmlformats.org/officeDocument/2006/relationships/slide" Target="slides/slide52.xml"/><Relationship Id="rId172" Type="http://schemas.openxmlformats.org/officeDocument/2006/relationships/slide" Target="slides/slide94.xml"/><Relationship Id="rId228" Type="http://schemas.openxmlformats.org/officeDocument/2006/relationships/slide" Target="slides/slide150.xml"/><Relationship Id="rId281" Type="http://schemas.openxmlformats.org/officeDocument/2006/relationships/slide" Target="slides/slide203.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3.xml"/><Relationship Id="rId7" Type="http://schemas.openxmlformats.org/officeDocument/2006/relationships/slideMaster" Target="slideMasters/slideMaster7.xml"/><Relationship Id="rId183" Type="http://schemas.openxmlformats.org/officeDocument/2006/relationships/slide" Target="slides/slide105.xml"/><Relationship Id="rId239" Type="http://schemas.openxmlformats.org/officeDocument/2006/relationships/slide" Target="slides/slide161.xml"/><Relationship Id="rId250" Type="http://schemas.openxmlformats.org/officeDocument/2006/relationships/slide" Target="slides/slide172.xml"/><Relationship Id="rId292" Type="http://schemas.openxmlformats.org/officeDocument/2006/relationships/slide" Target="slides/slide214.xml"/><Relationship Id="rId306" Type="http://schemas.openxmlformats.org/officeDocument/2006/relationships/slide" Target="slides/slide228.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Master" Target="slideMasters/slideMaster66.xml"/><Relationship Id="rId87" Type="http://schemas.openxmlformats.org/officeDocument/2006/relationships/slide" Target="slides/slide9.xml"/><Relationship Id="rId110" Type="http://schemas.openxmlformats.org/officeDocument/2006/relationships/slide" Target="slides/slide32.xml"/><Relationship Id="rId131" Type="http://schemas.openxmlformats.org/officeDocument/2006/relationships/slide" Target="slides/slide53.xml"/><Relationship Id="rId327" Type="http://schemas.openxmlformats.org/officeDocument/2006/relationships/slide" Target="slides/slide249.xml"/><Relationship Id="rId152" Type="http://schemas.openxmlformats.org/officeDocument/2006/relationships/slide" Target="slides/slide74.xml"/><Relationship Id="rId173" Type="http://schemas.openxmlformats.org/officeDocument/2006/relationships/slide" Target="slides/slide95.xml"/><Relationship Id="rId194" Type="http://schemas.openxmlformats.org/officeDocument/2006/relationships/slide" Target="slides/slide116.xml"/><Relationship Id="rId208" Type="http://schemas.openxmlformats.org/officeDocument/2006/relationships/slide" Target="slides/slide130.xml"/><Relationship Id="rId229" Type="http://schemas.openxmlformats.org/officeDocument/2006/relationships/slide" Target="slides/slide151.xml"/><Relationship Id="rId240" Type="http://schemas.openxmlformats.org/officeDocument/2006/relationships/slide" Target="slides/slide162.xml"/><Relationship Id="rId261" Type="http://schemas.openxmlformats.org/officeDocument/2006/relationships/slide" Target="slides/slide183.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 Target="slides/slide22.xml"/><Relationship Id="rId282" Type="http://schemas.openxmlformats.org/officeDocument/2006/relationships/slide" Target="slides/slide204.xml"/><Relationship Id="rId317" Type="http://schemas.openxmlformats.org/officeDocument/2006/relationships/slide" Target="slides/slide239.xml"/><Relationship Id="rId8" Type="http://schemas.openxmlformats.org/officeDocument/2006/relationships/slideMaster" Target="slideMasters/slideMaster8.xml"/><Relationship Id="rId98" Type="http://schemas.openxmlformats.org/officeDocument/2006/relationships/slide" Target="slides/slide20.xml"/><Relationship Id="rId121" Type="http://schemas.openxmlformats.org/officeDocument/2006/relationships/slide" Target="slides/slide43.xml"/><Relationship Id="rId142" Type="http://schemas.openxmlformats.org/officeDocument/2006/relationships/slide" Target="slides/slide64.xml"/><Relationship Id="rId163" Type="http://schemas.openxmlformats.org/officeDocument/2006/relationships/slide" Target="slides/slide85.xml"/><Relationship Id="rId184" Type="http://schemas.openxmlformats.org/officeDocument/2006/relationships/slide" Target="slides/slide106.xml"/><Relationship Id="rId219" Type="http://schemas.openxmlformats.org/officeDocument/2006/relationships/slide" Target="slides/slide141.xml"/><Relationship Id="rId230" Type="http://schemas.openxmlformats.org/officeDocument/2006/relationships/slide" Target="slides/slide152.xml"/><Relationship Id="rId251" Type="http://schemas.openxmlformats.org/officeDocument/2006/relationships/slide" Target="slides/slide17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194.xml"/><Relationship Id="rId293" Type="http://schemas.openxmlformats.org/officeDocument/2006/relationships/slide" Target="slides/slide215.xml"/><Relationship Id="rId307" Type="http://schemas.openxmlformats.org/officeDocument/2006/relationships/slide" Target="slides/slide229.xml"/><Relationship Id="rId328" Type="http://schemas.openxmlformats.org/officeDocument/2006/relationships/slide" Target="slides/slide250.xml"/><Relationship Id="rId88" Type="http://schemas.openxmlformats.org/officeDocument/2006/relationships/slide" Target="slides/slide10.xml"/><Relationship Id="rId111" Type="http://schemas.openxmlformats.org/officeDocument/2006/relationships/slide" Target="slides/slide33.xml"/><Relationship Id="rId132" Type="http://schemas.openxmlformats.org/officeDocument/2006/relationships/slide" Target="slides/slide54.xml"/><Relationship Id="rId153" Type="http://schemas.openxmlformats.org/officeDocument/2006/relationships/slide" Target="slides/slide75.xml"/><Relationship Id="rId174" Type="http://schemas.openxmlformats.org/officeDocument/2006/relationships/slide" Target="slides/slide96.xml"/><Relationship Id="rId195" Type="http://schemas.openxmlformats.org/officeDocument/2006/relationships/slide" Target="slides/slide117.xml"/><Relationship Id="rId209" Type="http://schemas.openxmlformats.org/officeDocument/2006/relationships/slide" Target="slides/slide131.xml"/><Relationship Id="rId220" Type="http://schemas.openxmlformats.org/officeDocument/2006/relationships/slide" Target="slides/slide142.xml"/><Relationship Id="rId241" Type="http://schemas.openxmlformats.org/officeDocument/2006/relationships/slide" Target="slides/slide163.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84.xml"/><Relationship Id="rId283" Type="http://schemas.openxmlformats.org/officeDocument/2006/relationships/slide" Target="slides/slide205.xml"/><Relationship Id="rId318" Type="http://schemas.openxmlformats.org/officeDocument/2006/relationships/slide" Target="slides/slide240.xml"/><Relationship Id="rId78" Type="http://schemas.openxmlformats.org/officeDocument/2006/relationships/slideMaster" Target="slideMasters/slideMaster78.xml"/><Relationship Id="rId99" Type="http://schemas.openxmlformats.org/officeDocument/2006/relationships/slide" Target="slides/slide21.xml"/><Relationship Id="rId101" Type="http://schemas.openxmlformats.org/officeDocument/2006/relationships/slide" Target="slides/slide23.xml"/><Relationship Id="rId122" Type="http://schemas.openxmlformats.org/officeDocument/2006/relationships/slide" Target="slides/slide44.xml"/><Relationship Id="rId143" Type="http://schemas.openxmlformats.org/officeDocument/2006/relationships/slide" Target="slides/slide65.xml"/><Relationship Id="rId164" Type="http://schemas.openxmlformats.org/officeDocument/2006/relationships/slide" Target="slides/slide86.xml"/><Relationship Id="rId185" Type="http://schemas.openxmlformats.org/officeDocument/2006/relationships/slide" Target="slides/slide107.xml"/><Relationship Id="rId9" Type="http://schemas.openxmlformats.org/officeDocument/2006/relationships/slideMaster" Target="slideMasters/slideMaster9.xml"/><Relationship Id="rId210" Type="http://schemas.openxmlformats.org/officeDocument/2006/relationships/slide" Target="slides/slide132.xml"/><Relationship Id="rId26" Type="http://schemas.openxmlformats.org/officeDocument/2006/relationships/slideMaster" Target="slideMasters/slideMaster26.xml"/><Relationship Id="rId231" Type="http://schemas.openxmlformats.org/officeDocument/2006/relationships/slide" Target="slides/slide153.xml"/><Relationship Id="rId252" Type="http://schemas.openxmlformats.org/officeDocument/2006/relationships/slide" Target="slides/slide174.xml"/><Relationship Id="rId273" Type="http://schemas.openxmlformats.org/officeDocument/2006/relationships/slide" Target="slides/slide195.xml"/><Relationship Id="rId294" Type="http://schemas.openxmlformats.org/officeDocument/2006/relationships/slide" Target="slides/slide216.xml"/><Relationship Id="rId308" Type="http://schemas.openxmlformats.org/officeDocument/2006/relationships/slide" Target="slides/slide230.xml"/><Relationship Id="rId329" Type="http://schemas.openxmlformats.org/officeDocument/2006/relationships/slide" Target="slides/slide251.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11.xml"/><Relationship Id="rId112" Type="http://schemas.openxmlformats.org/officeDocument/2006/relationships/slide" Target="slides/slide34.xml"/><Relationship Id="rId133" Type="http://schemas.openxmlformats.org/officeDocument/2006/relationships/slide" Target="slides/slide55.xml"/><Relationship Id="rId154" Type="http://schemas.openxmlformats.org/officeDocument/2006/relationships/slide" Target="slides/slide76.xml"/><Relationship Id="rId175" Type="http://schemas.openxmlformats.org/officeDocument/2006/relationships/slide" Target="slides/slide97.xml"/><Relationship Id="rId196" Type="http://schemas.openxmlformats.org/officeDocument/2006/relationships/slide" Target="slides/slide118.xml"/><Relationship Id="rId200" Type="http://schemas.openxmlformats.org/officeDocument/2006/relationships/slide" Target="slides/slide122.xml"/><Relationship Id="rId16" Type="http://schemas.openxmlformats.org/officeDocument/2006/relationships/slideMaster" Target="slideMasters/slideMaster16.xml"/><Relationship Id="rId221" Type="http://schemas.openxmlformats.org/officeDocument/2006/relationships/slide" Target="slides/slide143.xml"/><Relationship Id="rId242" Type="http://schemas.openxmlformats.org/officeDocument/2006/relationships/slide" Target="slides/slide164.xml"/><Relationship Id="rId263" Type="http://schemas.openxmlformats.org/officeDocument/2006/relationships/slide" Target="slides/slide185.xml"/><Relationship Id="rId284" Type="http://schemas.openxmlformats.org/officeDocument/2006/relationships/slide" Target="slides/slide206.xml"/><Relationship Id="rId319" Type="http://schemas.openxmlformats.org/officeDocument/2006/relationships/slide" Target="slides/slide241.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xml"/><Relationship Id="rId102" Type="http://schemas.openxmlformats.org/officeDocument/2006/relationships/slide" Target="slides/slide24.xml"/><Relationship Id="rId123" Type="http://schemas.openxmlformats.org/officeDocument/2006/relationships/slide" Target="slides/slide45.xml"/><Relationship Id="rId144" Type="http://schemas.openxmlformats.org/officeDocument/2006/relationships/slide" Target="slides/slide66.xml"/><Relationship Id="rId330" Type="http://schemas.openxmlformats.org/officeDocument/2006/relationships/slide" Target="slides/slide252.xml"/><Relationship Id="rId90" Type="http://schemas.openxmlformats.org/officeDocument/2006/relationships/slide" Target="slides/slide12.xml"/><Relationship Id="rId165" Type="http://schemas.openxmlformats.org/officeDocument/2006/relationships/slide" Target="slides/slide87.xml"/><Relationship Id="rId186" Type="http://schemas.openxmlformats.org/officeDocument/2006/relationships/slide" Target="slides/slide108.xml"/><Relationship Id="rId211" Type="http://schemas.openxmlformats.org/officeDocument/2006/relationships/slide" Target="slides/slide133.xml"/><Relationship Id="rId232" Type="http://schemas.openxmlformats.org/officeDocument/2006/relationships/slide" Target="slides/slide154.xml"/><Relationship Id="rId253" Type="http://schemas.openxmlformats.org/officeDocument/2006/relationships/slide" Target="slides/slide175.xml"/><Relationship Id="rId274" Type="http://schemas.openxmlformats.org/officeDocument/2006/relationships/slide" Target="slides/slide196.xml"/><Relationship Id="rId295" Type="http://schemas.openxmlformats.org/officeDocument/2006/relationships/slide" Target="slides/slide217.xml"/><Relationship Id="rId309" Type="http://schemas.openxmlformats.org/officeDocument/2006/relationships/slide" Target="slides/slide23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5.xml"/><Relationship Id="rId134" Type="http://schemas.openxmlformats.org/officeDocument/2006/relationships/slide" Target="slides/slide56.xml"/><Relationship Id="rId320" Type="http://schemas.openxmlformats.org/officeDocument/2006/relationships/slide" Target="slides/slide242.xml"/><Relationship Id="rId80" Type="http://schemas.openxmlformats.org/officeDocument/2006/relationships/slide" Target="slides/slide2.xml"/><Relationship Id="rId155" Type="http://schemas.openxmlformats.org/officeDocument/2006/relationships/slide" Target="slides/slide77.xml"/><Relationship Id="rId176" Type="http://schemas.openxmlformats.org/officeDocument/2006/relationships/slide" Target="slides/slide98.xml"/><Relationship Id="rId197" Type="http://schemas.openxmlformats.org/officeDocument/2006/relationships/slide" Target="slides/slide119.xml"/><Relationship Id="rId201" Type="http://schemas.openxmlformats.org/officeDocument/2006/relationships/slide" Target="slides/slide123.xml"/><Relationship Id="rId222" Type="http://schemas.openxmlformats.org/officeDocument/2006/relationships/slide" Target="slides/slide144.xml"/><Relationship Id="rId243" Type="http://schemas.openxmlformats.org/officeDocument/2006/relationships/slide" Target="slides/slide165.xml"/><Relationship Id="rId264" Type="http://schemas.openxmlformats.org/officeDocument/2006/relationships/slide" Target="slides/slide186.xml"/><Relationship Id="rId285" Type="http://schemas.openxmlformats.org/officeDocument/2006/relationships/slide" Target="slides/slide207.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5.xml"/><Relationship Id="rId124" Type="http://schemas.openxmlformats.org/officeDocument/2006/relationships/slide" Target="slides/slide46.xml"/><Relationship Id="rId310" Type="http://schemas.openxmlformats.org/officeDocument/2006/relationships/slide" Target="slides/slide232.xml"/><Relationship Id="rId70" Type="http://schemas.openxmlformats.org/officeDocument/2006/relationships/slideMaster" Target="slideMasters/slideMaster70.xml"/><Relationship Id="rId91" Type="http://schemas.openxmlformats.org/officeDocument/2006/relationships/slide" Target="slides/slide13.xml"/><Relationship Id="rId145" Type="http://schemas.openxmlformats.org/officeDocument/2006/relationships/slide" Target="slides/slide67.xml"/><Relationship Id="rId166" Type="http://schemas.openxmlformats.org/officeDocument/2006/relationships/slide" Target="slides/slide88.xml"/><Relationship Id="rId187" Type="http://schemas.openxmlformats.org/officeDocument/2006/relationships/slide" Target="slides/slide109.xml"/><Relationship Id="rId331" Type="http://schemas.openxmlformats.org/officeDocument/2006/relationships/notesMaster" Target="notesMasters/notesMaster1.xml"/><Relationship Id="rId1" Type="http://schemas.openxmlformats.org/officeDocument/2006/relationships/slideMaster" Target="slideMasters/slideMaster1.xml"/><Relationship Id="rId212" Type="http://schemas.openxmlformats.org/officeDocument/2006/relationships/slide" Target="slides/slide134.xml"/><Relationship Id="rId233" Type="http://schemas.openxmlformats.org/officeDocument/2006/relationships/slide" Target="slides/slide155.xml"/><Relationship Id="rId254" Type="http://schemas.openxmlformats.org/officeDocument/2006/relationships/slide" Target="slides/slide176.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6.xml"/><Relationship Id="rId275" Type="http://schemas.openxmlformats.org/officeDocument/2006/relationships/slide" Target="slides/slide197.xml"/><Relationship Id="rId296" Type="http://schemas.openxmlformats.org/officeDocument/2006/relationships/slide" Target="slides/slide218.xml"/><Relationship Id="rId300" Type="http://schemas.openxmlformats.org/officeDocument/2006/relationships/slide" Target="slides/slide222.xml"/><Relationship Id="rId60" Type="http://schemas.openxmlformats.org/officeDocument/2006/relationships/slideMaster" Target="slideMasters/slideMaster60.xml"/><Relationship Id="rId81" Type="http://schemas.openxmlformats.org/officeDocument/2006/relationships/slide" Target="slides/slide3.xml"/><Relationship Id="rId135" Type="http://schemas.openxmlformats.org/officeDocument/2006/relationships/slide" Target="slides/slide57.xml"/><Relationship Id="rId156" Type="http://schemas.openxmlformats.org/officeDocument/2006/relationships/slide" Target="slides/slide78.xml"/><Relationship Id="rId177" Type="http://schemas.openxmlformats.org/officeDocument/2006/relationships/slide" Target="slides/slide99.xml"/><Relationship Id="rId198" Type="http://schemas.openxmlformats.org/officeDocument/2006/relationships/slide" Target="slides/slide120.xml"/><Relationship Id="rId321" Type="http://schemas.openxmlformats.org/officeDocument/2006/relationships/slide" Target="slides/slide243.xml"/><Relationship Id="rId202" Type="http://schemas.openxmlformats.org/officeDocument/2006/relationships/slide" Target="slides/slide124.xml"/><Relationship Id="rId223" Type="http://schemas.openxmlformats.org/officeDocument/2006/relationships/slide" Target="slides/slide145.xml"/><Relationship Id="rId244" Type="http://schemas.openxmlformats.org/officeDocument/2006/relationships/slide" Target="slides/slide166.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87.xml"/><Relationship Id="rId286" Type="http://schemas.openxmlformats.org/officeDocument/2006/relationships/slide" Target="slides/slide208.xml"/><Relationship Id="rId50" Type="http://schemas.openxmlformats.org/officeDocument/2006/relationships/slideMaster" Target="slideMasters/slideMaster50.xml"/><Relationship Id="rId104" Type="http://schemas.openxmlformats.org/officeDocument/2006/relationships/slide" Target="slides/slide26.xml"/><Relationship Id="rId125" Type="http://schemas.openxmlformats.org/officeDocument/2006/relationships/slide" Target="slides/slide47.xml"/><Relationship Id="rId146" Type="http://schemas.openxmlformats.org/officeDocument/2006/relationships/slide" Target="slides/slide68.xml"/><Relationship Id="rId167" Type="http://schemas.openxmlformats.org/officeDocument/2006/relationships/slide" Target="slides/slide89.xml"/><Relationship Id="rId188" Type="http://schemas.openxmlformats.org/officeDocument/2006/relationships/slide" Target="slides/slide110.xml"/><Relationship Id="rId311" Type="http://schemas.openxmlformats.org/officeDocument/2006/relationships/slide" Target="slides/slide233.xml"/><Relationship Id="rId332" Type="http://schemas.openxmlformats.org/officeDocument/2006/relationships/presProps" Target="presProps.xml"/><Relationship Id="rId71" Type="http://schemas.openxmlformats.org/officeDocument/2006/relationships/slideMaster" Target="slideMasters/slideMaster71.xml"/><Relationship Id="rId92" Type="http://schemas.openxmlformats.org/officeDocument/2006/relationships/slide" Target="slides/slide14.xml"/><Relationship Id="rId213" Type="http://schemas.openxmlformats.org/officeDocument/2006/relationships/slide" Target="slides/slide135.xml"/><Relationship Id="rId234" Type="http://schemas.openxmlformats.org/officeDocument/2006/relationships/slide" Target="slides/slide15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77.xml"/><Relationship Id="rId276" Type="http://schemas.openxmlformats.org/officeDocument/2006/relationships/slide" Target="slides/slide198.xml"/><Relationship Id="rId297" Type="http://schemas.openxmlformats.org/officeDocument/2006/relationships/slide" Target="slides/slide219.xml"/><Relationship Id="rId40" Type="http://schemas.openxmlformats.org/officeDocument/2006/relationships/slideMaster" Target="slideMasters/slideMaster40.xml"/><Relationship Id="rId115" Type="http://schemas.openxmlformats.org/officeDocument/2006/relationships/slide" Target="slides/slide37.xml"/><Relationship Id="rId136" Type="http://schemas.openxmlformats.org/officeDocument/2006/relationships/slide" Target="slides/slide58.xml"/><Relationship Id="rId157" Type="http://schemas.openxmlformats.org/officeDocument/2006/relationships/slide" Target="slides/slide79.xml"/><Relationship Id="rId178" Type="http://schemas.openxmlformats.org/officeDocument/2006/relationships/slide" Target="slides/slide100.xml"/><Relationship Id="rId301" Type="http://schemas.openxmlformats.org/officeDocument/2006/relationships/slide" Target="slides/slide223.xml"/><Relationship Id="rId322" Type="http://schemas.openxmlformats.org/officeDocument/2006/relationships/slide" Target="slides/slide244.xml"/><Relationship Id="rId61" Type="http://schemas.openxmlformats.org/officeDocument/2006/relationships/slideMaster" Target="slideMasters/slideMaster61.xml"/><Relationship Id="rId82" Type="http://schemas.openxmlformats.org/officeDocument/2006/relationships/slide" Target="slides/slide4.xml"/><Relationship Id="rId199" Type="http://schemas.openxmlformats.org/officeDocument/2006/relationships/slide" Target="slides/slide121.xml"/><Relationship Id="rId203" Type="http://schemas.openxmlformats.org/officeDocument/2006/relationships/slide" Target="slides/slide125.xml"/><Relationship Id="rId19" Type="http://schemas.openxmlformats.org/officeDocument/2006/relationships/slideMaster" Target="slideMasters/slideMaster19.xml"/><Relationship Id="rId224" Type="http://schemas.openxmlformats.org/officeDocument/2006/relationships/slide" Target="slides/slide146.xml"/><Relationship Id="rId245" Type="http://schemas.openxmlformats.org/officeDocument/2006/relationships/slide" Target="slides/slide167.xml"/><Relationship Id="rId266" Type="http://schemas.openxmlformats.org/officeDocument/2006/relationships/slide" Target="slides/slide188.xml"/><Relationship Id="rId287" Type="http://schemas.openxmlformats.org/officeDocument/2006/relationships/slide" Target="slides/slide209.xml"/><Relationship Id="rId30" Type="http://schemas.openxmlformats.org/officeDocument/2006/relationships/slideMaster" Target="slideMasters/slideMaster30.xml"/><Relationship Id="rId105" Type="http://schemas.openxmlformats.org/officeDocument/2006/relationships/slide" Target="slides/slide27.xml"/><Relationship Id="rId126" Type="http://schemas.openxmlformats.org/officeDocument/2006/relationships/slide" Target="slides/slide48.xml"/><Relationship Id="rId147" Type="http://schemas.openxmlformats.org/officeDocument/2006/relationships/slide" Target="slides/slide69.xml"/><Relationship Id="rId168" Type="http://schemas.openxmlformats.org/officeDocument/2006/relationships/slide" Target="slides/slide90.xml"/><Relationship Id="rId312" Type="http://schemas.openxmlformats.org/officeDocument/2006/relationships/slide" Target="slides/slide234.xml"/><Relationship Id="rId333" Type="http://schemas.openxmlformats.org/officeDocument/2006/relationships/viewProps" Target="viewProps.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5.xml"/><Relationship Id="rId189" Type="http://schemas.openxmlformats.org/officeDocument/2006/relationships/slide" Target="slides/slide111.xml"/><Relationship Id="rId3" Type="http://schemas.openxmlformats.org/officeDocument/2006/relationships/slideMaster" Target="slideMasters/slideMaster3.xml"/><Relationship Id="rId214" Type="http://schemas.openxmlformats.org/officeDocument/2006/relationships/slide" Target="slides/slide136.xml"/><Relationship Id="rId235" Type="http://schemas.openxmlformats.org/officeDocument/2006/relationships/slide" Target="slides/slide157.xml"/><Relationship Id="rId256" Type="http://schemas.openxmlformats.org/officeDocument/2006/relationships/slide" Target="slides/slide178.xml"/><Relationship Id="rId277" Type="http://schemas.openxmlformats.org/officeDocument/2006/relationships/slide" Target="slides/slide199.xml"/><Relationship Id="rId298" Type="http://schemas.openxmlformats.org/officeDocument/2006/relationships/slide" Target="slides/slide220.xml"/><Relationship Id="rId116" Type="http://schemas.openxmlformats.org/officeDocument/2006/relationships/slide" Target="slides/slide38.xml"/><Relationship Id="rId137" Type="http://schemas.openxmlformats.org/officeDocument/2006/relationships/slide" Target="slides/slide59.xml"/><Relationship Id="rId158" Type="http://schemas.openxmlformats.org/officeDocument/2006/relationships/slide" Target="slides/slide80.xml"/><Relationship Id="rId302" Type="http://schemas.openxmlformats.org/officeDocument/2006/relationships/slide" Target="slides/slide224.xml"/><Relationship Id="rId323" Type="http://schemas.openxmlformats.org/officeDocument/2006/relationships/slide" Target="slides/slide24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5.xml"/><Relationship Id="rId179" Type="http://schemas.openxmlformats.org/officeDocument/2006/relationships/slide" Target="slides/slide101.xml"/><Relationship Id="rId190" Type="http://schemas.openxmlformats.org/officeDocument/2006/relationships/slide" Target="slides/slide112.xml"/><Relationship Id="rId204" Type="http://schemas.openxmlformats.org/officeDocument/2006/relationships/slide" Target="slides/slide126.xml"/><Relationship Id="rId225" Type="http://schemas.openxmlformats.org/officeDocument/2006/relationships/slide" Target="slides/slide147.xml"/><Relationship Id="rId246" Type="http://schemas.openxmlformats.org/officeDocument/2006/relationships/slide" Target="slides/slide168.xml"/><Relationship Id="rId267" Type="http://schemas.openxmlformats.org/officeDocument/2006/relationships/slide" Target="slides/slide189.xml"/><Relationship Id="rId288" Type="http://schemas.openxmlformats.org/officeDocument/2006/relationships/slide" Target="slides/slide210.xml"/><Relationship Id="rId106" Type="http://schemas.openxmlformats.org/officeDocument/2006/relationships/slide" Target="slides/slide28.xml"/><Relationship Id="rId127" Type="http://schemas.openxmlformats.org/officeDocument/2006/relationships/slide" Target="slides/slide49.xml"/><Relationship Id="rId313" Type="http://schemas.openxmlformats.org/officeDocument/2006/relationships/slide" Target="slides/slide23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6.xml"/><Relationship Id="rId148" Type="http://schemas.openxmlformats.org/officeDocument/2006/relationships/slide" Target="slides/slide70.xml"/><Relationship Id="rId169" Type="http://schemas.openxmlformats.org/officeDocument/2006/relationships/slide" Target="slides/slide91.xml"/><Relationship Id="rId334" Type="http://schemas.openxmlformats.org/officeDocument/2006/relationships/theme" Target="theme/theme1.xml"/><Relationship Id="rId4" Type="http://schemas.openxmlformats.org/officeDocument/2006/relationships/slideMaster" Target="slideMasters/slideMaster4.xml"/><Relationship Id="rId180" Type="http://schemas.openxmlformats.org/officeDocument/2006/relationships/slide" Target="slides/slide102.xml"/><Relationship Id="rId215" Type="http://schemas.openxmlformats.org/officeDocument/2006/relationships/slide" Target="slides/slide137.xml"/><Relationship Id="rId236" Type="http://schemas.openxmlformats.org/officeDocument/2006/relationships/slide" Target="slides/slide158.xml"/><Relationship Id="rId257" Type="http://schemas.openxmlformats.org/officeDocument/2006/relationships/slide" Target="slides/slide179.xml"/><Relationship Id="rId278" Type="http://schemas.openxmlformats.org/officeDocument/2006/relationships/slide" Target="slides/slide200.xml"/><Relationship Id="rId303" Type="http://schemas.openxmlformats.org/officeDocument/2006/relationships/slide" Target="slides/slide225.xml"/><Relationship Id="rId42" Type="http://schemas.openxmlformats.org/officeDocument/2006/relationships/slideMaster" Target="slideMasters/slideMaster42.xml"/><Relationship Id="rId84" Type="http://schemas.openxmlformats.org/officeDocument/2006/relationships/slide" Target="slides/slide6.xml"/><Relationship Id="rId138" Type="http://schemas.openxmlformats.org/officeDocument/2006/relationships/slide" Target="slides/slide60.xml"/><Relationship Id="rId191" Type="http://schemas.openxmlformats.org/officeDocument/2006/relationships/slide" Target="slides/slide113.xml"/><Relationship Id="rId205" Type="http://schemas.openxmlformats.org/officeDocument/2006/relationships/slide" Target="slides/slide127.xml"/><Relationship Id="rId247" Type="http://schemas.openxmlformats.org/officeDocument/2006/relationships/slide" Target="slides/slide169.xml"/><Relationship Id="rId107" Type="http://schemas.openxmlformats.org/officeDocument/2006/relationships/slide" Target="slides/slide29.xml"/><Relationship Id="rId289" Type="http://schemas.openxmlformats.org/officeDocument/2006/relationships/slide" Target="slides/slide21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1.xml"/><Relationship Id="rId314" Type="http://schemas.openxmlformats.org/officeDocument/2006/relationships/slide" Target="slides/slide236.xml"/><Relationship Id="rId95" Type="http://schemas.openxmlformats.org/officeDocument/2006/relationships/slide" Target="slides/slide17.xml"/><Relationship Id="rId160" Type="http://schemas.openxmlformats.org/officeDocument/2006/relationships/slide" Target="slides/slide82.xml"/><Relationship Id="rId216" Type="http://schemas.openxmlformats.org/officeDocument/2006/relationships/slide" Target="slides/slide138.xml"/><Relationship Id="rId258" Type="http://schemas.openxmlformats.org/officeDocument/2006/relationships/slide" Target="slides/slide180.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0.xml"/><Relationship Id="rId325" Type="http://schemas.openxmlformats.org/officeDocument/2006/relationships/slide" Target="slides/slide247.xml"/><Relationship Id="rId171" Type="http://schemas.openxmlformats.org/officeDocument/2006/relationships/slide" Target="slides/slide93.xml"/><Relationship Id="rId227" Type="http://schemas.openxmlformats.org/officeDocument/2006/relationships/slide" Target="slides/slide149.xml"/><Relationship Id="rId269" Type="http://schemas.openxmlformats.org/officeDocument/2006/relationships/slide" Target="slides/slide191.xml"/><Relationship Id="rId33" Type="http://schemas.openxmlformats.org/officeDocument/2006/relationships/slideMaster" Target="slideMasters/slideMaster33.xml"/><Relationship Id="rId129" Type="http://schemas.openxmlformats.org/officeDocument/2006/relationships/slide" Target="slides/slide51.xml"/><Relationship Id="rId280" Type="http://schemas.openxmlformats.org/officeDocument/2006/relationships/slide" Target="slides/slide202.xml"/><Relationship Id="rId75" Type="http://schemas.openxmlformats.org/officeDocument/2006/relationships/slideMaster" Target="slideMasters/slideMaster75.xml"/><Relationship Id="rId140" Type="http://schemas.openxmlformats.org/officeDocument/2006/relationships/slide" Target="slides/slide62.xml"/><Relationship Id="rId182" Type="http://schemas.openxmlformats.org/officeDocument/2006/relationships/slide" Target="slides/slide104.xml"/><Relationship Id="rId6" Type="http://schemas.openxmlformats.org/officeDocument/2006/relationships/slideMaster" Target="slideMasters/slideMaster6.xml"/><Relationship Id="rId238" Type="http://schemas.openxmlformats.org/officeDocument/2006/relationships/slide" Target="slides/slide160.xml"/><Relationship Id="rId291" Type="http://schemas.openxmlformats.org/officeDocument/2006/relationships/slide" Target="slides/slide213.xml"/><Relationship Id="rId305" Type="http://schemas.openxmlformats.org/officeDocument/2006/relationships/slide" Target="slides/slide227.xml"/><Relationship Id="rId44" Type="http://schemas.openxmlformats.org/officeDocument/2006/relationships/slideMaster" Target="slideMasters/slideMaster44.xml"/><Relationship Id="rId86" Type="http://schemas.openxmlformats.org/officeDocument/2006/relationships/slide" Target="slides/slide8.xml"/><Relationship Id="rId151" Type="http://schemas.openxmlformats.org/officeDocument/2006/relationships/slide" Target="slides/slide73.xml"/><Relationship Id="rId193" Type="http://schemas.openxmlformats.org/officeDocument/2006/relationships/slide" Target="slides/slide115.xml"/><Relationship Id="rId207" Type="http://schemas.openxmlformats.org/officeDocument/2006/relationships/slide" Target="slides/slide129.xml"/><Relationship Id="rId249" Type="http://schemas.openxmlformats.org/officeDocument/2006/relationships/slide" Target="slides/slide171.xml"/><Relationship Id="rId13" Type="http://schemas.openxmlformats.org/officeDocument/2006/relationships/slideMaster" Target="slideMasters/slideMaster13.xml"/><Relationship Id="rId109" Type="http://schemas.openxmlformats.org/officeDocument/2006/relationships/slide" Target="slides/slide31.xml"/><Relationship Id="rId260" Type="http://schemas.openxmlformats.org/officeDocument/2006/relationships/slide" Target="slides/slide182.xml"/><Relationship Id="rId316" Type="http://schemas.openxmlformats.org/officeDocument/2006/relationships/slide" Target="slides/slide238.xml"/><Relationship Id="rId55" Type="http://schemas.openxmlformats.org/officeDocument/2006/relationships/slideMaster" Target="slideMasters/slideMaster55.xml"/><Relationship Id="rId97" Type="http://schemas.openxmlformats.org/officeDocument/2006/relationships/slide" Target="slides/slide19.xml"/><Relationship Id="rId120" Type="http://schemas.openxmlformats.org/officeDocument/2006/relationships/slide" Target="slides/slide42.xml"/><Relationship Id="rId162" Type="http://schemas.openxmlformats.org/officeDocument/2006/relationships/slide" Target="slides/slide84.xml"/><Relationship Id="rId218" Type="http://schemas.openxmlformats.org/officeDocument/2006/relationships/slide" Target="slides/slide140.xml"/><Relationship Id="rId271" Type="http://schemas.openxmlformats.org/officeDocument/2006/relationships/slide" Target="slides/slide19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8594" name="Rectangle 2"/>
          <p:cNvSpPr>
            <a:spLocks noGrp="1" noChangeArrowheads="1"/>
          </p:cNvSpPr>
          <p:nvPr>
            <p:ph type="hdr" sz="quarter"/>
          </p:nvPr>
        </p:nvSpPr>
        <p:spPr bwMode="auto">
          <a:xfrm>
            <a:off x="0" y="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200">
                <a:latin typeface="26" charset="0"/>
              </a:defRPr>
            </a:lvl1pPr>
          </a:lstStyle>
          <a:p>
            <a:pPr>
              <a:defRPr/>
            </a:pPr>
            <a:endParaRPr lang="en-US"/>
          </a:p>
        </p:txBody>
      </p:sp>
      <p:sp>
        <p:nvSpPr>
          <p:cNvPr id="1331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26" charset="0"/>
                <a:ea typeface="+mn-ea"/>
                <a:cs typeface="+mn-cs"/>
              </a:defRPr>
            </a:lvl1pPr>
          </a:lstStyle>
          <a:p>
            <a:pPr>
              <a:defRPr/>
            </a:pPr>
            <a:endParaRPr lang="en-US"/>
          </a:p>
        </p:txBody>
      </p:sp>
      <p:sp>
        <p:nvSpPr>
          <p:cNvPr id="52838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331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31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26" charset="0"/>
                <a:ea typeface="+mn-ea"/>
                <a:cs typeface="+mn-cs"/>
              </a:defRPr>
            </a:lvl1pPr>
          </a:lstStyle>
          <a:p>
            <a:pPr>
              <a:defRPr/>
            </a:pPr>
            <a:endParaRPr lang="en-US"/>
          </a:p>
        </p:txBody>
      </p:sp>
      <p:sp>
        <p:nvSpPr>
          <p:cNvPr id="1331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26" charset="0"/>
              </a:defRPr>
            </a:lvl1pPr>
          </a:lstStyle>
          <a:p>
            <a:pPr>
              <a:defRPr/>
            </a:pPr>
            <a:fld id="{8ED97B86-AA59-0446-AAE9-F7F57111AA7D}" type="slidenum">
              <a:rPr lang="en-US"/>
              <a:pPr>
                <a:defRPr/>
              </a:pPr>
              <a:t>‹#›</a:t>
            </a:fld>
            <a:endParaRPr lang="en-US"/>
          </a:p>
        </p:txBody>
      </p:sp>
    </p:spTree>
    <p:extLst>
      <p:ext uri="{BB962C8B-B14F-4D97-AF65-F5344CB8AC3E}">
        <p14:creationId xmlns:p14="http://schemas.microsoft.com/office/powerpoint/2010/main" val="254889208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26" charset="0"/>
        <a:ea typeface="ＭＳ Ｐゴシック" pitchFamily="-105" charset="-128"/>
        <a:cs typeface="ＭＳ Ｐゴシック" pitchFamily="-105" charset="-128"/>
      </a:defRPr>
    </a:lvl1pPr>
    <a:lvl2pPr marL="4572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2pPr>
    <a:lvl3pPr marL="9144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3pPr>
    <a:lvl4pPr marL="13716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4pPr>
    <a:lvl5pPr marL="1828800" algn="l" rtl="0" eaLnBrk="0" fontAlgn="base" hangingPunct="0">
      <a:spcBef>
        <a:spcPct val="30000"/>
      </a:spcBef>
      <a:spcAft>
        <a:spcPct val="0"/>
      </a:spcAft>
      <a:defRPr sz="1200" kern="1200">
        <a:solidFill>
          <a:schemeClr val="tx1"/>
        </a:solidFill>
        <a:latin typeface="26" charset="0"/>
        <a:ea typeface="ＭＳ Ｐゴシック" pitchFamily="-105"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3" Type="http://schemas.openxmlformats.org/officeDocument/2006/relationships/hyperlink" Target="http://www.garydfoster.com/" TargetMode="External"/><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5902968-674F-F742-B488-BAAD128B225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30434"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defRPr/>
            </a:pPr>
            <a:r>
              <a:rPr lang="en-US" dirty="0">
                <a:latin typeface="+mn-lt"/>
                <a:ea typeface="+mn-ea"/>
                <a:cs typeface="+mn-cs"/>
              </a:rPr>
              <a:t>What is the best apologetic for Jesus in an anti-God world?</a:t>
            </a:r>
            <a:r>
              <a:rPr lang="en-SG" dirty="0"/>
              <a:t> </a:t>
            </a:r>
          </a:p>
          <a:p>
            <a:pPr>
              <a:defRPr/>
            </a:pPr>
            <a:endParaRPr lang="en-SG" dirty="0"/>
          </a:p>
          <a:p>
            <a:pPr>
              <a:defRPr/>
            </a:pPr>
            <a:r>
              <a:rPr lang="en-SG" dirty="0"/>
              <a:t>That is the question that I have been asked to address in this seminar called "Engaging the Atheists."</a:t>
            </a:r>
          </a:p>
          <a:p>
            <a:pPr>
              <a:defRPr/>
            </a:pPr>
            <a:endParaRPr lang="en-SG" dirty="0"/>
          </a:p>
          <a:p>
            <a:pPr>
              <a:defRPr/>
            </a:pPr>
            <a:r>
              <a:rPr lang="en-SG" dirty="0"/>
              <a:t>So what advice would you give me in facilitating a seminar like this?  How do you address atheists?</a:t>
            </a:r>
          </a:p>
          <a:p>
            <a:pPr>
              <a:defRPr/>
            </a:pPr>
            <a:endParaRPr lang="en-SG" dirty="0"/>
          </a:p>
          <a:p>
            <a:pPr>
              <a:defRPr/>
            </a:pPr>
            <a:r>
              <a:rPr lang="en-SG" dirty="0"/>
              <a:t>Should we focus on proving the existence of God?</a:t>
            </a:r>
          </a:p>
          <a:p>
            <a:pPr>
              <a:defRPr/>
            </a:pPr>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8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1E2D47E-F194-1347-8F24-600EF69841A6}" type="slidenum">
              <a:rPr lang="en-GB" sz="1200">
                <a:solidFill>
                  <a:srgbClr val="FFFFFF"/>
                </a:solidFill>
                <a:latin typeface="Comic Sans MS" charset="0"/>
              </a:rPr>
              <a:pPr/>
              <a:t>10</a:t>
            </a:fld>
            <a:endParaRPr lang="en-GB" sz="1200">
              <a:solidFill>
                <a:srgbClr val="FFFFFF"/>
              </a:solidFill>
              <a:latin typeface="Comic Sans MS" charset="0"/>
            </a:endParaRPr>
          </a:p>
        </p:txBody>
      </p:sp>
      <p:sp>
        <p:nvSpPr>
          <p:cNvPr id="548866" name="Rectangle 1026"/>
          <p:cNvSpPr>
            <a:spLocks noGrp="1" noRot="1" noChangeAspect="1" noChangeArrowheads="1"/>
          </p:cNvSpPr>
          <p:nvPr>
            <p:ph type="sldImg"/>
          </p:nvPr>
        </p:nvSpPr>
        <p:spPr>
          <a:solidFill>
            <a:srgbClr val="FFFFFF"/>
          </a:solidFill>
          <a:ln/>
        </p:spPr>
      </p:sp>
      <p:sp>
        <p:nvSpPr>
          <p:cNvPr id="548867"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Calibri" charset="0"/>
                <a:ea typeface="ＭＳ Ｐゴシック" charset="0"/>
                <a:cs typeface="ＭＳ Ｐゴシック" charset="0"/>
              </a:rPr>
              <a:t>Another writes, "Dear Santa, All I want for Christmas is to skip church!  I</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m too old for fairy tales."  Some see the biblical story of the Fall as a fairy tale so that we don</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t want to be exposed to why God says death exists in our world.  Ironic </a:t>
            </a:r>
            <a:r>
              <a:rPr lang="en-US" dirty="0" err="1">
                <a:latin typeface="Calibri" charset="0"/>
                <a:ea typeface="ＭＳ Ｐゴシック" charset="0"/>
                <a:cs typeface="ＭＳ Ｐゴシック" charset="0"/>
              </a:rPr>
              <a:t>isn</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t?  She writes to the fairy tale Santa and says she </a:t>
            </a:r>
            <a:r>
              <a:rPr lang="en-US" dirty="0" err="1">
                <a:latin typeface="Calibri" charset="0"/>
                <a:ea typeface="ＭＳ Ｐゴシック" charset="0"/>
                <a:cs typeface="ＭＳ Ｐゴシック" charset="0"/>
              </a:rPr>
              <a:t>doesn</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t want to believe in God!</a:t>
            </a:r>
            <a:endParaRPr lang="en-US" dirty="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A7305DA-F721-654C-BB61-0210432B34A2}" type="slidenum">
              <a:rPr lang="en-US" sz="1200">
                <a:solidFill>
                  <a:srgbClr val="000000"/>
                </a:solidFill>
                <a:latin typeface="26" charset="0"/>
              </a:rPr>
              <a:pPr/>
              <a:t>101</a:t>
            </a:fld>
            <a:endParaRPr lang="en-US" sz="1200">
              <a:solidFill>
                <a:srgbClr val="000000"/>
              </a:solidFill>
              <a:latin typeface="26" charset="0"/>
            </a:endParaRPr>
          </a:p>
        </p:txBody>
      </p:sp>
      <p:sp>
        <p:nvSpPr>
          <p:cNvPr id="735234" name="Rectangle 2"/>
          <p:cNvSpPr>
            <a:spLocks noGrp="1" noRot="1" noChangeAspect="1" noChangeArrowheads="1" noTextEdit="1"/>
          </p:cNvSpPr>
          <p:nvPr>
            <p:ph type="sldImg"/>
          </p:nvPr>
        </p:nvSpPr>
        <p:spPr>
          <a:ln/>
        </p:spPr>
      </p:sp>
      <p:sp>
        <p:nvSpPr>
          <p:cNvPr id="606515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0AA1F9F-5423-4544-9C9A-57D1A674B2B8}" type="slidenum">
              <a:rPr lang="en-US" sz="1200">
                <a:solidFill>
                  <a:srgbClr val="000000"/>
                </a:solidFill>
                <a:latin typeface="26" charset="0"/>
              </a:rPr>
              <a:pPr/>
              <a:t>102</a:t>
            </a:fld>
            <a:endParaRPr lang="en-US" sz="1200">
              <a:solidFill>
                <a:srgbClr val="000000"/>
              </a:solidFill>
              <a:latin typeface="26" charset="0"/>
            </a:endParaRPr>
          </a:p>
        </p:txBody>
      </p:sp>
      <p:sp>
        <p:nvSpPr>
          <p:cNvPr id="5921794"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C53DBC6A-AA23-2448-A058-571F25FBA1AE}" type="slidenum">
              <a:rPr lang="en-US" sz="1200" smtClean="0">
                <a:solidFill>
                  <a:prstClr val="black"/>
                </a:solidFill>
              </a:rPr>
              <a:pPr algn="r" eaLnBrk="1" hangingPunct="1">
                <a:defRPr/>
              </a:pPr>
              <a:t>102</a:t>
            </a:fld>
            <a:endParaRPr lang="en-US" sz="1200">
              <a:solidFill>
                <a:prstClr val="black"/>
              </a:solidFill>
            </a:endParaRPr>
          </a:p>
        </p:txBody>
      </p:sp>
      <p:sp>
        <p:nvSpPr>
          <p:cNvPr id="737283" name="Rectangle 2"/>
          <p:cNvSpPr>
            <a:spLocks noGrp="1" noRot="1" noChangeAspect="1" noChangeArrowheads="1" noTextEdit="1"/>
          </p:cNvSpPr>
          <p:nvPr>
            <p:ph type="sldImg"/>
          </p:nvPr>
        </p:nvSpPr>
        <p:spPr>
          <a:ln/>
        </p:spPr>
      </p:sp>
      <p:sp>
        <p:nvSpPr>
          <p:cNvPr id="5921796"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069AD5A-274E-7E47-A369-B34F4F185626}" type="slidenum">
              <a:rPr lang="en-US" sz="1200">
                <a:solidFill>
                  <a:srgbClr val="000000"/>
                </a:solidFill>
                <a:latin typeface="26" charset="0"/>
              </a:rPr>
              <a:pPr/>
              <a:t>103</a:t>
            </a:fld>
            <a:endParaRPr lang="en-US" sz="1200">
              <a:solidFill>
                <a:srgbClr val="000000"/>
              </a:solidFill>
              <a:latin typeface="26" charset="0"/>
            </a:endParaRPr>
          </a:p>
        </p:txBody>
      </p:sp>
      <p:sp>
        <p:nvSpPr>
          <p:cNvPr id="5923842"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63036942-C79B-DE47-A6B4-60EE992362F5}" type="slidenum">
              <a:rPr lang="en-US" sz="1200" smtClean="0">
                <a:solidFill>
                  <a:prstClr val="black"/>
                </a:solidFill>
              </a:rPr>
              <a:pPr algn="r" eaLnBrk="1" hangingPunct="1">
                <a:defRPr/>
              </a:pPr>
              <a:t>103</a:t>
            </a:fld>
            <a:endParaRPr lang="en-US" sz="1200">
              <a:solidFill>
                <a:prstClr val="black"/>
              </a:solidFill>
            </a:endParaRPr>
          </a:p>
        </p:txBody>
      </p:sp>
      <p:sp>
        <p:nvSpPr>
          <p:cNvPr id="739331" name="Rectangle 2"/>
          <p:cNvSpPr>
            <a:spLocks noGrp="1" noRot="1" noChangeAspect="1" noChangeArrowheads="1" noTextEdit="1"/>
          </p:cNvSpPr>
          <p:nvPr>
            <p:ph type="sldImg"/>
          </p:nvPr>
        </p:nvSpPr>
        <p:spPr>
          <a:ln/>
        </p:spPr>
      </p:sp>
      <p:sp>
        <p:nvSpPr>
          <p:cNvPr id="5923844"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A2FCBDA-5E74-6042-ABA8-0B0207338097}" type="slidenum">
              <a:rPr lang="en-US" sz="1200">
                <a:solidFill>
                  <a:srgbClr val="000000"/>
                </a:solidFill>
                <a:latin typeface="26" charset="0"/>
              </a:rPr>
              <a:pPr/>
              <a:t>104</a:t>
            </a:fld>
            <a:endParaRPr lang="en-US" sz="1200">
              <a:solidFill>
                <a:srgbClr val="000000"/>
              </a:solidFill>
              <a:latin typeface="26" charset="0"/>
            </a:endParaRPr>
          </a:p>
        </p:txBody>
      </p:sp>
      <p:sp>
        <p:nvSpPr>
          <p:cNvPr id="741378" name="Rectangle 2"/>
          <p:cNvSpPr>
            <a:spLocks noGrp="1" noRot="1" noChangeAspect="1" noChangeArrowheads="1" noTextEdit="1"/>
          </p:cNvSpPr>
          <p:nvPr>
            <p:ph type="sldImg"/>
          </p:nvPr>
        </p:nvSpPr>
        <p:spPr>
          <a:xfrm>
            <a:off x="1177925" y="720725"/>
            <a:ext cx="4521200" cy="3390900"/>
          </a:xfrm>
          <a:ln/>
        </p:spPr>
      </p:sp>
      <p:sp>
        <p:nvSpPr>
          <p:cNvPr id="5761027" name="Rectangle 3"/>
          <p:cNvSpPr>
            <a:spLocks noGrp="1" noChangeArrowheads="1"/>
          </p:cNvSpPr>
          <p:nvPr>
            <p:ph type="body" idx="1"/>
          </p:nvPr>
        </p:nvSpPr>
        <p:spPr>
          <a:xfrm>
            <a:off x="917575" y="4329113"/>
            <a:ext cx="5043488" cy="4113212"/>
          </a:xfrm>
        </p:spPr>
        <p:txBody>
          <a:bodyPr/>
          <a:lstStyle/>
          <a:p>
            <a:pPr eaLnBrk="1" hangingPunct="1">
              <a:defRPr/>
            </a:pPr>
            <a:endParaRPr lang="en-AU">
              <a:cs typeface="+mn-cs"/>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F7B6EE6-982E-1E45-9900-B8CF5D4388A4}" type="slidenum">
              <a:rPr lang="en-US" sz="1200">
                <a:solidFill>
                  <a:srgbClr val="000000"/>
                </a:solidFill>
                <a:latin typeface="26" charset="0"/>
              </a:rPr>
              <a:pPr/>
              <a:t>105</a:t>
            </a:fld>
            <a:endParaRPr lang="en-US" sz="1200">
              <a:solidFill>
                <a:srgbClr val="000000"/>
              </a:solidFill>
              <a:latin typeface="26" charset="0"/>
            </a:endParaRPr>
          </a:p>
        </p:txBody>
      </p:sp>
      <p:sp>
        <p:nvSpPr>
          <p:cNvPr id="743426" name="Rectangle 2"/>
          <p:cNvSpPr>
            <a:spLocks noGrp="1" noRot="1" noChangeAspect="1" noChangeArrowheads="1" noTextEdit="1"/>
          </p:cNvSpPr>
          <p:nvPr>
            <p:ph type="sldImg"/>
          </p:nvPr>
        </p:nvSpPr>
        <p:spPr>
          <a:ln/>
        </p:spPr>
      </p:sp>
      <p:sp>
        <p:nvSpPr>
          <p:cNvPr id="4367363" name="Rectangle 3"/>
          <p:cNvSpPr>
            <a:spLocks noGrp="1" noChangeArrowheads="1"/>
          </p:cNvSpPr>
          <p:nvPr>
            <p:ph type="body" idx="1"/>
          </p:nvPr>
        </p:nvSpPr>
        <p:spPr/>
        <p:txBody>
          <a:bodyPr/>
          <a:lstStyle/>
          <a:p>
            <a:pPr eaLnBrk="1" hangingPunct="1">
              <a:defRPr/>
            </a:pPr>
            <a:r>
              <a:rPr lang="en-US" dirty="0">
                <a:cs typeface="+mn-cs"/>
              </a:rPr>
              <a:t>Mr. </a:t>
            </a:r>
            <a:r>
              <a:rPr lang="en-US" dirty="0" err="1">
                <a:cs typeface="+mn-cs"/>
              </a:rPr>
              <a:t>Zindler</a:t>
            </a:r>
            <a:r>
              <a:rPr lang="en-US" dirty="0">
                <a:cs typeface="+mn-cs"/>
              </a:rPr>
              <a:t> is editor of </a:t>
            </a:r>
            <a:r>
              <a:rPr lang="en-US" i="1" dirty="0">
                <a:cs typeface="+mn-cs"/>
              </a:rPr>
              <a:t>American Atheist.  </a:t>
            </a:r>
            <a:r>
              <a:rPr lang="en-US" dirty="0">
                <a:cs typeface="+mn-cs"/>
              </a:rPr>
              <a:t>He spent 17 years as a teacher and professor of biology, psychobiology, and geology at a branch of St. </a:t>
            </a:r>
            <a:r>
              <a:rPr lang="en-US" dirty="0" err="1">
                <a:cs typeface="+mn-cs"/>
              </a:rPr>
              <a:t>Univ</a:t>
            </a:r>
            <a:r>
              <a:rPr lang="en-US" dirty="0">
                <a:cs typeface="+mn-cs"/>
              </a:rPr>
              <a:t> of NY (SUNY). He is a member of several learned societies including the American Association for the Advancement of Science, New York Academy of Science, Society of Biblical Literature and the American Schools of Oriental Research. Mr. </a:t>
            </a:r>
            <a:r>
              <a:rPr lang="en-US" dirty="0" err="1">
                <a:cs typeface="+mn-cs"/>
              </a:rPr>
              <a:t>Zindler</a:t>
            </a:r>
            <a:r>
              <a:rPr lang="en-US" dirty="0">
                <a:cs typeface="+mn-cs"/>
              </a:rPr>
              <a:t> is also a member of the Jesus Seminar, and an expert in a number of esoteric, biblical-era languages. Neither the American Atheists web site nor the one below say where he taught and both refer to him as </a:t>
            </a:r>
            <a:r>
              <a:rPr lang="en-US" altLang="ja-JP" dirty="0">
                <a:latin typeface="Arial"/>
                <a:cs typeface="+mn-cs"/>
              </a:rPr>
              <a:t>"</a:t>
            </a:r>
            <a:r>
              <a:rPr lang="en-US" dirty="0">
                <a:cs typeface="+mn-cs"/>
              </a:rPr>
              <a:t>Mr.</a:t>
            </a:r>
            <a:r>
              <a:rPr lang="en-US" altLang="ja-JP" dirty="0">
                <a:latin typeface="Arial"/>
                <a:cs typeface="+mn-cs"/>
              </a:rPr>
              <a:t>"</a:t>
            </a:r>
            <a:r>
              <a:rPr lang="en-US" dirty="0">
                <a:cs typeface="+mn-cs"/>
              </a:rPr>
              <a:t> and neither say that he has a PhD (so he must not, and so what is he doing in the AAAS and the NYAS and the SBL?  His statements at the web site below show his gross ignorance of science, archeology and the Bible.</a:t>
            </a:r>
          </a:p>
          <a:p>
            <a:pPr eaLnBrk="1" hangingPunct="1">
              <a:defRPr/>
            </a:pPr>
            <a:r>
              <a:rPr lang="en-US" dirty="0">
                <a:cs typeface="+mn-cs"/>
              </a:rPr>
              <a:t>Picture: http://</a:t>
            </a:r>
            <a:r>
              <a:rPr lang="en-US" dirty="0" err="1">
                <a:cs typeface="+mn-cs"/>
              </a:rPr>
              <a:t>www.secularstudents.org</a:t>
            </a:r>
            <a:r>
              <a:rPr lang="en-US" dirty="0">
                <a:cs typeface="+mn-cs"/>
              </a:rPr>
              <a:t>/files/</a:t>
            </a:r>
            <a:r>
              <a:rPr lang="en-US" dirty="0" err="1">
                <a:cs typeface="+mn-cs"/>
              </a:rPr>
              <a:t>frank.jpg</a:t>
            </a:r>
            <a:endParaRPr lang="en-US" dirty="0">
              <a:cs typeface="+mn-cs"/>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3"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1CF594F-0F31-A449-B2F5-67D53EF9915F}" type="slidenum">
              <a:rPr lang="en-US" sz="1200">
                <a:solidFill>
                  <a:srgbClr val="000000"/>
                </a:solidFill>
                <a:latin typeface="26" charset="0"/>
              </a:rPr>
              <a:pPr/>
              <a:t>106</a:t>
            </a:fld>
            <a:endParaRPr lang="en-US" sz="1200">
              <a:solidFill>
                <a:srgbClr val="000000"/>
              </a:solidFill>
              <a:latin typeface="26" charset="0"/>
            </a:endParaRPr>
          </a:p>
        </p:txBody>
      </p:sp>
      <p:sp>
        <p:nvSpPr>
          <p:cNvPr id="745474"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fld id="{631A1F53-225D-2F43-BAA4-4E7691C07C06}" type="slidenum">
              <a:rPr lang="en-US" sz="1200">
                <a:solidFill>
                  <a:srgbClr val="000000"/>
                </a:solidFill>
                <a:latin typeface="Arial" charset="0"/>
                <a:cs typeface="Arial" charset="0"/>
              </a:rPr>
              <a:pPr algn="r" eaLnBrk="1" hangingPunct="1"/>
              <a:t>106</a:t>
            </a:fld>
            <a:endParaRPr lang="en-US" sz="1200">
              <a:solidFill>
                <a:srgbClr val="000000"/>
              </a:solidFill>
              <a:latin typeface="Arial" charset="0"/>
              <a:cs typeface="Arial" charset="0"/>
            </a:endParaRPr>
          </a:p>
        </p:txBody>
      </p:sp>
      <p:sp>
        <p:nvSpPr>
          <p:cNvPr id="745475" name="Rectangle 2"/>
          <p:cNvSpPr>
            <a:spLocks noGrp="1" noRot="1" noChangeAspect="1" noChangeArrowheads="1" noTextEdit="1"/>
          </p:cNvSpPr>
          <p:nvPr>
            <p:ph type="sldImg"/>
          </p:nvPr>
        </p:nvSpPr>
        <p:spPr>
          <a:ln/>
        </p:spPr>
      </p:sp>
      <p:sp>
        <p:nvSpPr>
          <p:cNvPr id="4369412" name="Rectangle 3"/>
          <p:cNvSpPr>
            <a:spLocks noGrp="1" noChangeArrowheads="1"/>
          </p:cNvSpPr>
          <p:nvPr>
            <p:ph type="body" idx="1"/>
          </p:nvPr>
        </p:nvSpPr>
        <p:spPr/>
        <p:txBody>
          <a:bodyPr/>
          <a:lstStyle/>
          <a:p>
            <a:pPr eaLnBrk="1" hangingPunct="1">
              <a:spcBef>
                <a:spcPct val="0"/>
              </a:spcBef>
              <a:defRPr/>
            </a:pPr>
            <a:r>
              <a:rPr lang="en-US">
                <a:cs typeface="+mn-cs"/>
              </a:rPr>
              <a:t>Sadly, at the time (and as of 2007) Dr. Craig was compromised with the Big Bang and millions of years.</a:t>
            </a: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E9284F-3710-0849-BD52-5C410175BC61}"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733186" name="Rectangle 2"/>
          <p:cNvSpPr>
            <a:spLocks noGrp="1" noRot="1" noChangeAspect="1" noChangeArrowheads="1" noTextEdit="1"/>
          </p:cNvSpPr>
          <p:nvPr>
            <p:ph type="sldImg"/>
          </p:nvPr>
        </p:nvSpPr>
        <p:spPr>
          <a:ln/>
        </p:spPr>
      </p:sp>
      <p:sp>
        <p:nvSpPr>
          <p:cNvPr id="6063107"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216707676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057044A-BD12-2742-A9BF-8AFC8033A78F}" type="slidenum">
              <a:rPr lang="en-US" sz="1200">
                <a:solidFill>
                  <a:srgbClr val="000000"/>
                </a:solidFill>
                <a:latin typeface="26" charset="0"/>
              </a:rPr>
              <a:pPr/>
              <a:t>108</a:t>
            </a:fld>
            <a:endParaRPr lang="en-US" sz="1200">
              <a:solidFill>
                <a:srgbClr val="000000"/>
              </a:solidFill>
              <a:latin typeface="26" charset="0"/>
            </a:endParaRPr>
          </a:p>
        </p:txBody>
      </p:sp>
      <p:sp>
        <p:nvSpPr>
          <p:cNvPr id="749570" name="Rectangle 2"/>
          <p:cNvSpPr>
            <a:spLocks noGrp="1" noRot="1" noChangeAspect="1" noChangeArrowheads="1" noTextEdit="1"/>
          </p:cNvSpPr>
          <p:nvPr>
            <p:ph type="sldImg"/>
          </p:nvPr>
        </p:nvSpPr>
        <p:spPr>
          <a:ln/>
        </p:spPr>
      </p:sp>
      <p:sp>
        <p:nvSpPr>
          <p:cNvPr id="606105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17B1D0B-C951-9647-84C9-63C522C1068F}" type="slidenum">
              <a:rPr lang="en-US" sz="1200">
                <a:solidFill>
                  <a:srgbClr val="000000"/>
                </a:solidFill>
                <a:latin typeface="26" charset="0"/>
              </a:rPr>
              <a:pPr/>
              <a:t>109</a:t>
            </a:fld>
            <a:endParaRPr lang="en-US" sz="1200">
              <a:solidFill>
                <a:srgbClr val="000000"/>
              </a:solidFill>
              <a:latin typeface="26" charset="0"/>
            </a:endParaRPr>
          </a:p>
        </p:txBody>
      </p:sp>
      <p:sp>
        <p:nvSpPr>
          <p:cNvPr id="751618" name="Rectangle 2"/>
          <p:cNvSpPr>
            <a:spLocks noGrp="1" noRot="1" noChangeAspect="1" noChangeArrowheads="1" noTextEdit="1"/>
          </p:cNvSpPr>
          <p:nvPr>
            <p:ph type="sldImg"/>
          </p:nvPr>
        </p:nvSpPr>
        <p:spPr>
          <a:ln/>
        </p:spPr>
      </p:sp>
      <p:sp>
        <p:nvSpPr>
          <p:cNvPr id="6071299" name="Rectangle 3"/>
          <p:cNvSpPr>
            <a:spLocks noGrp="1" noChangeArrowheads="1"/>
          </p:cNvSpPr>
          <p:nvPr>
            <p:ph type="body" idx="1"/>
          </p:nvPr>
        </p:nvSpPr>
        <p:spPr/>
        <p:txBody>
          <a:bodyPr/>
          <a:lstStyle/>
          <a:p>
            <a:pPr eaLnBrk="1" hangingPunct="1">
              <a:defRPr/>
            </a:pPr>
            <a:r>
              <a:rPr lang="en-US">
                <a:cs typeface="+mn-cs"/>
              </a:rPr>
              <a:t>Will Provine has been a professor at Cornell since 1969. His graduates have included Evolutionary Biology, History, Science and Technology Studies, Zoology, and Education, spanning three colleges. He earned a Ph.D. in the History of Science at the University of Chicago in 1970. He is a member of the American Academy of Arts and Sciences and the American Association for the Advancement of Science. He is the author of </a:t>
            </a:r>
            <a:r>
              <a:rPr lang="en-US" i="1">
                <a:cs typeface="+mn-cs"/>
              </a:rPr>
              <a:t>The Origins of Theoretical Population Genetics </a:t>
            </a:r>
            <a:r>
              <a:rPr lang="en-US">
                <a:cs typeface="+mn-cs"/>
              </a:rPr>
              <a:t>(1970) and </a:t>
            </a:r>
            <a:r>
              <a:rPr lang="en-US" i="1">
                <a:cs typeface="+mn-cs"/>
              </a:rPr>
              <a:t>Sewall Wright and Evolutionary Biology </a:t>
            </a:r>
            <a:r>
              <a:rPr lang="en-US">
                <a:cs typeface="+mn-cs"/>
              </a:rPr>
              <a:t>(1986), both published by The University of Chicago Press. He is currently (in Feb 2010) writing a book on the implications of evolution and another book on random genetic drift in evolution. His huge library on evolution and genetics is being moved gradually to the Cornell Library.</a:t>
            </a:r>
          </a:p>
          <a:p>
            <a:pPr eaLnBrk="1" hangingPunct="1">
              <a:defRPr/>
            </a:pPr>
            <a:r>
              <a:rPr lang="en-US">
                <a:cs typeface="+mn-cs"/>
              </a:rPr>
              <a:t>Photo and bio from http://debatesummit2010.blogspot.com/, accessed 2010 Feb 10.</a:t>
            </a:r>
          </a:p>
          <a:p>
            <a:pPr eaLnBrk="1" hangingPunct="1">
              <a:defRPr/>
            </a:pPr>
            <a:br>
              <a:rPr lang="en-US">
                <a:cs typeface="+mn-cs"/>
              </a:rPr>
            </a:br>
            <a:endParaRPr lang="en-US">
              <a:cs typeface="+mn-cs"/>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3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22E899B3-1EA9-EF4A-861E-5C786A7A10DF}" type="slidenum">
              <a:rPr lang="en-US" sz="1200">
                <a:solidFill>
                  <a:srgbClr val="000000"/>
                </a:solidFill>
                <a:latin typeface="26" charset="0"/>
              </a:rPr>
              <a:pPr/>
              <a:t>110</a:t>
            </a:fld>
            <a:endParaRPr lang="en-US" sz="1200">
              <a:solidFill>
                <a:srgbClr val="000000"/>
              </a:solidFill>
              <a:latin typeface="26" charset="0"/>
            </a:endParaRPr>
          </a:p>
        </p:txBody>
      </p:sp>
      <p:sp>
        <p:nvSpPr>
          <p:cNvPr id="753666" name="Rectangle 2"/>
          <p:cNvSpPr>
            <a:spLocks noGrp="1" noRot="1" noChangeAspect="1" noChangeArrowheads="1" noTextEdit="1"/>
          </p:cNvSpPr>
          <p:nvPr>
            <p:ph type="sldImg"/>
          </p:nvPr>
        </p:nvSpPr>
        <p:spPr>
          <a:ln/>
        </p:spPr>
      </p:sp>
      <p:sp>
        <p:nvSpPr>
          <p:cNvPr id="607334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0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E3AA534-FC73-AC44-99B5-833AE9FEC58F}" type="slidenum">
              <a:rPr lang="en-GB" sz="1200">
                <a:solidFill>
                  <a:srgbClr val="FFFFFF"/>
                </a:solidFill>
                <a:latin typeface="Comic Sans MS" charset="0"/>
              </a:rPr>
              <a:pPr/>
              <a:t>11</a:t>
            </a:fld>
            <a:endParaRPr lang="en-GB" sz="1200">
              <a:solidFill>
                <a:srgbClr val="FFFFFF"/>
              </a:solidFill>
              <a:latin typeface="Comic Sans MS" charset="0"/>
            </a:endParaRPr>
          </a:p>
        </p:txBody>
      </p:sp>
      <p:sp>
        <p:nvSpPr>
          <p:cNvPr id="550914" name="Rectangle 1026"/>
          <p:cNvSpPr>
            <a:spLocks noGrp="1" noRot="1" noChangeAspect="1" noChangeArrowheads="1"/>
          </p:cNvSpPr>
          <p:nvPr>
            <p:ph type="sldImg"/>
          </p:nvPr>
        </p:nvSpPr>
        <p:spPr>
          <a:solidFill>
            <a:srgbClr val="FFFFFF"/>
          </a:solidFill>
          <a:ln/>
        </p:spPr>
      </p:sp>
      <p:sp>
        <p:nvSpPr>
          <p:cNvPr id="550915"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Calibri" charset="0"/>
                <a:ea typeface="ＭＳ Ｐゴシック" charset="0"/>
                <a:cs typeface="ＭＳ Ｐゴシック" charset="0"/>
              </a:rPr>
              <a:t>… such as in Christmas cards that equate Jesus and Santa</a:t>
            </a:r>
            <a:r>
              <a:rPr lang="en-US" dirty="0">
                <a:ea typeface="ＭＳ Ｐゴシック" charset="0"/>
                <a:cs typeface="ＭＳ Ｐゴシック" charset="0"/>
              </a:rPr>
              <a:t> [read card].</a:t>
            </a: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5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36ED2DD-1C49-834A-928D-9EBAC554CE3E}" type="slidenum">
              <a:rPr lang="en-US" sz="1200">
                <a:solidFill>
                  <a:srgbClr val="000000"/>
                </a:solidFill>
                <a:latin typeface="26" charset="0"/>
              </a:rPr>
              <a:pPr/>
              <a:t>111</a:t>
            </a:fld>
            <a:endParaRPr lang="en-US" sz="1200">
              <a:solidFill>
                <a:srgbClr val="000000"/>
              </a:solidFill>
              <a:latin typeface="26" charset="0"/>
            </a:endParaRPr>
          </a:p>
        </p:txBody>
      </p:sp>
      <p:sp>
        <p:nvSpPr>
          <p:cNvPr id="755714" name="Rectangle 2"/>
          <p:cNvSpPr>
            <a:spLocks noGrp="1" noRot="1" noChangeAspect="1" noChangeArrowheads="1" noTextEdit="1"/>
          </p:cNvSpPr>
          <p:nvPr>
            <p:ph type="sldImg"/>
          </p:nvPr>
        </p:nvSpPr>
        <p:spPr>
          <a:ln/>
        </p:spPr>
      </p:sp>
      <p:sp>
        <p:nvSpPr>
          <p:cNvPr id="6046723"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fld id="{BAB35687-9C35-4165-88F4-878F66E106FB}" type="slidenum">
              <a:rPr lang="en-US" altLang="en-US" sz="1200">
                <a:solidFill>
                  <a:srgbClr val="000000"/>
                </a:solidFill>
              </a:rPr>
              <a:pPr/>
              <a:t>112</a:t>
            </a:fld>
            <a:endParaRPr lang="en-US" altLang="en-US" sz="1200">
              <a:solidFill>
                <a:srgbClr val="000000"/>
              </a:solidFill>
            </a:endParaRPr>
          </a:p>
        </p:txBody>
      </p:sp>
      <p:sp>
        <p:nvSpPr>
          <p:cNvPr id="6091778"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r" eaLnBrk="1" hangingPunct="1"/>
            <a:fld id="{ED5ADEB1-14C0-4DBE-8C04-8F1061A6C91B}" type="slidenum">
              <a:rPr lang="en-US" altLang="en-US" sz="1200">
                <a:solidFill>
                  <a:srgbClr val="000000"/>
                </a:solidFill>
                <a:cs typeface="Arial" pitchFamily="34" charset="0"/>
              </a:rPr>
              <a:pPr algn="r" eaLnBrk="1" hangingPunct="1"/>
              <a:t>112</a:t>
            </a:fld>
            <a:endParaRPr lang="en-US" altLang="en-US" sz="1200">
              <a:solidFill>
                <a:srgbClr val="000000"/>
              </a:solidFill>
              <a:cs typeface="Arial" pitchFamily="34" charset="0"/>
            </a:endParaRPr>
          </a:p>
        </p:txBody>
      </p:sp>
      <p:sp>
        <p:nvSpPr>
          <p:cNvPr id="242691" name="Rectangle 2"/>
          <p:cNvSpPr>
            <a:spLocks noGrp="1" noRot="1" noChangeAspect="1" noChangeArrowheads="1" noTextEdit="1"/>
          </p:cNvSpPr>
          <p:nvPr>
            <p:ph type="sldImg"/>
          </p:nvPr>
        </p:nvSpPr>
        <p:spPr>
          <a:ln/>
        </p:spPr>
      </p:sp>
      <p:sp>
        <p:nvSpPr>
          <p:cNvPr id="6091780" name="Rectangle 3"/>
          <p:cNvSpPr>
            <a:spLocks noGrp="1" noChangeArrowheads="1"/>
          </p:cNvSpPr>
          <p:nvPr>
            <p:ph type="body" idx="1"/>
          </p:nvPr>
        </p:nvSpPr>
        <p:spPr/>
        <p:txBody>
          <a:bodyPr/>
          <a:lstStyle/>
          <a:p>
            <a:pPr eaLnBrk="1" hangingPunct="1">
              <a:defRPr/>
            </a:pPr>
            <a:r>
              <a:rPr lang="en-US" dirty="0">
                <a:ea typeface="ＭＳ Ｐゴシック" pitchFamily="-111" charset="-128"/>
                <a:cs typeface="+mn-cs"/>
              </a:rPr>
              <a:t>The humanistic philosophies all are undermining the very foundation of what Christians believe by focusing their attacks at creation.  </a:t>
            </a:r>
          </a:p>
          <a:p>
            <a:pPr eaLnBrk="1" hangingPunct="1">
              <a:defRPr/>
            </a:pPr>
            <a:r>
              <a:rPr lang="en-US" dirty="0">
                <a:ea typeface="ＭＳ Ｐゴシック" pitchFamily="-111" charset="-128"/>
                <a:cs typeface="+mn-cs"/>
              </a:rPr>
              <a:t>Meanwhile, Christians accept their evolutionary theory and then focus their attacks at the results of humanism instead of attacking the foundation in </a:t>
            </a:r>
            <a:r>
              <a:rPr lang="en-US" dirty="0">
                <a:ea typeface="ＭＳ Ｐゴシック" pitchFamily="-111" charset="-128"/>
              </a:rPr>
              <a:t>evolution.</a:t>
            </a:r>
          </a:p>
          <a:p>
            <a:pPr eaLnBrk="1" hangingPunct="1">
              <a:defRPr/>
            </a:pPr>
            <a:r>
              <a:rPr lang="en-US" dirty="0">
                <a:ea typeface="ＭＳ Ｐゴシック" pitchFamily="-111" charset="-128"/>
              </a:rPr>
              <a:t>Some Christians shoot their own foundation and others are asleep or shooting other Christians.</a:t>
            </a:r>
            <a:endParaRPr lang="en-US" dirty="0">
              <a:ea typeface="ＭＳ Ｐゴシック" pitchFamily="-111" charset="-128"/>
              <a:cs typeface="+mn-cs"/>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809"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3EBF1F1-03D9-9E43-B0FB-4FD8617870FC}" type="slidenum">
              <a:rPr lang="en-US" sz="1200">
                <a:solidFill>
                  <a:srgbClr val="000000"/>
                </a:solidFill>
                <a:latin typeface="26" charset="0"/>
              </a:rPr>
              <a:pPr/>
              <a:t>113</a:t>
            </a:fld>
            <a:endParaRPr lang="en-US" sz="1200">
              <a:solidFill>
                <a:srgbClr val="000000"/>
              </a:solidFill>
              <a:latin typeface="26" charset="0"/>
            </a:endParaRPr>
          </a:p>
        </p:txBody>
      </p:sp>
      <p:sp>
        <p:nvSpPr>
          <p:cNvPr id="592589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4A555C6A-AD80-9F41-962F-6F3761756EE9}" type="slidenum">
              <a:rPr lang="en-US" sz="1200" smtClean="0">
                <a:solidFill>
                  <a:prstClr val="black"/>
                </a:solidFill>
              </a:rPr>
              <a:pPr algn="r" eaLnBrk="1" hangingPunct="1">
                <a:defRPr/>
              </a:pPr>
              <a:t>113</a:t>
            </a:fld>
            <a:endParaRPr lang="en-US" sz="1200">
              <a:solidFill>
                <a:prstClr val="black"/>
              </a:solidFill>
            </a:endParaRPr>
          </a:p>
        </p:txBody>
      </p:sp>
      <p:sp>
        <p:nvSpPr>
          <p:cNvPr id="759811" name="Rectangle 2"/>
          <p:cNvSpPr>
            <a:spLocks noGrp="1" noRot="1" noChangeAspect="1" noChangeArrowheads="1" noTextEdit="1"/>
          </p:cNvSpPr>
          <p:nvPr>
            <p:ph type="sldImg"/>
          </p:nvPr>
        </p:nvSpPr>
        <p:spPr>
          <a:ln/>
        </p:spPr>
      </p:sp>
      <p:sp>
        <p:nvSpPr>
          <p:cNvPr id="5925892"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2F0C298-7489-AE49-85B1-E598878A3478}" type="slidenum">
              <a:rPr lang="en-US" sz="1200">
                <a:solidFill>
                  <a:srgbClr val="000000"/>
                </a:solidFill>
                <a:latin typeface="26" charset="0"/>
              </a:rPr>
              <a:pPr/>
              <a:t>114</a:t>
            </a:fld>
            <a:endParaRPr lang="en-US" sz="1200">
              <a:solidFill>
                <a:srgbClr val="000000"/>
              </a:solidFill>
              <a:latin typeface="26" charset="0"/>
            </a:endParaRPr>
          </a:p>
        </p:txBody>
      </p:sp>
      <p:sp>
        <p:nvSpPr>
          <p:cNvPr id="761858" name="Rectangle 2"/>
          <p:cNvSpPr>
            <a:spLocks noGrp="1" noRot="1" noChangeAspect="1" noChangeArrowheads="1" noTextEdit="1"/>
          </p:cNvSpPr>
          <p:nvPr>
            <p:ph type="sldImg"/>
          </p:nvPr>
        </p:nvSpPr>
        <p:spPr>
          <a:ln/>
        </p:spPr>
      </p:sp>
      <p:sp>
        <p:nvSpPr>
          <p:cNvPr id="270643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C212547-D125-FD40-AB51-38D6CDFE9025}" type="slidenum">
              <a:rPr lang="en-US" sz="1200">
                <a:solidFill>
                  <a:srgbClr val="000000"/>
                </a:solidFill>
                <a:latin typeface="26" charset="0"/>
              </a:rPr>
              <a:pPr/>
              <a:t>115</a:t>
            </a:fld>
            <a:endParaRPr lang="en-US" sz="1200">
              <a:solidFill>
                <a:srgbClr val="000000"/>
              </a:solidFill>
              <a:latin typeface="26" charset="0"/>
            </a:endParaRPr>
          </a:p>
        </p:txBody>
      </p:sp>
      <p:sp>
        <p:nvSpPr>
          <p:cNvPr id="763906" name="Rectangle 2"/>
          <p:cNvSpPr>
            <a:spLocks noGrp="1" noRot="1" noChangeAspect="1" noChangeArrowheads="1" noTextEdit="1"/>
          </p:cNvSpPr>
          <p:nvPr>
            <p:ph type="sldImg"/>
          </p:nvPr>
        </p:nvSpPr>
        <p:spPr>
          <a:ln/>
        </p:spPr>
      </p:sp>
      <p:sp>
        <p:nvSpPr>
          <p:cNvPr id="34580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5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DCE9A42-7A3D-AA4B-86F0-DD1EDFAA3EC5}" type="slidenum">
              <a:rPr lang="en-US" sz="1200">
                <a:solidFill>
                  <a:srgbClr val="000000"/>
                </a:solidFill>
                <a:latin typeface="26" charset="0"/>
              </a:rPr>
              <a:pPr/>
              <a:t>116</a:t>
            </a:fld>
            <a:endParaRPr lang="en-US" sz="1200">
              <a:solidFill>
                <a:srgbClr val="000000"/>
              </a:solidFill>
              <a:latin typeface="26" charset="0"/>
            </a:endParaRPr>
          </a:p>
        </p:txBody>
      </p:sp>
      <p:sp>
        <p:nvSpPr>
          <p:cNvPr id="765954" name="Rectangle 2"/>
          <p:cNvSpPr>
            <a:spLocks noGrp="1" noRot="1" noChangeAspect="1" noChangeArrowheads="1" noTextEdit="1"/>
          </p:cNvSpPr>
          <p:nvPr>
            <p:ph type="sldImg"/>
          </p:nvPr>
        </p:nvSpPr>
        <p:spPr>
          <a:ln/>
        </p:spPr>
      </p:sp>
      <p:sp>
        <p:nvSpPr>
          <p:cNvPr id="3723267" name="Rectangle 3"/>
          <p:cNvSpPr>
            <a:spLocks noGrp="1" noChangeArrowheads="1"/>
          </p:cNvSpPr>
          <p:nvPr>
            <p:ph type="body" idx="1"/>
          </p:nvPr>
        </p:nvSpPr>
        <p:spPr/>
        <p:txBody>
          <a:bodyPr/>
          <a:lstStyle/>
          <a:p>
            <a:pPr eaLnBrk="1" hangingPunct="1">
              <a:defRPr/>
            </a:pPr>
            <a:r>
              <a:rPr lang="en-US" dirty="0">
                <a:cs typeface="+mn-cs"/>
              </a:rPr>
              <a:t>Evolutionists basically dominate all the signs and brochures at the Grand Canyon, leading us to believe that it was carved gradually by the small Colorado River at the bottom.</a:t>
            </a: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6CE04F4-F3EB-1C44-8CF1-3602BABEB1A4}" type="slidenum">
              <a:rPr lang="en-US" sz="1200">
                <a:solidFill>
                  <a:srgbClr val="000000"/>
                </a:solidFill>
                <a:latin typeface="26" charset="0"/>
              </a:rPr>
              <a:pPr/>
              <a:t>117</a:t>
            </a:fld>
            <a:endParaRPr lang="en-US" sz="1200">
              <a:solidFill>
                <a:srgbClr val="000000"/>
              </a:solidFill>
              <a:latin typeface="26" charset="0"/>
            </a:endParaRPr>
          </a:p>
        </p:txBody>
      </p:sp>
      <p:sp>
        <p:nvSpPr>
          <p:cNvPr id="768002" name="Rectangle 2"/>
          <p:cNvSpPr>
            <a:spLocks noGrp="1" noRot="1" noChangeAspect="1" noChangeArrowheads="1" noTextEdit="1"/>
          </p:cNvSpPr>
          <p:nvPr>
            <p:ph type="sldImg"/>
          </p:nvPr>
        </p:nvSpPr>
        <p:spPr>
          <a:ln/>
        </p:spPr>
      </p:sp>
      <p:sp>
        <p:nvSpPr>
          <p:cNvPr id="3725315" name="Rectangle 3"/>
          <p:cNvSpPr>
            <a:spLocks noGrp="1" noChangeArrowheads="1"/>
          </p:cNvSpPr>
          <p:nvPr>
            <p:ph type="body" idx="1"/>
          </p:nvPr>
        </p:nvSpPr>
        <p:spPr/>
        <p:txBody>
          <a:bodyPr/>
          <a:lstStyle/>
          <a:p>
            <a:pPr eaLnBrk="1" hangingPunct="1">
              <a:defRPr/>
            </a:pPr>
            <a:r>
              <a:rPr lang="en-US" dirty="0">
                <a:cs typeface="+mn-cs"/>
              </a:rPr>
              <a:t>Evolutionists also control the museums of natural history throughout the USA and London.</a:t>
            </a: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9D4DDD9-A91D-6C4E-9DCE-E0D819094AE2}" type="slidenum">
              <a:rPr lang="en-US" sz="1200">
                <a:solidFill>
                  <a:srgbClr val="000000"/>
                </a:solidFill>
                <a:latin typeface="26" charset="0"/>
              </a:rPr>
              <a:pPr/>
              <a:t>118</a:t>
            </a:fld>
            <a:endParaRPr lang="en-US" sz="1200">
              <a:solidFill>
                <a:srgbClr val="000000"/>
              </a:solidFill>
              <a:latin typeface="26" charset="0"/>
            </a:endParaRPr>
          </a:p>
        </p:txBody>
      </p:sp>
      <p:sp>
        <p:nvSpPr>
          <p:cNvPr id="770050" name="Rectangle 2"/>
          <p:cNvSpPr>
            <a:spLocks noGrp="1" noRot="1" noChangeAspect="1" noChangeArrowheads="1" noTextEdit="1"/>
          </p:cNvSpPr>
          <p:nvPr>
            <p:ph type="sldImg"/>
          </p:nvPr>
        </p:nvSpPr>
        <p:spPr>
          <a:ln/>
        </p:spPr>
      </p:sp>
      <p:sp>
        <p:nvSpPr>
          <p:cNvPr id="4383747" name="Rectangle 3"/>
          <p:cNvSpPr>
            <a:spLocks noGrp="1" noChangeArrowheads="1"/>
          </p:cNvSpPr>
          <p:nvPr>
            <p:ph type="body" idx="1"/>
          </p:nvPr>
        </p:nvSpPr>
        <p:spPr/>
        <p:txBody>
          <a:bodyPr/>
          <a:lstStyle/>
          <a:p>
            <a:pPr eaLnBrk="1" hangingPunct="1">
              <a:defRPr/>
            </a:pPr>
            <a:r>
              <a:rPr lang="en-US" dirty="0">
                <a:cs typeface="+mn-cs"/>
              </a:rPr>
              <a:t>The basic texts all support evolution, but it is refuted by Roger Patterson, </a:t>
            </a:r>
            <a:r>
              <a:rPr lang="en-US" i="1" dirty="0">
                <a:cs typeface="+mn-cs"/>
              </a:rPr>
              <a:t>Evolution Exposed</a:t>
            </a:r>
            <a:r>
              <a:rPr lang="en-US" dirty="0">
                <a:cs typeface="+mn-cs"/>
              </a:rPr>
              <a:t> (2006)</a:t>
            </a: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1CE4354-D6E7-AD44-9DD8-85176FBC9385}" type="slidenum">
              <a:rPr lang="en-US" sz="1200">
                <a:solidFill>
                  <a:srgbClr val="000000"/>
                </a:solidFill>
                <a:latin typeface="26" charset="0"/>
              </a:rPr>
              <a:pPr/>
              <a:t>119</a:t>
            </a:fld>
            <a:endParaRPr lang="en-US" sz="1200">
              <a:solidFill>
                <a:srgbClr val="000000"/>
              </a:solidFill>
              <a:latin typeface="26" charset="0"/>
            </a:endParaRPr>
          </a:p>
        </p:txBody>
      </p:sp>
      <p:sp>
        <p:nvSpPr>
          <p:cNvPr id="772098" name="Rectangle 2"/>
          <p:cNvSpPr>
            <a:spLocks noGrp="1" noRot="1" noChangeAspect="1" noChangeArrowheads="1" noTextEdit="1"/>
          </p:cNvSpPr>
          <p:nvPr>
            <p:ph type="sldImg"/>
          </p:nvPr>
        </p:nvSpPr>
        <p:spPr>
          <a:ln/>
        </p:spPr>
      </p:sp>
      <p:sp>
        <p:nvSpPr>
          <p:cNvPr id="5068803" name="Rectangle 3"/>
          <p:cNvSpPr>
            <a:spLocks noGrp="1" noChangeArrowheads="1"/>
          </p:cNvSpPr>
          <p:nvPr>
            <p:ph type="body" idx="1"/>
          </p:nvPr>
        </p:nvSpPr>
        <p:spPr/>
        <p:txBody>
          <a:bodyPr/>
          <a:lstStyle/>
          <a:p>
            <a:pPr eaLnBrk="1" hangingPunct="1">
              <a:defRPr/>
            </a:pPr>
            <a:r>
              <a:rPr lang="en-US" dirty="0">
                <a:cs typeface="+mn-cs"/>
              </a:rPr>
              <a:t>Evolution also is the founding philosophy of every public university---and these universities are filled with many from Christian homes!</a:t>
            </a: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4145"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EAB6CED-614D-3C49-9B0E-06E4B7C39D79}" type="slidenum">
              <a:rPr lang="en-US" sz="1200">
                <a:solidFill>
                  <a:srgbClr val="000000"/>
                </a:solidFill>
                <a:latin typeface="26" charset="0"/>
              </a:rPr>
              <a:pPr/>
              <a:t>120</a:t>
            </a:fld>
            <a:endParaRPr lang="en-US" sz="1200">
              <a:solidFill>
                <a:srgbClr val="000000"/>
              </a:solidFill>
              <a:latin typeface="26" charset="0"/>
            </a:endParaRPr>
          </a:p>
        </p:txBody>
      </p:sp>
      <p:sp>
        <p:nvSpPr>
          <p:cNvPr id="6044674"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C6CBDACA-9A9A-E243-9222-1FDEE89FC1F3}" type="slidenum">
              <a:rPr lang="en-US" sz="1200" smtClean="0">
                <a:solidFill>
                  <a:prstClr val="black"/>
                </a:solidFill>
                <a:cs typeface="Arial" charset="0"/>
              </a:rPr>
              <a:pPr algn="r" eaLnBrk="1" hangingPunct="1">
                <a:defRPr/>
              </a:pPr>
              <a:t>120</a:t>
            </a:fld>
            <a:endParaRPr lang="en-US" sz="1200">
              <a:solidFill>
                <a:prstClr val="black"/>
              </a:solidFill>
              <a:cs typeface="Arial" charset="0"/>
            </a:endParaRPr>
          </a:p>
        </p:txBody>
      </p:sp>
      <p:sp>
        <p:nvSpPr>
          <p:cNvPr id="774147" name="Rectangle 2"/>
          <p:cNvSpPr>
            <a:spLocks noGrp="1" noRot="1" noChangeAspect="1" noChangeArrowheads="1" noTextEdit="1"/>
          </p:cNvSpPr>
          <p:nvPr>
            <p:ph type="sldImg"/>
          </p:nvPr>
        </p:nvSpPr>
        <p:spPr>
          <a:ln/>
        </p:spPr>
      </p:sp>
      <p:sp>
        <p:nvSpPr>
          <p:cNvPr id="6044676" name="Rectangle 3"/>
          <p:cNvSpPr>
            <a:spLocks noGrp="1" noChangeArrowheads="1"/>
          </p:cNvSpPr>
          <p:nvPr>
            <p:ph type="body" idx="1"/>
          </p:nvPr>
        </p:nvSpPr>
        <p:spPr/>
        <p:txBody>
          <a:bodyPr/>
          <a:lstStyle/>
          <a:p>
            <a:pPr eaLnBrk="1" hangingPunct="1">
              <a:defRPr/>
            </a:pPr>
            <a:r>
              <a:rPr lang="en-US" dirty="0">
                <a:cs typeface="+mn-cs"/>
              </a:rPr>
              <a:t>After book sales and before final statements: </a:t>
            </a:r>
          </a:p>
          <a:p>
            <a:pPr eaLnBrk="1" hangingPunct="1">
              <a:defRPr/>
            </a:pPr>
            <a:r>
              <a:rPr lang="en-US" altLang="ja-JP" dirty="0">
                <a:latin typeface="Arial"/>
                <a:cs typeface="+mn-cs"/>
              </a:rPr>
              <a:t>"</a:t>
            </a:r>
            <a:r>
              <a:rPr lang="en-US" dirty="0">
                <a:cs typeface="+mn-cs"/>
              </a:rPr>
              <a:t>Parents and grandparents, Your kids and grandkids are being indoctrinated with evolution and millions of years a whole lot more than you were when you were in school.  Can they stand strong in their faith in the face of this relentless challenge?  Do you care?  If you walk out of here and say </a:t>
            </a:r>
            <a:r>
              <a:rPr lang="en-US" altLang="ja-JP" dirty="0">
                <a:latin typeface="Arial"/>
                <a:cs typeface="+mn-cs"/>
              </a:rPr>
              <a:t>"</a:t>
            </a:r>
            <a:r>
              <a:rPr lang="en-US" dirty="0">
                <a:cs typeface="+mn-cs"/>
              </a:rPr>
              <a:t>That was a nice message, I believe Genesis</a:t>
            </a:r>
            <a:r>
              <a:rPr lang="en-US" altLang="ja-JP" dirty="0">
                <a:latin typeface="Arial"/>
                <a:cs typeface="+mn-cs"/>
              </a:rPr>
              <a:t>"</a:t>
            </a:r>
            <a:r>
              <a:rPr lang="en-US" dirty="0">
                <a:cs typeface="+mn-cs"/>
              </a:rPr>
              <a:t> but don</a:t>
            </a:r>
            <a:r>
              <a:rPr lang="fr-FR" altLang="ja-JP" dirty="0">
                <a:latin typeface="Arial"/>
                <a:cs typeface="+mn-cs"/>
              </a:rPr>
              <a:t>'</a:t>
            </a:r>
            <a:r>
              <a:rPr lang="en-US" dirty="0">
                <a:cs typeface="+mn-cs"/>
              </a:rPr>
              <a:t>t get any resources for your kids and grandkids and make sure that they believe Genesis and know how to defend their faith, then you don</a:t>
            </a:r>
            <a:r>
              <a:rPr lang="fr-FR" altLang="ja-JP" dirty="0">
                <a:latin typeface="Arial"/>
                <a:cs typeface="+mn-cs"/>
              </a:rPr>
              <a:t>'</a:t>
            </a:r>
            <a:r>
              <a:rPr lang="en-US" dirty="0">
                <a:cs typeface="+mn-cs"/>
              </a:rPr>
              <a:t>t care enough.  And when they crumble under the intellectual pressure, you will be partly responsible for not equipping them with answers.</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61" name="Rectangle 2"/>
          <p:cNvSpPr>
            <a:spLocks noGrp="1" noRot="1" noChangeAspect="1"/>
          </p:cNvSpPr>
          <p:nvPr>
            <p:ph type="sldImg"/>
          </p:nvPr>
        </p:nvSpPr>
        <p:spPr>
          <a:ln/>
        </p:spPr>
      </p:sp>
      <p:sp>
        <p:nvSpPr>
          <p:cNvPr id="552962"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spcBef>
                <a:spcPct val="0"/>
              </a:spcBef>
            </a:pPr>
            <a:r>
              <a:rPr lang="en-US" dirty="0">
                <a:latin typeface="Calibri" charset="0"/>
                <a:ea typeface="ＭＳ Ｐゴシック" charset="0"/>
                <a:cs typeface="ＭＳ Ｐゴシック" charset="0"/>
              </a:rPr>
              <a:t>But the fact is that Santa is based on Jesus and, as one blogger notes, ”The history of Santa can be a way to teach kids about giving to others. The secular version of Santa that we know today is based on St. Nicholas, who was a Christian man that lived in the third century. When his parents died, they left him a large inheritance and rather than spend it on himself, he decided to give all his money away in an effort to obey Jesus</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words to take care of the poor and sick. Some of the traditions that we associate with Santa are based on the stories of St. Nicholas. For example, leaving stockings out for Santa came from tales of St. Nicholas throwing bags of gold through open windows (which apparently sometimes landed in socks and shoes that were left by the fire)." (http://</a:t>
            </a:r>
            <a:r>
              <a:rPr lang="en-US" dirty="0" err="1">
                <a:latin typeface="Calibri" charset="0"/>
                <a:ea typeface="ＭＳ Ｐゴシック" charset="0"/>
                <a:cs typeface="ＭＳ Ｐゴシック" charset="0"/>
              </a:rPr>
              <a:t>www.tommynelson.com</a:t>
            </a:r>
            <a:r>
              <a:rPr lang="en-US" dirty="0">
                <a:latin typeface="Calibri" charset="0"/>
                <a:ea typeface="ＭＳ Ｐゴシック" charset="0"/>
                <a:cs typeface="ＭＳ Ｐゴシック" charset="0"/>
              </a:rPr>
              <a:t>/can-</a:t>
            </a:r>
            <a:r>
              <a:rPr lang="en-US" dirty="0" err="1">
                <a:latin typeface="Calibri" charset="0"/>
                <a:ea typeface="ＭＳ Ｐゴシック" charset="0"/>
                <a:cs typeface="ＭＳ Ｐゴシック" charset="0"/>
              </a:rPr>
              <a:t>santa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jesus</a:t>
            </a:r>
            <a:r>
              <a:rPr lang="en-US" dirty="0">
                <a:latin typeface="Calibri" charset="0"/>
                <a:ea typeface="ＭＳ Ｐゴシック" charset="0"/>
                <a:cs typeface="ＭＳ Ｐゴシック" charset="0"/>
              </a:rPr>
              <a:t>-coexist/).</a:t>
            </a:r>
            <a:r>
              <a:rPr lang="en-US" dirty="0">
                <a:ea typeface="ＭＳ Ｐゴシック" charset="0"/>
                <a:cs typeface="ＭＳ Ｐゴシック" charset="0"/>
              </a:rPr>
              <a:t> </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6193" name="Slide Image Placeholder 1"/>
          <p:cNvSpPr>
            <a:spLocks noGrp="1" noRot="1" noChangeAspect="1"/>
          </p:cNvSpPr>
          <p:nvPr>
            <p:ph type="sldImg"/>
          </p:nvPr>
        </p:nvSpPr>
        <p:spPr>
          <a:ln/>
        </p:spPr>
      </p:sp>
      <p:sp>
        <p:nvSpPr>
          <p:cNvPr id="77619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Sadly, youth are not even protected when they attend many Christian colleges!  The red carpet underneath them is Genesis 1-11…</a:t>
            </a:r>
          </a:p>
        </p:txBody>
      </p:sp>
      <p:sp>
        <p:nvSpPr>
          <p:cNvPr id="77619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9693B8-A410-1A47-BDE5-79F53FF766E3}" type="slidenum">
              <a:rPr lang="en-US" sz="1200">
                <a:solidFill>
                  <a:srgbClr val="000000"/>
                </a:solidFill>
                <a:latin typeface="26" charset="0"/>
              </a:rPr>
              <a:pPr/>
              <a:t>121</a:t>
            </a:fld>
            <a:endParaRPr lang="en-US" sz="1200">
              <a:solidFill>
                <a:srgbClr val="000000"/>
              </a:solidFill>
              <a:latin typeface="26"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41" name="Slide Image Placeholder 1"/>
          <p:cNvSpPr>
            <a:spLocks noGrp="1" noRot="1" noChangeAspect="1"/>
          </p:cNvSpPr>
          <p:nvPr>
            <p:ph type="sldImg"/>
          </p:nvPr>
        </p:nvSpPr>
        <p:spPr>
          <a:ln/>
        </p:spPr>
      </p:sp>
      <p:sp>
        <p:nvSpPr>
          <p:cNvPr id="7782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And even Christian professors tell our Christian youth they need not take Genesis at face value!</a:t>
            </a:r>
          </a:p>
        </p:txBody>
      </p:sp>
      <p:sp>
        <p:nvSpPr>
          <p:cNvPr id="7782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F1AA860-0AD7-EE49-92BB-EE5A7DAD834A}" type="slidenum">
              <a:rPr lang="en-US" sz="1200">
                <a:solidFill>
                  <a:srgbClr val="000000"/>
                </a:solidFill>
                <a:latin typeface="26" charset="0"/>
              </a:rPr>
              <a:pPr/>
              <a:t>122</a:t>
            </a:fld>
            <a:endParaRPr lang="en-US" sz="1200">
              <a:solidFill>
                <a:srgbClr val="000000"/>
              </a:solidFill>
              <a:latin typeface="26"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fld id="{9EFBEBBE-235F-4F4E-B349-A27912A4F197}" type="slidenum">
              <a:rPr lang="en-US" altLang="en-US" sz="1200">
                <a:solidFill>
                  <a:srgbClr val="000000"/>
                </a:solidFill>
              </a:rPr>
              <a:pPr/>
              <a:t>123</a:t>
            </a:fld>
            <a:endParaRPr lang="en-US" altLang="en-US" sz="1200">
              <a:solidFill>
                <a:srgbClr val="000000"/>
              </a:solidFill>
            </a:endParaRPr>
          </a:p>
        </p:txBody>
      </p:sp>
      <p:sp>
        <p:nvSpPr>
          <p:cNvPr id="6093826"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r" eaLnBrk="1" hangingPunct="1"/>
            <a:fld id="{4071F88F-DABE-46DB-8976-6841445EDCFE}" type="slidenum">
              <a:rPr lang="en-US" altLang="en-US" sz="1200">
                <a:solidFill>
                  <a:srgbClr val="000000"/>
                </a:solidFill>
                <a:cs typeface="Arial" pitchFamily="34" charset="0"/>
              </a:rPr>
              <a:pPr algn="r" eaLnBrk="1" hangingPunct="1"/>
              <a:t>123</a:t>
            </a:fld>
            <a:endParaRPr lang="en-US" altLang="en-US" sz="1200">
              <a:solidFill>
                <a:srgbClr val="000000"/>
              </a:solidFill>
              <a:cs typeface="Arial" pitchFamily="34" charset="0"/>
            </a:endParaRPr>
          </a:p>
        </p:txBody>
      </p:sp>
      <p:sp>
        <p:nvSpPr>
          <p:cNvPr id="244739" name="Rectangle 2"/>
          <p:cNvSpPr>
            <a:spLocks noGrp="1" noRot="1" noChangeAspect="1" noChangeArrowheads="1" noTextEdit="1"/>
          </p:cNvSpPr>
          <p:nvPr>
            <p:ph type="sldImg"/>
          </p:nvPr>
        </p:nvSpPr>
        <p:spPr>
          <a:ln/>
        </p:spPr>
      </p:sp>
      <p:sp>
        <p:nvSpPr>
          <p:cNvPr id="6093828"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2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180A4E1-B346-F84F-9198-F48B5C2A2B17}" type="slidenum">
              <a:rPr lang="en-US" sz="1200">
                <a:solidFill>
                  <a:srgbClr val="000000"/>
                </a:solidFill>
                <a:latin typeface="26" charset="0"/>
              </a:rPr>
              <a:pPr/>
              <a:t>124</a:t>
            </a:fld>
            <a:endParaRPr lang="en-US" sz="1200">
              <a:solidFill>
                <a:srgbClr val="000000"/>
              </a:solidFill>
              <a:latin typeface="26" charset="0"/>
            </a:endParaRPr>
          </a:p>
        </p:txBody>
      </p:sp>
      <p:sp>
        <p:nvSpPr>
          <p:cNvPr id="782338" name="Rectangle 2"/>
          <p:cNvSpPr>
            <a:spLocks noGrp="1" noRot="1" noChangeAspect="1" noChangeArrowheads="1" noTextEdit="1"/>
          </p:cNvSpPr>
          <p:nvPr>
            <p:ph type="sldImg"/>
          </p:nvPr>
        </p:nvSpPr>
        <p:spPr>
          <a:ln/>
        </p:spPr>
      </p:sp>
      <p:sp>
        <p:nvSpPr>
          <p:cNvPr id="607949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4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B9CCC9-FBC3-454B-AF1A-035C6E172E62}" type="slidenum">
              <a:rPr lang="en-US" sz="1200">
                <a:solidFill>
                  <a:srgbClr val="000000"/>
                </a:solidFill>
                <a:latin typeface="26" charset="0"/>
              </a:rPr>
              <a:pPr/>
              <a:t>125</a:t>
            </a:fld>
            <a:endParaRPr lang="en-US" sz="1200">
              <a:solidFill>
                <a:srgbClr val="000000"/>
              </a:solidFill>
              <a:latin typeface="26" charset="0"/>
            </a:endParaRPr>
          </a:p>
        </p:txBody>
      </p:sp>
      <p:sp>
        <p:nvSpPr>
          <p:cNvPr id="784386" name="Rectangle 2"/>
          <p:cNvSpPr>
            <a:spLocks noGrp="1" noRot="1" noChangeAspect="1" noChangeArrowheads="1" noTextEdit="1"/>
          </p:cNvSpPr>
          <p:nvPr>
            <p:ph type="sldImg"/>
          </p:nvPr>
        </p:nvSpPr>
        <p:spPr>
          <a:ln/>
        </p:spPr>
      </p:sp>
      <p:sp>
        <p:nvSpPr>
          <p:cNvPr id="445235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64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EA70B49-6495-194B-B487-B6667DE8E4E7}" type="slidenum">
              <a:rPr lang="en-US" sz="1200">
                <a:solidFill>
                  <a:srgbClr val="000000"/>
                </a:solidFill>
                <a:latin typeface="26" charset="0"/>
              </a:rPr>
              <a:pPr/>
              <a:t>126</a:t>
            </a:fld>
            <a:endParaRPr lang="en-US" sz="1200">
              <a:solidFill>
                <a:srgbClr val="000000"/>
              </a:solidFill>
              <a:latin typeface="26" charset="0"/>
            </a:endParaRPr>
          </a:p>
        </p:txBody>
      </p:sp>
      <p:sp>
        <p:nvSpPr>
          <p:cNvPr id="786434" name="Rectangle 2"/>
          <p:cNvSpPr>
            <a:spLocks noGrp="1" noRot="1" noChangeAspect="1" noChangeArrowheads="1" noTextEdit="1"/>
          </p:cNvSpPr>
          <p:nvPr>
            <p:ph type="sldImg"/>
          </p:nvPr>
        </p:nvSpPr>
        <p:spPr>
          <a:ln/>
        </p:spPr>
      </p:sp>
      <p:sp>
        <p:nvSpPr>
          <p:cNvPr id="376422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1"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5FE4EDE-2814-D946-B3B8-B0BD1AF5B5DD}" type="slidenum">
              <a:rPr lang="en-US" sz="1200">
                <a:solidFill>
                  <a:srgbClr val="000000"/>
                </a:solidFill>
                <a:latin typeface="26" charset="0"/>
              </a:rPr>
              <a:pPr/>
              <a:t>127</a:t>
            </a:fld>
            <a:endParaRPr lang="en-US" sz="1200">
              <a:solidFill>
                <a:srgbClr val="000000"/>
              </a:solidFill>
              <a:latin typeface="26" charset="0"/>
            </a:endParaRPr>
          </a:p>
        </p:txBody>
      </p:sp>
      <p:sp>
        <p:nvSpPr>
          <p:cNvPr id="6081538"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36" tIns="45717" rIns="91436" bIns="45717" anchor="b"/>
          <a:lstStyle>
            <a:lvl1pPr algn="l">
              <a:defRPr>
                <a:solidFill>
                  <a:schemeClr val="tx1"/>
                </a:solidFill>
                <a:latin typeface="Arial" charset="0"/>
                <a:ea typeface="ＭＳ Ｐゴシック" charset="0"/>
              </a:defRPr>
            </a:lvl1pPr>
            <a:lvl2pPr marL="727075" indent="-279400" algn="l">
              <a:defRPr>
                <a:solidFill>
                  <a:schemeClr val="tx1"/>
                </a:solidFill>
                <a:latin typeface="Arial" charset="0"/>
                <a:ea typeface="ＭＳ Ｐゴシック" charset="0"/>
              </a:defRPr>
            </a:lvl2pPr>
            <a:lvl3pPr marL="1119188" indent="-223838" algn="l">
              <a:defRPr>
                <a:solidFill>
                  <a:schemeClr val="tx1"/>
                </a:solidFill>
                <a:latin typeface="Arial" charset="0"/>
                <a:ea typeface="ＭＳ Ｐゴシック" charset="0"/>
              </a:defRPr>
            </a:lvl3pPr>
            <a:lvl4pPr marL="1566863" indent="-223838" algn="l">
              <a:defRPr>
                <a:solidFill>
                  <a:schemeClr val="tx1"/>
                </a:solidFill>
                <a:latin typeface="Arial" charset="0"/>
                <a:ea typeface="ＭＳ Ｐゴシック" charset="0"/>
              </a:defRPr>
            </a:lvl4pPr>
            <a:lvl5pPr marL="2014538" indent="-223838" algn="l">
              <a:defRPr>
                <a:solidFill>
                  <a:schemeClr val="tx1"/>
                </a:solidFill>
                <a:latin typeface="Arial" charset="0"/>
                <a:ea typeface="ＭＳ Ｐゴシック" charset="0"/>
              </a:defRPr>
            </a:lvl5pPr>
            <a:lvl6pPr marL="2471738" indent="-223838" fontAlgn="base">
              <a:spcBef>
                <a:spcPct val="0"/>
              </a:spcBef>
              <a:spcAft>
                <a:spcPct val="0"/>
              </a:spcAft>
              <a:defRPr>
                <a:solidFill>
                  <a:schemeClr val="tx1"/>
                </a:solidFill>
                <a:latin typeface="Arial" charset="0"/>
                <a:ea typeface="ＭＳ Ｐゴシック" charset="0"/>
              </a:defRPr>
            </a:lvl6pPr>
            <a:lvl7pPr marL="2928938" indent="-223838" fontAlgn="base">
              <a:spcBef>
                <a:spcPct val="0"/>
              </a:spcBef>
              <a:spcAft>
                <a:spcPct val="0"/>
              </a:spcAft>
              <a:defRPr>
                <a:solidFill>
                  <a:schemeClr val="tx1"/>
                </a:solidFill>
                <a:latin typeface="Arial" charset="0"/>
                <a:ea typeface="ＭＳ Ｐゴシック" charset="0"/>
              </a:defRPr>
            </a:lvl7pPr>
            <a:lvl8pPr marL="3386138" indent="-223838" fontAlgn="base">
              <a:spcBef>
                <a:spcPct val="0"/>
              </a:spcBef>
              <a:spcAft>
                <a:spcPct val="0"/>
              </a:spcAft>
              <a:defRPr>
                <a:solidFill>
                  <a:schemeClr val="tx1"/>
                </a:solidFill>
                <a:latin typeface="Arial" charset="0"/>
                <a:ea typeface="ＭＳ Ｐゴシック" charset="0"/>
              </a:defRPr>
            </a:lvl8pPr>
            <a:lvl9pPr marL="3843338" indent="-223838" fontAlgn="base">
              <a:spcBef>
                <a:spcPct val="0"/>
              </a:spcBef>
              <a:spcAft>
                <a:spcPct val="0"/>
              </a:spcAft>
              <a:defRPr>
                <a:solidFill>
                  <a:schemeClr val="tx1"/>
                </a:solidFill>
                <a:latin typeface="Arial" charset="0"/>
                <a:ea typeface="ＭＳ Ｐゴシック" charset="0"/>
              </a:defRPr>
            </a:lvl9pPr>
          </a:lstStyle>
          <a:p>
            <a:pPr algn="r" eaLnBrk="1" hangingPunct="1">
              <a:defRPr/>
            </a:pPr>
            <a:fld id="{CC62E47B-AD17-8647-9BDE-55D1FF22C35C}" type="slidenum">
              <a:rPr lang="en-US" sz="1200" smtClean="0">
                <a:solidFill>
                  <a:prstClr val="black"/>
                </a:solidFill>
              </a:rPr>
              <a:pPr algn="r" eaLnBrk="1" hangingPunct="1">
                <a:defRPr/>
              </a:pPr>
              <a:t>127</a:t>
            </a:fld>
            <a:endParaRPr lang="en-US" sz="1200">
              <a:solidFill>
                <a:prstClr val="black"/>
              </a:solidFill>
            </a:endParaRPr>
          </a:p>
        </p:txBody>
      </p:sp>
      <p:sp>
        <p:nvSpPr>
          <p:cNvPr id="788483" name="Rectangle 2"/>
          <p:cNvSpPr>
            <a:spLocks noGrp="1" noRot="1" noChangeAspect="1" noChangeArrowheads="1" noTextEdit="1"/>
          </p:cNvSpPr>
          <p:nvPr>
            <p:ph type="sldImg"/>
          </p:nvPr>
        </p:nvSpPr>
        <p:spPr>
          <a:ln/>
        </p:spPr>
      </p:sp>
      <p:sp>
        <p:nvSpPr>
          <p:cNvPr id="6081540" name="Rectangle 3"/>
          <p:cNvSpPr>
            <a:spLocks noGrp="1" noChangeArrowheads="1"/>
          </p:cNvSpPr>
          <p:nvPr>
            <p:ph type="body" idx="1"/>
          </p:nvPr>
        </p:nvSpPr>
        <p:spPr/>
        <p:txBody>
          <a:bodyPr lIns="91436" tIns="45717" rIns="91436" bIns="45717"/>
          <a:lstStyle/>
          <a:p>
            <a:pPr eaLnBrk="1" hangingPunct="1">
              <a:defRPr/>
            </a:pPr>
            <a:endParaRPr lang="en-US">
              <a:cs typeface="+mn-cs"/>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B291148-414A-4947-A74C-FEB005778EF4}" type="slidenum">
              <a:rPr lang="en-US" sz="1200">
                <a:solidFill>
                  <a:srgbClr val="000000"/>
                </a:solidFill>
                <a:latin typeface="26" charset="0"/>
              </a:rPr>
              <a:pPr/>
              <a:t>128</a:t>
            </a:fld>
            <a:endParaRPr lang="en-US" sz="1200">
              <a:solidFill>
                <a:srgbClr val="000000"/>
              </a:solidFill>
              <a:latin typeface="26" charset="0"/>
            </a:endParaRPr>
          </a:p>
        </p:txBody>
      </p:sp>
      <p:sp>
        <p:nvSpPr>
          <p:cNvPr id="790530" name="Rectangle 2"/>
          <p:cNvSpPr>
            <a:spLocks noGrp="1" noRot="1" noChangeAspect="1" noChangeArrowheads="1" noTextEdit="1"/>
          </p:cNvSpPr>
          <p:nvPr>
            <p:ph type="sldImg"/>
          </p:nvPr>
        </p:nvSpPr>
        <p:spPr>
          <a:ln/>
        </p:spPr>
      </p:sp>
      <p:sp>
        <p:nvSpPr>
          <p:cNvPr id="58132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NC NT Criticism (</a:t>
            </a:r>
            <a:r>
              <a:rPr lang="en-US" sz="1200" b="0" dirty="0" err="1">
                <a:solidFill>
                  <a:srgbClr val="FFFFFF"/>
                </a:solidFill>
                <a:latin typeface="Arial" charset="0"/>
                <a:ea typeface="ＭＳ Ｐゴシック" charset="0"/>
              </a:rPr>
              <a:t>nc</a:t>
            </a:r>
            <a:r>
              <a:rPr lang="en-US" sz="1200" b="0" dirty="0">
                <a:solidFill>
                  <a:srgbClr val="FFFFFF"/>
                </a:solidFill>
                <a:latin typeface="Arial" charset="0"/>
                <a:ea typeface="ＭＳ Ｐゴシック" charset="0"/>
              </a:rPr>
              <a:t>)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69960263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AAB15F4-1776-0B49-B2FB-2FFB4F39B4C7}" type="slidenum">
              <a:rPr lang="en-GB" sz="1200">
                <a:solidFill>
                  <a:srgbClr val="FFFFFF"/>
                </a:solidFill>
                <a:latin typeface="Comic Sans MS" charset="0"/>
              </a:rPr>
              <a:pPr/>
              <a:t>130</a:t>
            </a:fld>
            <a:endParaRPr lang="en-GB" sz="1200">
              <a:solidFill>
                <a:srgbClr val="FFFFFF"/>
              </a:solidFill>
              <a:latin typeface="Comic Sans MS" charset="0"/>
            </a:endParaRPr>
          </a:p>
        </p:txBody>
      </p:sp>
      <p:sp>
        <p:nvSpPr>
          <p:cNvPr id="794626" name="Rectangle 1026"/>
          <p:cNvSpPr>
            <a:spLocks noGrp="1" noRot="1" noChangeAspect="1" noChangeArrowheads="1"/>
          </p:cNvSpPr>
          <p:nvPr>
            <p:ph type="sldImg"/>
          </p:nvPr>
        </p:nvSpPr>
        <p:spPr>
          <a:solidFill>
            <a:srgbClr val="FFFFFF"/>
          </a:solidFill>
          <a:ln/>
        </p:spPr>
      </p:sp>
      <p:sp>
        <p:nvSpPr>
          <p:cNvPr id="794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5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4DDFF37-B258-CA4F-A977-FDDFE9E65FB8}" type="slidenum">
              <a:rPr lang="en-GB" sz="1200">
                <a:solidFill>
                  <a:srgbClr val="FFFFFF"/>
                </a:solidFill>
                <a:latin typeface="Comic Sans MS" charset="0"/>
              </a:rPr>
              <a:pPr/>
              <a:t>13</a:t>
            </a:fld>
            <a:endParaRPr lang="en-GB" sz="1200">
              <a:solidFill>
                <a:srgbClr val="FFFFFF"/>
              </a:solidFill>
              <a:latin typeface="Comic Sans MS" charset="0"/>
            </a:endParaRPr>
          </a:p>
        </p:txBody>
      </p:sp>
      <p:sp>
        <p:nvSpPr>
          <p:cNvPr id="555010" name="Rectangle 1026"/>
          <p:cNvSpPr>
            <a:spLocks noGrp="1" noRot="1" noChangeAspect="1" noChangeArrowheads="1"/>
          </p:cNvSpPr>
          <p:nvPr>
            <p:ph type="sldImg"/>
          </p:nvPr>
        </p:nvSpPr>
        <p:spPr>
          <a:solidFill>
            <a:srgbClr val="FFFFFF"/>
          </a:solidFill>
          <a:ln/>
        </p:spPr>
      </p:sp>
      <p:sp>
        <p:nvSpPr>
          <p:cNvPr id="555011" name="Rectangle 1027"/>
          <p:cNvSpPr>
            <a:spLocks noGrp="1" noChangeArrowheads="1"/>
          </p:cNvSpPr>
          <p:nvPr>
            <p:ph type="body" idx="1"/>
          </p:nvPr>
        </p:nvSpPr>
        <p:spPr>
          <a:solidFill>
            <a:srgbClr val="FFFFFF"/>
          </a:solidFill>
          <a:ln>
            <a:solidFill>
              <a:srgbClr val="000000"/>
            </a:solidFill>
          </a:ln>
        </p:spPr>
        <p:txBody>
          <a:bodyPr/>
          <a:lstStyle/>
          <a:p>
            <a:r>
              <a:rPr lang="en-US">
                <a:latin typeface="Calibri" charset="0"/>
                <a:ea typeface="ＭＳ Ｐゴシック" charset="0"/>
                <a:cs typeface="ＭＳ Ｐゴシック" charset="0"/>
              </a:rPr>
              <a:t>Do you know what you should do when you see the Christ of Christmas maligned?</a:t>
            </a:r>
          </a:p>
          <a:p>
            <a:r>
              <a:rPr lang="en-US">
                <a:ea typeface="ＭＳ Ｐゴシック" charset="0"/>
                <a:cs typeface="ＭＳ Ｐゴシック" charset="0"/>
              </a:rPr>
              <a:t>• Should you rise up and kill those who dishonor him?  No.</a:t>
            </a:r>
          </a:p>
          <a:p>
            <a:r>
              <a:rPr lang="en-US">
                <a:ea typeface="ＭＳ Ｐゴシック" charset="0"/>
                <a:cs typeface="ＭＳ Ｐゴシック" charset="0"/>
              </a:rPr>
              <a:t>• Should you just do nothing and hope it will go away?  No.</a:t>
            </a:r>
          </a:p>
          <a:p>
            <a:r>
              <a:rPr lang="en-US">
                <a:ea typeface="ＭＳ Ｐゴシック" charset="0"/>
                <a:cs typeface="ＭＳ Ｐゴシック" charset="0"/>
              </a:rPr>
              <a:t>• Should you do something in between?  If so, then what?</a:t>
            </a:r>
          </a:p>
          <a:p>
            <a:endParaRPr lang="en-US">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6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5E5678-17A9-D042-97FF-1132A9CE2C6A}" type="slidenum">
              <a:rPr lang="en-GB" sz="1200">
                <a:solidFill>
                  <a:srgbClr val="FFFFFF"/>
                </a:solidFill>
                <a:latin typeface="Comic Sans MS" charset="0"/>
              </a:rPr>
              <a:pPr/>
              <a:t>131</a:t>
            </a:fld>
            <a:endParaRPr lang="en-GB" sz="1200">
              <a:solidFill>
                <a:srgbClr val="FFFFFF"/>
              </a:solidFill>
              <a:latin typeface="Comic Sans MS" charset="0"/>
            </a:endParaRPr>
          </a:p>
        </p:txBody>
      </p:sp>
      <p:sp>
        <p:nvSpPr>
          <p:cNvPr id="796674" name="Rectangle 1026"/>
          <p:cNvSpPr>
            <a:spLocks noGrp="1" noRot="1" noChangeAspect="1" noChangeArrowheads="1"/>
          </p:cNvSpPr>
          <p:nvPr>
            <p:ph type="sldImg"/>
          </p:nvPr>
        </p:nvSpPr>
        <p:spPr>
          <a:solidFill>
            <a:srgbClr val="FFFFFF"/>
          </a:solidFill>
          <a:ln/>
        </p:spPr>
      </p:sp>
      <p:sp>
        <p:nvSpPr>
          <p:cNvPr id="7966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7D3E12C-5627-E64E-B51B-58A051D5B5C9}" type="slidenum">
              <a:rPr lang="en-GB" sz="1200">
                <a:solidFill>
                  <a:srgbClr val="FFFFFF"/>
                </a:solidFill>
                <a:latin typeface="Comic Sans MS" charset="0"/>
              </a:rPr>
              <a:pPr/>
              <a:t>132</a:t>
            </a:fld>
            <a:endParaRPr lang="en-GB" sz="1200">
              <a:solidFill>
                <a:srgbClr val="FFFFFF"/>
              </a:solidFill>
              <a:latin typeface="Comic Sans MS" charset="0"/>
            </a:endParaRPr>
          </a:p>
        </p:txBody>
      </p:sp>
      <p:sp>
        <p:nvSpPr>
          <p:cNvPr id="798722"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defRPr/>
            </a:pPr>
            <a:r>
              <a:rPr lang="en-US" dirty="0">
                <a:latin typeface="+mn-lt"/>
                <a:ea typeface="+mn-ea"/>
                <a:cs typeface="+mn-cs"/>
              </a:rPr>
              <a:t>Should we emphasize the reliability of the Bible?  I don</a:t>
            </a:r>
            <a:r>
              <a:rPr lang="fr-FR" dirty="0">
                <a:latin typeface="+mn-lt"/>
                <a:ea typeface="+mn-ea"/>
                <a:cs typeface="+mn-cs"/>
              </a:rPr>
              <a:t>'</a:t>
            </a:r>
            <a:r>
              <a:rPr lang="en-US" dirty="0">
                <a:latin typeface="+mn-lt"/>
                <a:ea typeface="+mn-ea"/>
                <a:cs typeface="+mn-cs"/>
              </a:rPr>
              <a:t>t want to be like the guy pleading before the judge, "Can we, just for a moment, Your Honor, ignore the facts?"  I want to deal with facts to help atheists to see the truth of God, but how</a:t>
            </a:r>
            <a:r>
              <a:rPr lang="en-SG" dirty="0">
                <a:latin typeface="+mn-lt"/>
                <a:ea typeface="+mn-ea"/>
                <a:cs typeface="+mn-cs"/>
              </a:rPr>
              <a:t>?</a:t>
            </a:r>
            <a:endParaRPr lang="en-US"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0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1E015EE-B4F6-5443-AD30-EEEB450A8ADA}" type="slidenum">
              <a:rPr lang="en-GB" sz="1200">
                <a:solidFill>
                  <a:srgbClr val="FFFFFF"/>
                </a:solidFill>
                <a:latin typeface="Comic Sans MS" charset="0"/>
              </a:rPr>
              <a:pPr/>
              <a:t>133</a:t>
            </a:fld>
            <a:endParaRPr lang="en-GB" sz="1200">
              <a:solidFill>
                <a:srgbClr val="FFFFFF"/>
              </a:solidFill>
              <a:latin typeface="Comic Sans MS" charset="0"/>
            </a:endParaRPr>
          </a:p>
        </p:txBody>
      </p:sp>
      <p:sp>
        <p:nvSpPr>
          <p:cNvPr id="800770" name="Rectangle 1026"/>
          <p:cNvSpPr>
            <a:spLocks noGrp="1" noRot="1" noChangeAspect="1" noChangeArrowheads="1"/>
          </p:cNvSpPr>
          <p:nvPr>
            <p:ph type="sldImg"/>
          </p:nvPr>
        </p:nvSpPr>
        <p:spPr>
          <a:solidFill>
            <a:srgbClr val="FFFFFF"/>
          </a:solidFill>
          <a:ln/>
        </p:spPr>
      </p:sp>
      <p:sp>
        <p:nvSpPr>
          <p:cNvPr id="8007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04CA928-94D0-1547-BB54-5C260DD7BC36}" type="slidenum">
              <a:rPr lang="en-GB" sz="1200">
                <a:solidFill>
                  <a:srgbClr val="FFFFFF"/>
                </a:solidFill>
                <a:latin typeface="Comic Sans MS" charset="0"/>
              </a:rPr>
              <a:pPr/>
              <a:t>135</a:t>
            </a:fld>
            <a:endParaRPr lang="en-GB" sz="1200">
              <a:solidFill>
                <a:srgbClr val="FFFFFF"/>
              </a:solidFill>
              <a:latin typeface="Comic Sans MS" charset="0"/>
            </a:endParaRPr>
          </a:p>
        </p:txBody>
      </p:sp>
      <p:sp>
        <p:nvSpPr>
          <p:cNvPr id="804866" name="Rectangle 1026"/>
          <p:cNvSpPr>
            <a:spLocks noGrp="1" noRot="1" noChangeAspect="1" noChangeArrowheads="1"/>
          </p:cNvSpPr>
          <p:nvPr>
            <p:ph type="sldImg"/>
          </p:nvPr>
        </p:nvSpPr>
        <p:spPr>
          <a:solidFill>
            <a:srgbClr val="FFFFFF"/>
          </a:solidFill>
          <a:ln/>
        </p:spPr>
      </p:sp>
      <p:sp>
        <p:nvSpPr>
          <p:cNvPr id="80486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69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3E28C7B-8C98-EA46-B66C-75424527E2C0}" type="slidenum">
              <a:rPr lang="en-GB" sz="1200">
                <a:solidFill>
                  <a:srgbClr val="FFFFFF"/>
                </a:solidFill>
                <a:latin typeface="Comic Sans MS" charset="0"/>
              </a:rPr>
              <a:pPr/>
              <a:t>136</a:t>
            </a:fld>
            <a:endParaRPr lang="en-GB" sz="1200">
              <a:solidFill>
                <a:srgbClr val="FFFFFF"/>
              </a:solidFill>
              <a:latin typeface="Comic Sans MS" charset="0"/>
            </a:endParaRPr>
          </a:p>
        </p:txBody>
      </p:sp>
      <p:sp>
        <p:nvSpPr>
          <p:cNvPr id="806914" name="Rectangle 1026"/>
          <p:cNvSpPr>
            <a:spLocks noGrp="1" noRot="1" noChangeAspect="1" noChangeArrowheads="1"/>
          </p:cNvSpPr>
          <p:nvPr>
            <p:ph type="sldImg"/>
          </p:nvPr>
        </p:nvSpPr>
        <p:spPr>
          <a:solidFill>
            <a:srgbClr val="FFFFFF"/>
          </a:solidFill>
          <a:ln/>
        </p:spPr>
      </p:sp>
      <p:sp>
        <p:nvSpPr>
          <p:cNvPr id="80691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CF7B47C-2555-0D49-B3CC-4EEDE48AD526}" type="slidenum">
              <a:rPr lang="en-GB" sz="1200">
                <a:solidFill>
                  <a:srgbClr val="FFFFFF"/>
                </a:solidFill>
                <a:latin typeface="Comic Sans MS" charset="0"/>
              </a:rPr>
              <a:pPr/>
              <a:t>138</a:t>
            </a:fld>
            <a:endParaRPr lang="en-GB" sz="1200">
              <a:solidFill>
                <a:srgbClr val="FFFFFF"/>
              </a:solidFill>
              <a:latin typeface="Comic Sans MS" charset="0"/>
            </a:endParaRPr>
          </a:p>
        </p:txBody>
      </p:sp>
      <p:sp>
        <p:nvSpPr>
          <p:cNvPr id="808962" name="Rectangle 1026"/>
          <p:cNvSpPr>
            <a:spLocks noGrp="1" noRot="1" noChangeAspect="1" noChangeArrowheads="1"/>
          </p:cNvSpPr>
          <p:nvPr>
            <p:ph type="sldImg"/>
          </p:nvPr>
        </p:nvSpPr>
        <p:spPr>
          <a:solidFill>
            <a:srgbClr val="FFFFFF"/>
          </a:solidFill>
          <a:ln/>
        </p:spPr>
      </p:sp>
      <p:sp>
        <p:nvSpPr>
          <p:cNvPr id="8089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10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75FAE7A-4352-1643-807A-6010B10B7C2A}" type="slidenum">
              <a:rPr lang="en-GB" sz="1200">
                <a:solidFill>
                  <a:srgbClr val="FFFFFF"/>
                </a:solidFill>
                <a:latin typeface="Comic Sans MS" charset="0"/>
              </a:rPr>
              <a:pPr/>
              <a:t>139</a:t>
            </a:fld>
            <a:endParaRPr lang="en-GB" sz="1200">
              <a:solidFill>
                <a:srgbClr val="FFFFFF"/>
              </a:solidFill>
              <a:latin typeface="Comic Sans MS" charset="0"/>
            </a:endParaRPr>
          </a:p>
        </p:txBody>
      </p:sp>
      <p:sp>
        <p:nvSpPr>
          <p:cNvPr id="811010" name="Rectangle 1026"/>
          <p:cNvSpPr>
            <a:spLocks noGrp="1" noRot="1" noChangeAspect="1" noChangeArrowheads="1"/>
          </p:cNvSpPr>
          <p:nvPr>
            <p:ph type="sldImg"/>
          </p:nvPr>
        </p:nvSpPr>
        <p:spPr>
          <a:solidFill>
            <a:srgbClr val="FFFFFF"/>
          </a:solidFill>
          <a:ln/>
        </p:spPr>
      </p:sp>
      <p:sp>
        <p:nvSpPr>
          <p:cNvPr id="81101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4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04CA928-94D0-1547-BB54-5C260DD7BC36}" type="slidenum">
              <a:rPr lang="en-GB" sz="1200">
                <a:solidFill>
                  <a:srgbClr val="FFFFFF"/>
                </a:solidFill>
                <a:latin typeface="Comic Sans MS" charset="0"/>
              </a:rPr>
              <a:pPr/>
              <a:t>140</a:t>
            </a:fld>
            <a:endParaRPr lang="en-GB" sz="1200">
              <a:solidFill>
                <a:srgbClr val="FFFFFF"/>
              </a:solidFill>
              <a:latin typeface="Comic Sans MS" charset="0"/>
            </a:endParaRPr>
          </a:p>
        </p:txBody>
      </p:sp>
      <p:sp>
        <p:nvSpPr>
          <p:cNvPr id="804866" name="Rectangle 1026"/>
          <p:cNvSpPr>
            <a:spLocks noGrp="1" noRot="1" noChangeAspect="1" noChangeArrowheads="1"/>
          </p:cNvSpPr>
          <p:nvPr>
            <p:ph type="sldImg"/>
          </p:nvPr>
        </p:nvSpPr>
        <p:spPr>
          <a:solidFill>
            <a:srgbClr val="FFFFFF"/>
          </a:solidFill>
          <a:ln/>
        </p:spPr>
      </p:sp>
      <p:sp>
        <p:nvSpPr>
          <p:cNvPr id="80486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3057"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FEA3A8A7-2576-A94F-85FB-64D53E84DFA4}" type="slidenum">
              <a:rPr lang="en-US" sz="1200">
                <a:solidFill>
                  <a:srgbClr val="000000"/>
                </a:solidFill>
                <a:latin typeface="Times New Roman" charset="0"/>
              </a:rPr>
              <a:pPr algn="r"/>
              <a:t>141</a:t>
            </a:fld>
            <a:endParaRPr lang="en-US" sz="1200">
              <a:solidFill>
                <a:srgbClr val="000000"/>
              </a:solidFill>
              <a:latin typeface="Times New Roman" charset="0"/>
            </a:endParaRPr>
          </a:p>
        </p:txBody>
      </p:sp>
      <p:sp>
        <p:nvSpPr>
          <p:cNvPr id="813058" name="Rectangle 2"/>
          <p:cNvSpPr>
            <a:spLocks noGrp="1" noRot="1" noChangeAspect="1" noChangeArrowheads="1"/>
          </p:cNvSpPr>
          <p:nvPr>
            <p:ph type="sldImg"/>
          </p:nvPr>
        </p:nvSpPr>
        <p:spPr>
          <a:solidFill>
            <a:srgbClr val="FFFFFF"/>
          </a:solidFill>
          <a:ln/>
        </p:spPr>
      </p:sp>
      <p:sp>
        <p:nvSpPr>
          <p:cNvPr id="81305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Grp="1" noRot="1" noChangeAspect="1"/>
          </p:cNvSpPr>
          <p:nvPr>
            <p:ph type="sldImg"/>
          </p:nvPr>
        </p:nvSpPr>
        <p:spPr>
          <a:ln/>
        </p:spPr>
      </p:sp>
      <p:sp>
        <p:nvSpPr>
          <p:cNvPr id="318466"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5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D3578AF-B07F-6E4F-AEAB-35B6DB99E6BA}" type="slidenum">
              <a:rPr lang="en-US" sz="1200">
                <a:latin typeface="26" charset="0"/>
              </a:rPr>
              <a:pPr/>
              <a:t>142</a:t>
            </a:fld>
            <a:endParaRPr lang="en-US" sz="1200">
              <a:latin typeface="26" charset="0"/>
            </a:endParaRPr>
          </a:p>
        </p:txBody>
      </p:sp>
      <p:sp>
        <p:nvSpPr>
          <p:cNvPr id="815106" name="AutoShape 2"/>
          <p:cNvSpPr>
            <a:spLocks noGrp="1" noRot="1" noChangeAspect="1" noChangeArrowheads="1" noTextEdit="1"/>
          </p:cNvSpPr>
          <p:nvPr>
            <p:ph type="sldImg"/>
          </p:nvPr>
        </p:nvSpPr>
        <p:spPr>
          <a:xfrm>
            <a:off x="841375" y="241300"/>
            <a:ext cx="5233988" cy="3925888"/>
          </a:xfrm>
          <a:ln/>
        </p:spPr>
      </p:sp>
      <p:sp>
        <p:nvSpPr>
          <p:cNvPr id="815107"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a:ea typeface="ＭＳ Ｐゴシック" charset="0"/>
                <a:cs typeface="ＭＳ Ｐゴシック" charset="0"/>
              </a:rPr>
              <a:t>Yet still the deity of Christ has always been attacked but the unbelieving world.</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EA7CB47-B8CB-614B-B098-9B718238E52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2562" name="Rectangle 2"/>
          <p:cNvSpPr>
            <a:spLocks noGrp="1" noRot="1" noChangeAspect="1" noChangeArrowheads="1" noTextEdit="1"/>
          </p:cNvSpPr>
          <p:nvPr>
            <p:ph type="sldImg"/>
          </p:nvPr>
        </p:nvSpPr>
        <p:spPr>
          <a:ln/>
        </p:spPr>
      </p:sp>
      <p:sp>
        <p:nvSpPr>
          <p:cNvPr id="3225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5EE0866-8EC3-2546-958E-65429E73392F}" type="slidenum">
              <a:rPr lang="en-US" sz="1200">
                <a:latin typeface="26" charset="0"/>
              </a:rPr>
              <a:pPr/>
              <a:t>144</a:t>
            </a:fld>
            <a:endParaRPr lang="en-US" sz="1200">
              <a:latin typeface="26" charset="0"/>
            </a:endParaRPr>
          </a:p>
        </p:txBody>
      </p:sp>
      <p:sp>
        <p:nvSpPr>
          <p:cNvPr id="957442" name="Rectangle 2"/>
          <p:cNvSpPr>
            <a:spLocks noGrp="1" noRot="1" noChangeAspect="1" noChangeArrowheads="1" noTextEdit="1"/>
          </p:cNvSpPr>
          <p:nvPr>
            <p:ph type="sldImg"/>
          </p:nvPr>
        </p:nvSpPr>
        <p:spPr>
          <a:ln/>
        </p:spPr>
      </p:sp>
      <p:sp>
        <p:nvSpPr>
          <p:cNvPr id="9574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ea typeface="ＭＳ Ｐゴシック" charset="0"/>
                <a:cs typeface="ＭＳ Ｐゴシック" charset="0"/>
              </a:rPr>
              <a:t>We are led to believe that some versions of the Bible have differing numbers of books--and that the fact that the Bible has been translated into more languages than any other book makes it suspect.  No, this is a sign of worldwide recognition of it as the Word of God.</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We need to be saved from our independence that leads to sin</a:t>
            </a:r>
            <a:r>
              <a:rPr lang="en-SG" dirty="0">
                <a:effectLst/>
              </a:rPr>
              <a:t> [restated].</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145</a:t>
            </a:fld>
            <a:endParaRPr lang="en-US">
              <a:solidFill>
                <a:prstClr val="black"/>
              </a:solidFill>
              <a:latin typeface="Calibri"/>
            </a:endParaRPr>
          </a:p>
        </p:txBody>
      </p:sp>
    </p:spTree>
    <p:extLst>
      <p:ext uri="{BB962C8B-B14F-4D97-AF65-F5344CB8AC3E}">
        <p14:creationId xmlns:p14="http://schemas.microsoft.com/office/powerpoint/2010/main" val="106517522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So why do we die?  Because since the beginning we have trusted ourselves instead of God</a:t>
            </a:r>
            <a:r>
              <a:rPr lang="en-SG" sz="1200" kern="1200" dirty="0">
                <a:solidFill>
                  <a:schemeClr val="tx1"/>
                </a:solidFill>
                <a:effectLst/>
                <a:latin typeface="+mn-lt"/>
                <a:ea typeface="+mn-ea"/>
                <a:cs typeface="+mn-cs"/>
              </a:rPr>
              <a:t>.</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5931106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3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8C15324-FCB4-274D-B095-A1C0E8C9F85E}" type="slidenum">
              <a:rPr lang="en-US" sz="1200">
                <a:latin typeface="26" charset="0"/>
              </a:rPr>
              <a:pPr/>
              <a:t>147</a:t>
            </a:fld>
            <a:endParaRPr lang="en-US" sz="1200">
              <a:latin typeface="26" charset="0"/>
            </a:endParaRPr>
          </a:p>
        </p:txBody>
      </p:sp>
      <p:sp>
        <p:nvSpPr>
          <p:cNvPr id="823298" name="Rectangle 2"/>
          <p:cNvSpPr>
            <a:spLocks noGrp="1" noRot="1" noChangeAspect="1" noChangeArrowheads="1" noTextEdit="1"/>
          </p:cNvSpPr>
          <p:nvPr>
            <p:ph type="sldImg"/>
          </p:nvPr>
        </p:nvSpPr>
        <p:spPr>
          <a:ln/>
        </p:spPr>
      </p:sp>
      <p:sp>
        <p:nvSpPr>
          <p:cNvPr id="8232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err="1">
                <a:ea typeface="ＭＳ Ｐゴシック" charset="0"/>
                <a:cs typeface="ＭＳ Ｐゴシック" charset="0"/>
              </a:rPr>
              <a:t>Pagels</a:t>
            </a:r>
            <a:r>
              <a:rPr lang="en-US" dirty="0">
                <a:ea typeface="ＭＳ Ｐゴシック" charset="0"/>
                <a:cs typeface="ＭＳ Ｐゴシック" charset="0"/>
              </a:rPr>
              <a:t> is a strong proponent of Gnostic thought which believed that salvation was not by faith in Christ but by receiving a supposed </a:t>
            </a:r>
            <a:r>
              <a:rPr lang="en-US" altLang="ja-JP" dirty="0">
                <a:ea typeface="ＭＳ Ｐゴシック" charset="0"/>
                <a:cs typeface="ＭＳ Ｐゴシック" charset="0"/>
              </a:rPr>
              <a:t>"secret knowledge" from God.</a:t>
            </a:r>
            <a:endParaRPr lang="en-US" dirty="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5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8896854-BC32-B34E-973B-26C3FCBECE8E}" type="slidenum">
              <a:rPr lang="en-US" sz="1200">
                <a:latin typeface="26" charset="0"/>
              </a:rPr>
              <a:pPr/>
              <a:t>148</a:t>
            </a:fld>
            <a:endParaRPr lang="en-US" sz="1200">
              <a:latin typeface="26" charset="0"/>
            </a:endParaRPr>
          </a:p>
        </p:txBody>
      </p:sp>
      <p:sp>
        <p:nvSpPr>
          <p:cNvPr id="825346" name="Rectangle 2"/>
          <p:cNvSpPr>
            <a:spLocks noGrp="1" noRot="1" noChangeAspect="1" noChangeArrowheads="1"/>
          </p:cNvSpPr>
          <p:nvPr>
            <p:ph type="sldImg"/>
          </p:nvPr>
        </p:nvSpPr>
        <p:spPr>
          <a:solidFill>
            <a:srgbClr val="FFFFFF"/>
          </a:solidFill>
          <a:ln/>
        </p:spPr>
      </p:sp>
      <p:sp>
        <p:nvSpPr>
          <p:cNvPr id="8253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In reality, of the 20 issues discussed at Nicaea, not one of them related to the correct books for the NT.</a:t>
            </a: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2A628B-77BE-2547-AE56-69246F2D0ECA}" type="slidenum">
              <a:rPr kumimoji="0" lang="en-US" sz="1200" b="0" i="0" u="none" strike="noStrike" kern="1200" cap="none" spc="0" normalizeH="0" baseline="0" noProof="0">
                <a:ln>
                  <a:noFill/>
                </a:ln>
                <a:solidFill>
                  <a:prstClr val="black"/>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prstClr val="black"/>
              </a:solidFill>
              <a:effectLst/>
              <a:uLnTx/>
              <a:uFillTx/>
              <a:latin typeface="26" charset="0"/>
              <a:ea typeface="ＭＳ Ｐゴシック" charset="0"/>
            </a:endParaRPr>
          </a:p>
        </p:txBody>
      </p:sp>
      <p:sp>
        <p:nvSpPr>
          <p:cNvPr id="416770" name="Rectangle 2"/>
          <p:cNvSpPr>
            <a:spLocks noGrp="1" noRot="1" noChangeAspect="1" noChangeArrowheads="1"/>
          </p:cNvSpPr>
          <p:nvPr>
            <p:ph type="sldImg"/>
          </p:nvPr>
        </p:nvSpPr>
        <p:spPr>
          <a:solidFill>
            <a:srgbClr val="FFFFFF"/>
          </a:solidFill>
          <a:ln/>
        </p:spPr>
      </p:sp>
      <p:sp>
        <p:nvSpPr>
          <p:cNvPr id="4167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ea typeface="ＭＳ Ｐゴシック" charset="0"/>
                <a:cs typeface="ＭＳ Ｐゴシック" charset="0"/>
              </a:rPr>
              <a:t>"Brown</a:t>
            </a:r>
            <a:r>
              <a:rPr lang="fr-FR" altLang="ja-JP">
                <a:ea typeface="ＭＳ Ｐゴシック" charset="0"/>
                <a:cs typeface="ＭＳ Ｐゴシック" charset="0"/>
              </a:rPr>
              <a:t>'</a:t>
            </a:r>
            <a:r>
              <a:rPr lang="en-US" altLang="ja-JP">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402801100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001CA5F-953F-B34A-A69C-D651F9A5F0D4}"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829442" name="Rectangle 2"/>
          <p:cNvSpPr>
            <a:spLocks noGrp="1" noRot="1" noChangeAspect="1" noChangeArrowheads="1" noTextEdit="1"/>
          </p:cNvSpPr>
          <p:nvPr>
            <p:ph type="sldImg"/>
          </p:nvPr>
        </p:nvSpPr>
        <p:spPr>
          <a:ln/>
        </p:spPr>
      </p:sp>
      <p:sp>
        <p:nvSpPr>
          <p:cNvPr id="8294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ea typeface="ＭＳ Ｐゴシック" charset="0"/>
                <a:cs typeface="ＭＳ Ｐゴシック" charset="0"/>
              </a:rPr>
              <a:t>http://www.ccel.org/fathers2/ANF-01/anf01-60.htm#P7477_2003920</a:t>
            </a: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9DD4E61-09D3-B542-9CD7-E79EA9ECCAAA}"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2"/>
          <p:cNvSpPr>
            <a:spLocks noGrp="1" noRot="1" noChangeAspect="1"/>
          </p:cNvSpPr>
          <p:nvPr>
            <p:ph type="sldImg"/>
          </p:nvPr>
        </p:nvSpPr>
        <p:spPr>
          <a:ln/>
        </p:spPr>
      </p:sp>
      <p:sp>
        <p:nvSpPr>
          <p:cNvPr id="32051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Calibri" charset="0"/>
                <a:ea typeface="ＭＳ Ｐゴシック" charset="0"/>
                <a:cs typeface="ＭＳ Ｐゴシック" charset="0"/>
              </a:rPr>
              <a:t>“</a:t>
            </a:r>
            <a:r>
              <a:rPr lang="en-US" dirty="0"/>
              <a:t>The chart is based in part on Peter </a:t>
            </a:r>
            <a:r>
              <a:rPr lang="en-US" dirty="0" err="1"/>
              <a:t>Kreeft</a:t>
            </a:r>
            <a:r>
              <a:rPr lang="en-US" dirty="0"/>
              <a:t>, “Introduction: Why Debate the Existence of God?” in </a:t>
            </a:r>
            <a:r>
              <a:rPr lang="en-US" i="1" dirty="0"/>
              <a:t>Does God Exist? The Debate Between Theists and Atheists</a:t>
            </a:r>
            <a:r>
              <a:rPr lang="en-US" dirty="0"/>
              <a:t>, by J. P. Moreland and Kai Nielsen (Buffalo: Prometheus Books, 1993), 15, and in part on Norman Geisler and William D. Watkins, </a:t>
            </a:r>
            <a:r>
              <a:rPr lang="en-US" i="1" dirty="0"/>
              <a:t>Worlds Apart: A Handbook on World Views</a:t>
            </a:r>
            <a:r>
              <a:rPr lang="en-US" dirty="0"/>
              <a:t>, 2d ed. (Grand Rapids: Baker, 1989), 16. It should be noted that in practice religions sometimes combine elements of more than one of these worldviews. For example, some forms of Hinduism affirm both pantheism and polytheism” (Kenneth D. Boa and Robert M. Bowman, Jr., “7. The Rationality of the Christian Worldview</a:t>
            </a:r>
            <a:r>
              <a:rPr lang="en-US" dirty="0">
                <a:latin typeface="Calibri" charset="0"/>
                <a:ea typeface="ＭＳ Ｐゴシック" charset="0"/>
                <a:cs typeface="ＭＳ Ｐゴシック" charset="0"/>
              </a:rPr>
              <a:t>” https://</a:t>
            </a:r>
            <a:r>
              <a:rPr lang="en-US" dirty="0" err="1">
                <a:latin typeface="Calibri" charset="0"/>
                <a:ea typeface="ＭＳ Ｐゴシック" charset="0"/>
                <a:cs typeface="ＭＳ Ｐゴシック" charset="0"/>
              </a:rPr>
              <a:t>bible.org</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seriespage</a:t>
            </a:r>
            <a:r>
              <a:rPr lang="en-US" dirty="0">
                <a:latin typeface="Calibri" charset="0"/>
                <a:ea typeface="ＭＳ Ｐゴシック" charset="0"/>
                <a:cs typeface="ＭＳ Ｐゴシック" charset="0"/>
              </a:rPr>
              <a:t>/7-rationality-christian-worldview#P33_10908 accessed 30 Sept 2015, footnote 13).</a:t>
            </a:r>
            <a:endParaRPr 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DAED5D-5417-D547-B915-AB734827F50E}"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2A628B-77BE-2547-AE56-69246F2D0ECA}" type="slidenum">
              <a:rPr kumimoji="0" lang="en-US" sz="1200" b="0" i="0" u="none" strike="noStrike" kern="1200" cap="none" spc="0" normalizeH="0" baseline="0" noProof="0">
                <a:ln>
                  <a:noFill/>
                </a:ln>
                <a:solidFill>
                  <a:prstClr val="black"/>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26" charset="0"/>
              <a:ea typeface="ＭＳ Ｐゴシック" charset="0"/>
            </a:endParaRPr>
          </a:p>
        </p:txBody>
      </p:sp>
      <p:sp>
        <p:nvSpPr>
          <p:cNvPr id="416770" name="Rectangle 2"/>
          <p:cNvSpPr>
            <a:spLocks noGrp="1" noRot="1" noChangeAspect="1" noChangeArrowheads="1"/>
          </p:cNvSpPr>
          <p:nvPr>
            <p:ph type="sldImg"/>
          </p:nvPr>
        </p:nvSpPr>
        <p:spPr>
          <a:solidFill>
            <a:srgbClr val="FFFFFF"/>
          </a:solidFill>
          <a:ln/>
        </p:spPr>
      </p:sp>
      <p:sp>
        <p:nvSpPr>
          <p:cNvPr id="4167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ea typeface="ＭＳ Ｐゴシック" charset="0"/>
                <a:cs typeface="ＭＳ Ｐゴシック" charset="0"/>
              </a:rPr>
              <a:t>"Brown</a:t>
            </a:r>
            <a:r>
              <a:rPr lang="fr-FR" altLang="ja-JP">
                <a:ea typeface="ＭＳ Ｐゴシック" charset="0"/>
                <a:cs typeface="ＭＳ Ｐゴシック" charset="0"/>
              </a:rPr>
              <a:t>'</a:t>
            </a:r>
            <a:r>
              <a:rPr lang="en-US" altLang="ja-JP">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7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3E6F9A5-0D67-C54B-9B80-769116B5ECE2}" type="slidenum">
              <a:rPr lang="en-US" sz="1200">
                <a:latin typeface="26" charset="0"/>
              </a:rPr>
              <a:pPr/>
              <a:t>154</a:t>
            </a:fld>
            <a:endParaRPr lang="en-US" sz="1200">
              <a:latin typeface="26" charset="0"/>
            </a:endParaRPr>
          </a:p>
        </p:txBody>
      </p:sp>
      <p:sp>
        <p:nvSpPr>
          <p:cNvPr id="837634" name="Rectangle 2"/>
          <p:cNvSpPr>
            <a:spLocks noGrp="1" noRot="1" noChangeAspect="1" noChangeArrowheads="1"/>
          </p:cNvSpPr>
          <p:nvPr>
            <p:ph type="sldImg"/>
          </p:nvPr>
        </p:nvSpPr>
        <p:spPr>
          <a:solidFill>
            <a:srgbClr val="FFFFFF"/>
          </a:solidFill>
          <a:ln/>
        </p:spPr>
      </p:sp>
      <p:sp>
        <p:nvSpPr>
          <p:cNvPr id="8376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This page appears at the end of your notes.  Note that the first council that officially affirmed our 27 NT books was not Nicaea, but Hippo in 393.</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4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D823AA-F8BA-7446-83F7-576D1EC0B0C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404930" name="Rectangle 2"/>
          <p:cNvSpPr>
            <a:spLocks noGrp="1" noRot="1" noChangeAspect="1" noChangeArrowheads="1"/>
          </p:cNvSpPr>
          <p:nvPr>
            <p:ph type="sldImg"/>
          </p:nvPr>
        </p:nvSpPr>
        <p:spPr>
          <a:solidFill>
            <a:srgbClr val="FFFFFF"/>
          </a:solidFill>
          <a:ln/>
        </p:spPr>
      </p:sp>
      <p:sp>
        <p:nvSpPr>
          <p:cNvPr id="1404931" name="Rectangle 3"/>
          <p:cNvSpPr>
            <a:spLocks noGrp="1" noChangeArrowheads="1"/>
          </p:cNvSpPr>
          <p:nvPr>
            <p:ph type="body" idx="1"/>
          </p:nvPr>
        </p:nvSpPr>
        <p:spPr>
          <a:xfrm>
            <a:off x="914400" y="4343400"/>
            <a:ext cx="5029200" cy="648512"/>
          </a:xfrm>
          <a:solidFill>
            <a:srgbClr val="FFFFFF"/>
          </a:solidFill>
          <a:ln>
            <a:solidFill>
              <a:srgbClr val="000000"/>
            </a:solidFill>
          </a:ln>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The </a:t>
            </a:r>
            <a:r>
              <a:rPr lang="ru-RU" altLang="ja-JP" dirty="0">
                <a:latin typeface="Arial"/>
                <a:ea typeface="ＭＳ Ｐゴシック" charset="0"/>
                <a:cs typeface="Arial"/>
              </a:rPr>
              <a:t>"</a:t>
            </a:r>
            <a:r>
              <a:rPr lang="en-US" altLang="ja-JP" dirty="0">
                <a:latin typeface="Arial"/>
                <a:ea typeface="ＭＳ Ｐゴシック" charset="0"/>
                <a:cs typeface="Arial"/>
              </a:rPr>
              <a:t>canon</a:t>
            </a:r>
            <a:r>
              <a:rPr lang="ru-RU" altLang="ja-JP" dirty="0">
                <a:latin typeface="Arial"/>
                <a:ea typeface="ＭＳ Ｐゴシック" charset="0"/>
                <a:cs typeface="Arial"/>
              </a:rPr>
              <a:t>"</a:t>
            </a:r>
            <a:r>
              <a:rPr lang="en-US" altLang="ja-JP" dirty="0">
                <a:latin typeface="Arial"/>
                <a:ea typeface="ＭＳ Ｐゴシック" charset="0"/>
                <a:cs typeface="Arial"/>
              </a:rPr>
              <a:t> or </a:t>
            </a:r>
            <a:r>
              <a:rPr lang="ru-RU" altLang="ja-JP" dirty="0">
                <a:latin typeface="Arial"/>
                <a:ea typeface="ＭＳ Ｐゴシック" charset="0"/>
                <a:cs typeface="Arial"/>
              </a:rPr>
              <a:t>"</a:t>
            </a:r>
            <a:r>
              <a:rPr lang="en-US" altLang="ja-JP" dirty="0">
                <a:latin typeface="Arial"/>
                <a:ea typeface="ＭＳ Ｐゴシック" charset="0"/>
                <a:cs typeface="Arial"/>
              </a:rPr>
              <a:t>rule</a:t>
            </a:r>
            <a:r>
              <a:rPr lang="ru-RU" altLang="ja-JP" dirty="0">
                <a:latin typeface="Arial"/>
                <a:ea typeface="ＭＳ Ｐゴシック" charset="0"/>
                <a:cs typeface="Arial"/>
              </a:rPr>
              <a:t>"</a:t>
            </a:r>
            <a:r>
              <a:rPr lang="en-US" altLang="ja-JP" dirty="0">
                <a:latin typeface="Arial"/>
                <a:ea typeface="ＭＳ Ｐゴシック" charset="0"/>
                <a:cs typeface="Arial"/>
              </a:rPr>
              <a:t> meant the officially recognized books of Scripture.  None of the councils DETERMINED this list.  They only AFFIRMED what the church had believed for generations.</a:t>
            </a:r>
          </a:p>
          <a:p>
            <a:pPr eaLnBrk="1" hangingPunct="1"/>
            <a:r>
              <a:rPr lang="en-US" dirty="0">
                <a:latin typeface="Arial"/>
                <a:ea typeface="ＭＳ Ｐゴシック" charset="0"/>
                <a:cs typeface="Arial"/>
              </a:rPr>
              <a:t>_____________</a:t>
            </a:r>
          </a:p>
          <a:p>
            <a:pPr eaLnBrk="1" hangingPunct="1"/>
            <a:r>
              <a:rPr lang="en-US" dirty="0">
                <a:latin typeface="Arial"/>
                <a:ea typeface="ＭＳ Ｐゴシック" charset="0"/>
                <a:cs typeface="Arial"/>
              </a:rPr>
              <a:t>NC-03-Canon-11</a:t>
            </a:r>
          </a:p>
          <a:p>
            <a:pPr eaLnBrk="1" hangingPunct="1"/>
            <a:r>
              <a:rPr lang="en-US" dirty="0">
                <a:latin typeface="Arial"/>
                <a:ea typeface="ＭＳ Ｐゴシック" charset="0"/>
                <a:cs typeface="Arial"/>
              </a:rPr>
              <a:t>NC-19-Atheist-155</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5C4D5A-F926-3D4F-93DF-976A4642820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98658" name="Rectangle 2"/>
          <p:cNvSpPr>
            <a:spLocks noGrp="1" noRot="1" noChangeAspect="1" noChangeArrowheads="1" noTextEdit="1"/>
          </p:cNvSpPr>
          <p:nvPr>
            <p:ph type="sldImg"/>
          </p:nvPr>
        </p:nvSpPr>
        <p:spPr>
          <a:ln/>
        </p:spPr>
      </p:sp>
      <p:sp>
        <p:nvSpPr>
          <p:cNvPr id="1986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869C79-1E30-443F-8BF8-48FC86A4FA12}"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C4EB18-C9DC-4966-845B-13503DA20BB0}"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56322" name="Rectangle 2"/>
          <p:cNvSpPr>
            <a:spLocks noGrp="1" noRot="1" noChangeAspect="1" noChangeArrowheads="1" noTextEdit="1"/>
          </p:cNvSpPr>
          <p:nvPr>
            <p:ph type="sldImg"/>
          </p:nvPr>
        </p:nvSpPr>
        <p:spPr>
          <a:ln/>
        </p:spPr>
      </p:sp>
      <p:sp>
        <p:nvSpPr>
          <p:cNvPr id="56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0AAF07-6CA7-4912-9CEB-B68AD9704D2B}"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159</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1539F1-1FBC-AD49-838F-0DA62BAABB7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7090" name="Rectangle 1026"/>
          <p:cNvSpPr>
            <a:spLocks noGrp="1" noRot="1" noChangeAspect="1" noChangeArrowheads="1" noTextEdit="1"/>
          </p:cNvSpPr>
          <p:nvPr>
            <p:ph type="sldImg"/>
          </p:nvPr>
        </p:nvSpPr>
        <p:spPr>
          <a:ln/>
        </p:spPr>
      </p:sp>
      <p:sp>
        <p:nvSpPr>
          <p:cNvPr id="217091"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04072131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08F171A-C000-E444-97BD-C688FBD5500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9138" name="Rectangle 1026"/>
          <p:cNvSpPr>
            <a:spLocks noGrp="1" noRot="1" noChangeAspect="1" noChangeArrowheads="1" noTextEdit="1"/>
          </p:cNvSpPr>
          <p:nvPr>
            <p:ph type="sldImg"/>
          </p:nvPr>
        </p:nvSpPr>
        <p:spPr>
          <a:ln/>
        </p:spPr>
      </p:sp>
      <p:sp>
        <p:nvSpPr>
          <p:cNvPr id="21913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31223874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41E0361-6DA7-8B4A-9A69-2390B5911136}" type="slidenum">
              <a:rPr lang="en-GB" sz="1200">
                <a:solidFill>
                  <a:srgbClr val="FFFFFF"/>
                </a:solidFill>
                <a:latin typeface="Comic Sans MS" charset="0"/>
              </a:rPr>
              <a:pPr/>
              <a:t>16</a:t>
            </a:fld>
            <a:endParaRPr lang="en-GB" sz="1200">
              <a:solidFill>
                <a:srgbClr val="FFFFFF"/>
              </a:solidFill>
              <a:latin typeface="Comic Sans MS" charset="0"/>
            </a:endParaRPr>
          </a:p>
        </p:txBody>
      </p:sp>
      <p:sp>
        <p:nvSpPr>
          <p:cNvPr id="561154" name="Rectangle 1026"/>
          <p:cNvSpPr>
            <a:spLocks noGrp="1" noRot="1" noChangeAspect="1" noChangeArrowheads="1"/>
          </p:cNvSpPr>
          <p:nvPr>
            <p:ph type="sldImg"/>
          </p:nvPr>
        </p:nvSpPr>
        <p:spPr>
          <a:solidFill>
            <a:srgbClr val="FFFFFF"/>
          </a:solidFill>
          <a:ln/>
        </p:spPr>
      </p:sp>
      <p:sp>
        <p:nvSpPr>
          <p:cNvPr id="56115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2655CB-C2AD-E24F-8287-D47CAFDF054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1186" name="Rectangle 1026"/>
          <p:cNvSpPr>
            <a:spLocks noGrp="1" noRot="1" noChangeAspect="1" noChangeArrowheads="1" noTextEdit="1"/>
          </p:cNvSpPr>
          <p:nvPr>
            <p:ph type="sldImg"/>
          </p:nvPr>
        </p:nvSpPr>
        <p:spPr>
          <a:ln/>
        </p:spPr>
      </p:sp>
      <p:sp>
        <p:nvSpPr>
          <p:cNvPr id="22118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48477426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05E651-6F21-4A06-9CDF-0D330374A3D1}"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9B009D9-B768-2540-A525-123D4316EB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5282" name="Rectangle 1026"/>
          <p:cNvSpPr>
            <a:spLocks noGrp="1" noRot="1" noChangeAspect="1" noChangeArrowheads="1" noTextEdit="1"/>
          </p:cNvSpPr>
          <p:nvPr>
            <p:ph type="sldImg"/>
          </p:nvPr>
        </p:nvSpPr>
        <p:spPr>
          <a:ln/>
        </p:spPr>
      </p:sp>
      <p:sp>
        <p:nvSpPr>
          <p:cNvPr id="22528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744614269"/>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09D5C01-7047-2B42-B883-BDB3D35BBA9B}" type="slidenum">
              <a:rPr lang="en-US" sz="1200">
                <a:solidFill>
                  <a:srgbClr val="000000"/>
                </a:solidFill>
                <a:latin typeface="Arial" charset="0"/>
              </a:rPr>
              <a:pPr/>
              <a:t>165</a:t>
            </a:fld>
            <a:endParaRPr lang="en-US" sz="1200">
              <a:solidFill>
                <a:srgbClr val="000000"/>
              </a:solidFill>
              <a:latin typeface="Arial" charset="0"/>
            </a:endParaRPr>
          </a:p>
        </p:txBody>
      </p:sp>
      <p:sp>
        <p:nvSpPr>
          <p:cNvPr id="860162" name="Rectangle 2"/>
          <p:cNvSpPr>
            <a:spLocks noGrp="1" noRot="1" noChangeAspect="1" noChangeArrowheads="1" noTextEdit="1"/>
          </p:cNvSpPr>
          <p:nvPr>
            <p:ph type="sldImg"/>
          </p:nvPr>
        </p:nvSpPr>
        <p:spPr>
          <a:ln/>
        </p:spPr>
      </p:sp>
      <p:sp>
        <p:nvSpPr>
          <p:cNvPr id="8601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8D0394-B8E0-43C4-8F92-196D8C3012A6}" type="slidenum">
              <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S PGothic" pitchFamily="34" charset="-128"/>
              <a:cs typeface="Arial" pitchFamily="34" charset="0"/>
            </a:endParaRPr>
          </a:p>
        </p:txBody>
      </p:sp>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771C91D-7E9F-6E43-B8F6-C9E902BF0B6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1426" name="Rectangle 1026"/>
          <p:cNvSpPr>
            <a:spLocks noGrp="1" noRot="1" noChangeAspect="1" noChangeArrowheads="1" noTextEdit="1"/>
          </p:cNvSpPr>
          <p:nvPr>
            <p:ph type="sldImg"/>
          </p:nvPr>
        </p:nvSpPr>
        <p:spPr>
          <a:ln/>
        </p:spPr>
      </p:sp>
      <p:sp>
        <p:nvSpPr>
          <p:cNvPr id="23142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C462662-1E4D-104B-A1C9-58E899E895C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3474" name="Rectangle 1026"/>
          <p:cNvSpPr>
            <a:spLocks noGrp="1" noRot="1" noChangeAspect="1" noChangeArrowheads="1" noTextEdit="1"/>
          </p:cNvSpPr>
          <p:nvPr>
            <p:ph type="sldImg"/>
          </p:nvPr>
        </p:nvSpPr>
        <p:spPr>
          <a:ln/>
        </p:spPr>
      </p:sp>
      <p:sp>
        <p:nvSpPr>
          <p:cNvPr id="23347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http://www.tyndalehouse.com/staff/Head/P64TB.htm says the Magdalene fragment is actually from about AD 200.</a:t>
            </a: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38C8D96-6A7F-8A40-8C5E-87E8A71F07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5522" name="Rectangle 1026"/>
          <p:cNvSpPr>
            <a:spLocks noGrp="1" noRot="1" noChangeAspect="1" noChangeArrowheads="1" noTextEdit="1"/>
          </p:cNvSpPr>
          <p:nvPr>
            <p:ph type="sldImg"/>
          </p:nvPr>
        </p:nvSpPr>
        <p:spPr>
          <a:ln/>
        </p:spPr>
      </p:sp>
      <p:sp>
        <p:nvSpPr>
          <p:cNvPr id="235523"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Arial" charset="0"/>
                <a:ea typeface="ＭＳ Ｐゴシック" charset="0"/>
                <a:cs typeface="ＭＳ Ｐゴシック" charset="0"/>
              </a:rPr>
              <a:t>• The original Declaration of 1776 is only just over 200 years old but is barely readable.  </a:t>
            </a:r>
          </a:p>
          <a:p>
            <a:pPr eaLnBrk="1" hangingPunct="1"/>
            <a:r>
              <a:rPr lang="en-US" dirty="0">
                <a:latin typeface="Arial" charset="0"/>
                <a:ea typeface="ＭＳ Ｐゴシック" charset="0"/>
                <a:cs typeface="ＭＳ Ｐゴシック" charset="0"/>
              </a:rPr>
              <a:t>• Fortunately, a printer in 1823 engraved it, which has become the most frequently reproduced version of the document.</a:t>
            </a:r>
          </a:p>
          <a:p>
            <a:pPr eaLnBrk="1" hangingPunct="1"/>
            <a:r>
              <a:rPr lang="en-US" dirty="0">
                <a:latin typeface="Arial" charset="0"/>
                <a:ea typeface="ＭＳ Ｐゴシック" charset="0"/>
                <a:cs typeface="ＭＳ Ｐゴシック" charset="0"/>
              </a:rPr>
              <a:t>• On it you can clearly see the signatures.</a:t>
            </a:r>
          </a:p>
          <a:p>
            <a:pPr eaLnBrk="1" hangingPunct="1"/>
            <a:r>
              <a:rPr lang="en-US" dirty="0">
                <a:latin typeface="Arial" charset="0"/>
                <a:ea typeface="ＭＳ Ｐゴシック" charset="0"/>
                <a:cs typeface="ＭＳ Ｐゴシック" charset="0"/>
              </a:rPr>
              <a:t>However, no such preservation techniques were possible for the original OT and NT documents, so only copies preserved in arid weather survived.</a:t>
            </a:r>
          </a:p>
          <a:p>
            <a:pPr eaLnBrk="1" hangingPunct="1"/>
            <a:r>
              <a:rPr lang="en-US" dirty="0">
                <a:latin typeface="Arial" charset="0"/>
                <a:ea typeface="ＭＳ Ｐゴシック" charset="0"/>
                <a:cs typeface="ＭＳ Ｐゴシック" charset="0"/>
              </a:rPr>
              <a:t>It is believed by some that, after the OT and NT autographs were copied accurately and proofread, these originals were then destroyed to prevent anyone from tampering with them.</a:t>
            </a:r>
          </a:p>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http://</a:t>
            </a:r>
            <a:r>
              <a:rPr lang="en-US" dirty="0" err="1">
                <a:latin typeface="Arial" charset="0"/>
                <a:ea typeface="ＭＳ Ｐゴシック" charset="0"/>
                <a:cs typeface="ＭＳ Ｐゴシック" charset="0"/>
              </a:rPr>
              <a:t>www.archives.gov</a:t>
            </a:r>
            <a:r>
              <a:rPr lang="en-US" dirty="0">
                <a:latin typeface="Arial" charset="0"/>
                <a:ea typeface="ＭＳ Ｐゴシック" charset="0"/>
                <a:cs typeface="ＭＳ Ｐゴシック" charset="0"/>
              </a:rPr>
              <a:t>/exhibits/charters/</a:t>
            </a:r>
            <a:r>
              <a:rPr lang="en-US" dirty="0" err="1">
                <a:latin typeface="Arial" charset="0"/>
                <a:ea typeface="ＭＳ Ｐゴシック" charset="0"/>
                <a:cs typeface="ＭＳ Ｐゴシック" charset="0"/>
              </a:rPr>
              <a:t>declaration.html</a:t>
            </a:r>
            <a:endParaRPr lang="en-US" dirty="0">
              <a:latin typeface="Arial"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771C91D-7E9F-6E43-B8F6-C9E902BF0B6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1426" name="Rectangle 1026"/>
          <p:cNvSpPr>
            <a:spLocks noGrp="1" noRot="1" noChangeAspect="1" noChangeArrowheads="1" noTextEdit="1"/>
          </p:cNvSpPr>
          <p:nvPr>
            <p:ph type="sldImg"/>
          </p:nvPr>
        </p:nvSpPr>
        <p:spPr>
          <a:ln/>
        </p:spPr>
      </p:sp>
      <p:sp>
        <p:nvSpPr>
          <p:cNvPr id="23142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248713046"/>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C8FED00-29EF-B94C-9EA3-6866B7E4C6DE}" type="slidenum">
              <a:rPr kumimoji="0" lang="en-US" sz="1200" b="1" i="0" u="none" strike="noStrike" kern="1200" cap="none" spc="0" normalizeH="0" baseline="0" noProof="0" smtClean="0">
                <a:ln>
                  <a:noFill/>
                </a:ln>
                <a:solidFill>
                  <a:srgbClr val="000000"/>
                </a:solidFill>
                <a:effectLst>
                  <a:outerShdw blurRad="38100" dist="38100" dir="2700000" algn="tl">
                    <a:srgbClr val="DDDDDD"/>
                  </a:outerShdw>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26" charset="0"/>
              <a:ea typeface="ＭＳ Ｐゴシック" charset="0"/>
            </a:endParaRPr>
          </a:p>
        </p:txBody>
      </p:sp>
      <p:sp>
        <p:nvSpPr>
          <p:cNvPr id="389122" name="Rectangle 2"/>
          <p:cNvSpPr>
            <a:spLocks noGrp="1" noRot="1" noChangeAspect="1" noChangeArrowheads="1"/>
          </p:cNvSpPr>
          <p:nvPr>
            <p:ph type="sldImg"/>
          </p:nvPr>
        </p:nvSpPr>
        <p:spPr>
          <a:xfrm>
            <a:off x="838200" y="457200"/>
            <a:ext cx="5181600" cy="3886200"/>
          </a:xfrm>
          <a:solidFill>
            <a:srgbClr val="FFFFFF"/>
          </a:solidFill>
          <a:ln/>
        </p:spPr>
      </p:sp>
      <p:sp>
        <p:nvSpPr>
          <p:cNvPr id="3891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Look how EARLY certain books were deemed to be Scripture!</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BBC7185-F9FF-BD40-955A-146B718C5881}" type="slidenum">
              <a:rPr lang="en-GB" sz="1200">
                <a:solidFill>
                  <a:srgbClr val="FFFFFF"/>
                </a:solidFill>
                <a:latin typeface="Comic Sans MS" charset="0"/>
              </a:rPr>
              <a:pPr/>
              <a:t>17</a:t>
            </a:fld>
            <a:endParaRPr lang="en-GB" sz="1200">
              <a:solidFill>
                <a:srgbClr val="FFFFFF"/>
              </a:solidFill>
              <a:latin typeface="Comic Sans MS" charset="0"/>
            </a:endParaRPr>
          </a:p>
        </p:txBody>
      </p:sp>
      <p:sp>
        <p:nvSpPr>
          <p:cNvPr id="563202" name="Rectangle 1026"/>
          <p:cNvSpPr>
            <a:spLocks noGrp="1" noRot="1" noChangeAspect="1" noChangeArrowheads="1"/>
          </p:cNvSpPr>
          <p:nvPr>
            <p:ph type="sldImg"/>
          </p:nvPr>
        </p:nvSpPr>
        <p:spPr>
          <a:solidFill>
            <a:srgbClr val="FFFFFF"/>
          </a:solidFill>
          <a:ln/>
        </p:spPr>
      </p:sp>
      <p:sp>
        <p:nvSpPr>
          <p:cNvPr id="56320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5C39D4-4A42-E14F-8C5D-218B4073330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96290" name="Rectangle 2"/>
          <p:cNvSpPr>
            <a:spLocks noGrp="1" noRot="1" noChangeAspect="1" noChangeArrowheads="1"/>
          </p:cNvSpPr>
          <p:nvPr>
            <p:ph type="sldImg"/>
          </p:nvPr>
        </p:nvSpPr>
        <p:spPr>
          <a:xfrm>
            <a:off x="838200" y="457200"/>
            <a:ext cx="5181600" cy="3886200"/>
          </a:xfrm>
          <a:solidFill>
            <a:srgbClr val="FFFFFF"/>
          </a:solidFill>
          <a:ln/>
        </p:spPr>
      </p:sp>
      <p:sp>
        <p:nvSpPr>
          <p:cNvPr id="3962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Paul still had three more letters to write (1-2 Tim. Tit) when Peter deemed what he had ALREADY written as Scripture on par with the OT.</a:t>
            </a: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2D3A70-7816-454E-9AAC-1BAC131085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6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6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EVERYONE believed that Jesus was a man.</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56</a:t>
            </a:r>
          </a:p>
          <a:p>
            <a:pPr eaLnBrk="1" hangingPunct="1"/>
            <a:r>
              <a:rPr lang="en-US" dirty="0">
                <a:latin typeface="Times New Roman" charset="0"/>
                <a:ea typeface="ＭＳ Ｐゴシック" charset="0"/>
                <a:cs typeface="ＭＳ Ｐゴシック" charset="0"/>
              </a:rPr>
              <a:t>TH-06Da Vinci Code-71</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072160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E9298D-0001-2B4A-837B-9F07F659410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840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840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The Romans would have had no problem with Christians who only believed Jesus was a man.  Their disagreement came with the Christian belief that Jesus was GOD.</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57</a:t>
            </a:r>
          </a:p>
          <a:p>
            <a:pPr eaLnBrk="1" hangingPunct="1"/>
            <a:r>
              <a:rPr lang="en-US" dirty="0">
                <a:latin typeface="Times New Roman" charset="0"/>
                <a:ea typeface="ＭＳ Ｐゴシック" charset="0"/>
                <a:cs typeface="ＭＳ Ｐゴシック" charset="0"/>
              </a:rPr>
              <a:t>TH-06Da Vinci Code-72</a:t>
            </a:r>
          </a:p>
        </p:txBody>
      </p:sp>
    </p:spTree>
    <p:extLst>
      <p:ext uri="{BB962C8B-B14F-4D97-AF65-F5344CB8AC3E}">
        <p14:creationId xmlns:p14="http://schemas.microsoft.com/office/powerpoint/2010/main" val="54213904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E70542-235D-C24F-9C0A-4F47B26AA4D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604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604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Even women paid the ultimate price.</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58</a:t>
            </a:r>
          </a:p>
          <a:p>
            <a:pPr eaLnBrk="1" hangingPunct="1"/>
            <a:r>
              <a:rPr lang="en-US" dirty="0">
                <a:latin typeface="Times New Roman" charset="0"/>
                <a:ea typeface="ＭＳ Ｐゴシック" charset="0"/>
                <a:cs typeface="ＭＳ Ｐゴシック" charset="0"/>
              </a:rPr>
              <a:t>TH-06Da Vinci Code-73</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75051653"/>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dirty="0">
                <a:latin typeface="Arial" panose="020B0604020202020204" pitchFamily="34" charset="0"/>
                <a:ea typeface="ＭＳ Ｐゴシック" panose="020B0600070205080204" pitchFamily="34" charset="-128"/>
              </a:rPr>
              <a:t>• However, to affirm the biblical teaching, about 300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Today we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4EBBF4D-95F2-C64D-8BF7-14D43FE5845A}"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943106" name="Rectangle 2"/>
          <p:cNvSpPr>
            <a:spLocks noGrp="1" noRot="1" noChangeAspect="1" noChangeArrowheads="1"/>
          </p:cNvSpPr>
          <p:nvPr>
            <p:ph type="sldImg"/>
          </p:nvPr>
        </p:nvSpPr>
        <p:spPr>
          <a:solidFill>
            <a:srgbClr val="FFFFFF"/>
          </a:solidFill>
          <a:ln/>
        </p:spPr>
      </p:sp>
      <p:sp>
        <p:nvSpPr>
          <p:cNvPr id="9431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The orthodox view won out and was expressed in the Nicene Creed.  </a:t>
            </a: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God raised up Basil and the </a:t>
            </a:r>
            <a:r>
              <a:rPr lang="en-US" altLang="ja-JP" dirty="0">
                <a:latin typeface="Arial" panose="020B0604020202020204" pitchFamily="34" charset="0"/>
                <a:ea typeface="ＭＳ Ｐゴシック" charset="0"/>
                <a:cs typeface="Arial" panose="020B0604020202020204" pitchFamily="34" charset="0"/>
              </a:rPr>
              <a:t>"Two </a:t>
            </a:r>
            <a:r>
              <a:rPr lang="en-US" altLang="ja-JP" dirty="0" err="1">
                <a:latin typeface="Arial" panose="020B0604020202020204" pitchFamily="34" charset="0"/>
                <a:ea typeface="ＭＳ Ｐゴシック" charset="0"/>
                <a:cs typeface="Arial" panose="020B0604020202020204" pitchFamily="34" charset="0"/>
              </a:rPr>
              <a:t>Gregorys</a:t>
            </a:r>
            <a:r>
              <a:rPr lang="en-US" altLang="ja-JP" dirty="0">
                <a:latin typeface="Arial" panose="020B0604020202020204" pitchFamily="34" charset="0"/>
                <a:ea typeface="ＭＳ Ｐゴシック" charset="0"/>
                <a:cs typeface="Arial" panose="020B0604020202020204" pitchFamily="34" charset="0"/>
              </a:rPr>
              <a:t>" to finally nail the coffin in ancient Arianism. (But sadly, this same heresy came back in the 1800s in a cult called Jehovah</a:t>
            </a:r>
            <a:r>
              <a:rPr lang="fr-FR" altLang="ja-JP" dirty="0">
                <a:latin typeface="Arial" panose="020B0604020202020204" pitchFamily="34" charset="0"/>
                <a:ea typeface="ＭＳ Ｐゴシック" charset="0"/>
                <a:cs typeface="Arial" panose="020B0604020202020204" pitchFamily="34" charset="0"/>
              </a:rPr>
              <a:t>'</a:t>
            </a:r>
            <a:r>
              <a:rPr lang="en-US" altLang="ja-JP"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E1C8D96-82FF-E947-A410-B8426CE549A4}"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565250" name="Rectangle 1026"/>
          <p:cNvSpPr>
            <a:spLocks noGrp="1" noRot="1" noChangeAspect="1" noChangeArrowheads="1"/>
          </p:cNvSpPr>
          <p:nvPr>
            <p:ph type="sldImg"/>
          </p:nvPr>
        </p:nvSpPr>
        <p:spPr>
          <a:solidFill>
            <a:srgbClr val="FFFFFF"/>
          </a:solidFill>
          <a:ln/>
        </p:spPr>
      </p:sp>
      <p:sp>
        <p:nvSpPr>
          <p:cNvPr id="56525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In </a:t>
            </a:r>
            <a:r>
              <a:rPr lang="en-US" i="1" dirty="0">
                <a:latin typeface="Arial" panose="020B0604020202020204" pitchFamily="34" charset="0"/>
                <a:ea typeface="ＭＳ Ｐゴシック" charset="0"/>
                <a:cs typeface="Arial" panose="020B0604020202020204" pitchFamily="34" charset="0"/>
              </a:rPr>
              <a:t>The DaVinci </a:t>
            </a:r>
            <a:r>
              <a:rPr lang="en-US" i="0" dirty="0">
                <a:latin typeface="Arial" panose="020B0604020202020204" pitchFamily="34" charset="0"/>
                <a:ea typeface="ＭＳ Ｐゴシック" charset="0"/>
                <a:cs typeface="Arial" panose="020B0604020202020204" pitchFamily="34" charset="0"/>
              </a:rPr>
              <a:t>Code, author Dan Brown</a:t>
            </a:r>
            <a:r>
              <a:rPr lang="en-US" dirty="0">
                <a:latin typeface="Arial" panose="020B0604020202020204" pitchFamily="34" charset="0"/>
                <a:ea typeface="ＭＳ Ｐゴシック" charset="0"/>
                <a:cs typeface="Arial" panose="020B0604020202020204" pitchFamily="34" charset="0"/>
              </a:rPr>
              <a:t> claims (without support) that the Nicaea vote on whether Jesus was co-eternal with God was very close.  The truth is that the vote of the approximately 300-some leaders present was 300 to 3.  Along with Arius, </a:t>
            </a:r>
            <a:r>
              <a:rPr lang="en-US" altLang="ja-JP"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dirty="0" err="1">
                <a:latin typeface="Arial" panose="020B0604020202020204" pitchFamily="34" charset="0"/>
                <a:ea typeface="ＭＳ Ｐゴシック" charset="0"/>
                <a:cs typeface="Arial" panose="020B0604020202020204" pitchFamily="34" charset="0"/>
              </a:rPr>
              <a:t>Theonas</a:t>
            </a:r>
            <a:r>
              <a:rPr lang="en-US" altLang="ja-JP" dirty="0">
                <a:latin typeface="Arial" panose="020B0604020202020204" pitchFamily="34" charset="0"/>
                <a:ea typeface="ＭＳ Ｐゴシック" charset="0"/>
                <a:cs typeface="Arial" panose="020B0604020202020204" pitchFamily="34" charset="0"/>
              </a:rPr>
              <a:t> of </a:t>
            </a:r>
            <a:r>
              <a:rPr lang="en-US" altLang="ja-JP" dirty="0" err="1">
                <a:latin typeface="Arial" panose="020B0604020202020204" pitchFamily="34" charset="0"/>
                <a:ea typeface="ＭＳ Ｐゴシック" charset="0"/>
                <a:cs typeface="Arial" panose="020B0604020202020204" pitchFamily="34" charset="0"/>
              </a:rPr>
              <a:t>Mamarica</a:t>
            </a:r>
            <a:r>
              <a:rPr lang="en-US" altLang="ja-JP"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a:t>
            </a:r>
            <a:r>
              <a:rPr lang="en-US" altLang="ja-JP" i="1" dirty="0">
                <a:latin typeface="Arial" panose="020B0604020202020204" pitchFamily="34" charset="0"/>
                <a:ea typeface="ＭＳ Ｐゴシック" charset="0"/>
                <a:cs typeface="Arial" panose="020B0604020202020204" pitchFamily="34" charset="0"/>
              </a:rPr>
              <a:t>The Da Vinci Code: Fact or Fiction? </a:t>
            </a:r>
            <a:r>
              <a:rPr lang="en-US" altLang="ja-JP" dirty="0">
                <a:latin typeface="Arial" panose="020B0604020202020204" pitchFamily="34" charset="0"/>
                <a:ea typeface="ＭＳ Ｐゴシック" charset="0"/>
                <a:cs typeface="Arial" panose="020B0604020202020204" pitchFamily="34" charset="0"/>
              </a:rPr>
              <a:t>with Hank </a:t>
            </a:r>
            <a:r>
              <a:rPr lang="en-US" altLang="ja-JP" i="0" dirty="0" err="1">
                <a:latin typeface="Arial" panose="020B0604020202020204" pitchFamily="34" charset="0"/>
                <a:ea typeface="ＭＳ Ｐゴシック" charset="0"/>
                <a:cs typeface="Arial" panose="020B0604020202020204" pitchFamily="34" charset="0"/>
              </a:rPr>
              <a:t>Hanegraaff</a:t>
            </a:r>
            <a:r>
              <a:rPr lang="en-US" altLang="ja-JP" i="0" dirty="0">
                <a:latin typeface="Arial" panose="020B0604020202020204" pitchFamily="34" charset="0"/>
                <a:ea typeface="ＭＳ Ｐゴシック" charset="0"/>
                <a:cs typeface="Arial" panose="020B0604020202020204" pitchFamily="34" charset="0"/>
              </a:rPr>
              <a:t> [Wheaton</a:t>
            </a:r>
            <a:r>
              <a:rPr lang="en-US" altLang="ja-JP" dirty="0">
                <a:latin typeface="Arial" panose="020B0604020202020204" pitchFamily="34" charset="0"/>
                <a:ea typeface="ＭＳ Ｐゴシック" charset="0"/>
                <a:cs typeface="Arial" panose="020B0604020202020204" pitchFamily="34" charset="0"/>
              </a:rPr>
              <a:t>: Tyndale, 2004], 15, n. 6, on p. 73).</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5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1320B45-2858-F34E-98F0-379EDF5327D1}"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183</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955394" name="Rectangle 2"/>
          <p:cNvSpPr>
            <a:spLocks noGrp="1" noRot="1" noChangeAspect="1" noChangeArrowheads="1"/>
          </p:cNvSpPr>
          <p:nvPr>
            <p:ph type="sldImg"/>
          </p:nvPr>
        </p:nvSpPr>
        <p:spPr>
          <a:solidFill>
            <a:srgbClr val="FFFFFF"/>
          </a:solidFill>
          <a:ln/>
        </p:spPr>
      </p:sp>
      <p:sp>
        <p:nvSpPr>
          <p:cNvPr id="9553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Our final part about Brown</a:t>
            </a:r>
            <a:r>
              <a:rPr lang="fr-FR" altLang="ja-JP" dirty="0">
                <a:ea typeface="ＭＳ Ｐゴシック" charset="0"/>
                <a:cs typeface="ＭＳ Ｐゴシック" charset="0"/>
              </a:rPr>
              <a:t>'</a:t>
            </a:r>
            <a:r>
              <a:rPr lang="en-US" altLang="ja-JP" dirty="0">
                <a:ea typeface="ＭＳ Ｐゴシック" charset="0"/>
                <a:cs typeface="ＭＳ Ｐゴシック" charset="0"/>
              </a:rPr>
              <a:t>s errors concerns his views of Bible texts themselves.</a:t>
            </a:r>
            <a:endParaRPr lang="en-US" dirty="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b="1">
                <a:solidFill>
                  <a:schemeClr val="tx2"/>
                </a:solidFill>
                <a:latin typeface="Garamond" charset="0"/>
                <a:ea typeface="ＭＳ Ｐゴシック" charset="0"/>
                <a:cs typeface="ＭＳ Ｐゴシック" charset="0"/>
              </a:defRPr>
            </a:lvl1pPr>
            <a:lvl2pPr marL="742950" indent="-285750" eaLnBrk="0" hangingPunct="0">
              <a:defRPr sz="4400" b="1">
                <a:solidFill>
                  <a:schemeClr val="tx2"/>
                </a:solidFill>
                <a:latin typeface="Garamond" charset="0"/>
                <a:ea typeface="ＭＳ Ｐゴシック" charset="0"/>
              </a:defRPr>
            </a:lvl2pPr>
            <a:lvl3pPr marL="1143000" indent="-228600" eaLnBrk="0" hangingPunct="0">
              <a:defRPr sz="4400" b="1">
                <a:solidFill>
                  <a:schemeClr val="tx2"/>
                </a:solidFill>
                <a:latin typeface="Garamond" charset="0"/>
                <a:ea typeface="ＭＳ Ｐゴシック" charset="0"/>
              </a:defRPr>
            </a:lvl3pPr>
            <a:lvl4pPr marL="1600200" indent="-228600" eaLnBrk="0" hangingPunct="0">
              <a:defRPr sz="4400" b="1">
                <a:solidFill>
                  <a:schemeClr val="tx2"/>
                </a:solidFill>
                <a:latin typeface="Garamond" charset="0"/>
                <a:ea typeface="ＭＳ Ｐゴシック" charset="0"/>
              </a:defRPr>
            </a:lvl4pPr>
            <a:lvl5pPr marL="2057400" indent="-228600" eaLnBrk="0" hangingPunct="0">
              <a:defRPr sz="4400" b="1">
                <a:solidFill>
                  <a:schemeClr val="tx2"/>
                </a:solidFill>
                <a:latin typeface="Garamond" charset="0"/>
                <a:ea typeface="ＭＳ Ｐゴシック" charset="0"/>
              </a:defRPr>
            </a:lvl5pPr>
            <a:lvl6pPr marL="2514600" indent="-228600" algn="ctr" eaLnBrk="0" fontAlgn="base" hangingPunct="0">
              <a:spcBef>
                <a:spcPct val="0"/>
              </a:spcBef>
              <a:spcAft>
                <a:spcPct val="0"/>
              </a:spcAft>
              <a:defRPr sz="4400" b="1">
                <a:solidFill>
                  <a:schemeClr val="tx2"/>
                </a:solidFill>
                <a:latin typeface="Garamond" charset="0"/>
                <a:ea typeface="ＭＳ Ｐゴシック" charset="0"/>
              </a:defRPr>
            </a:lvl6pPr>
            <a:lvl7pPr marL="2971800" indent="-228600" algn="ctr" eaLnBrk="0" fontAlgn="base" hangingPunct="0">
              <a:spcBef>
                <a:spcPct val="0"/>
              </a:spcBef>
              <a:spcAft>
                <a:spcPct val="0"/>
              </a:spcAft>
              <a:defRPr sz="4400" b="1">
                <a:solidFill>
                  <a:schemeClr val="tx2"/>
                </a:solidFill>
                <a:latin typeface="Garamond" charset="0"/>
                <a:ea typeface="ＭＳ Ｐゴシック" charset="0"/>
              </a:defRPr>
            </a:lvl7pPr>
            <a:lvl8pPr marL="3429000" indent="-228600" algn="ctr" eaLnBrk="0" fontAlgn="base" hangingPunct="0">
              <a:spcBef>
                <a:spcPct val="0"/>
              </a:spcBef>
              <a:spcAft>
                <a:spcPct val="0"/>
              </a:spcAft>
              <a:defRPr sz="4400" b="1">
                <a:solidFill>
                  <a:schemeClr val="tx2"/>
                </a:solidFill>
                <a:latin typeface="Garamond" charset="0"/>
                <a:ea typeface="ＭＳ Ｐゴシック" charset="0"/>
              </a:defRPr>
            </a:lvl8pPr>
            <a:lvl9pPr marL="3886200" indent="-228600" algn="ctr"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C6A334D-C0B2-444C-A9E0-90F8B55E526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3CF344B-6032-F34F-971D-EDDCF776D4D6}" type="slidenum">
              <a:rPr lang="en-US" sz="1200">
                <a:latin typeface="26" charset="0"/>
              </a:rPr>
              <a:pPr/>
              <a:t>187</a:t>
            </a:fld>
            <a:endParaRPr lang="en-US" sz="1200">
              <a:latin typeface="26" charset="0"/>
            </a:endParaRPr>
          </a:p>
        </p:txBody>
      </p:sp>
      <p:sp>
        <p:nvSpPr>
          <p:cNvPr id="963586" name="Rectangle 2"/>
          <p:cNvSpPr>
            <a:spLocks noGrp="1" noRot="1" noChangeAspect="1" noChangeArrowheads="1" noTextEdit="1"/>
          </p:cNvSpPr>
          <p:nvPr>
            <p:ph type="sldImg"/>
          </p:nvPr>
        </p:nvSpPr>
        <p:spPr>
          <a:ln/>
        </p:spPr>
      </p:sp>
      <p:sp>
        <p:nvSpPr>
          <p:cNvPr id="96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8B77A0-FFC5-7642-8365-942944ADAA5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noTextEdit="1"/>
          </p:cNvSpPr>
          <p:nvPr>
            <p:ph type="sldImg"/>
          </p:nvPr>
        </p:nvSpPr>
        <p:spPr>
          <a:xfrm>
            <a:off x="1143000" y="685800"/>
            <a:ext cx="4572000" cy="3429000"/>
          </a:xfrm>
          <a:ln/>
        </p:spPr>
      </p:sp>
      <p:sp>
        <p:nvSpPr>
          <p:cNvPr id="3430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_______________</a:t>
            </a:r>
          </a:p>
          <a:p>
            <a:pPr eaLnBrk="1" hangingPunct="1"/>
            <a:r>
              <a:rPr lang="en-US" dirty="0">
                <a:latin typeface="Arial" charset="0"/>
                <a:ea typeface="ＭＳ Ｐゴシック" charset="0"/>
                <a:cs typeface="ＭＳ Ｐゴシック" charset="0"/>
              </a:rPr>
              <a:t>NB-16-Literary-41</a:t>
            </a:r>
          </a:p>
          <a:p>
            <a:pPr eaLnBrk="1" hangingPunct="1"/>
            <a:r>
              <a:rPr lang="en-US" dirty="0">
                <a:latin typeface="Arial" charset="0"/>
                <a:ea typeface="ＭＳ Ｐゴシック" charset="0"/>
                <a:cs typeface="ＭＳ Ｐゴシック" charset="0"/>
              </a:rPr>
              <a:t>NS-04-John1-11-slide 49</a:t>
            </a: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237899348"/>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6D90DB34-A4AF-8C4B-8ED8-FEEFD49C38C6}" type="slidenum">
              <a:rPr lang="en-US" sz="1200">
                <a:solidFill>
                  <a:srgbClr val="000000"/>
                </a:solidFill>
                <a:latin typeface="Times New Roman" charset="0"/>
              </a:rPr>
              <a:pPr algn="r"/>
              <a:t>189</a:t>
            </a:fld>
            <a:endParaRPr lang="en-US" sz="1200">
              <a:solidFill>
                <a:srgbClr val="000000"/>
              </a:solidFill>
              <a:latin typeface="Times New Roman" charset="0"/>
            </a:endParaRPr>
          </a:p>
        </p:txBody>
      </p:sp>
      <p:sp>
        <p:nvSpPr>
          <p:cNvPr id="893954" name="Rectangle 2"/>
          <p:cNvSpPr>
            <a:spLocks noGrp="1" noRot="1" noChangeAspect="1" noChangeArrowheads="1"/>
          </p:cNvSpPr>
          <p:nvPr>
            <p:ph type="sldImg"/>
          </p:nvPr>
        </p:nvSpPr>
        <p:spPr>
          <a:solidFill>
            <a:srgbClr val="FFFFFF"/>
          </a:solidFill>
          <a:ln/>
        </p:spPr>
      </p:sp>
      <p:sp>
        <p:nvSpPr>
          <p:cNvPr id="8939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6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43FB77E-D2FD-EC46-869E-F74BEB93CF31}" type="slidenum">
              <a:rPr lang="en-GB" sz="1200">
                <a:solidFill>
                  <a:srgbClr val="FFFFFF"/>
                </a:solidFill>
                <a:latin typeface="Comic Sans MS" charset="0"/>
              </a:rPr>
              <a:pPr/>
              <a:t>190</a:t>
            </a:fld>
            <a:endParaRPr lang="en-GB" sz="1200">
              <a:solidFill>
                <a:srgbClr val="FFFFFF"/>
              </a:solidFill>
              <a:latin typeface="Comic Sans MS" charset="0"/>
            </a:endParaRPr>
          </a:p>
        </p:txBody>
      </p:sp>
      <p:sp>
        <p:nvSpPr>
          <p:cNvPr id="896002"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dirty="0">
                <a:latin typeface="+mn-lt"/>
                <a:ea typeface="+mn-ea"/>
                <a:cs typeface="+mn-cs"/>
              </a:rPr>
              <a:t>The reason Matthew presents the geneaology of Jesus is to show that his lineage back to David qualifies him as the rightful King of the Jews</a:t>
            </a:r>
            <a:r>
              <a:rPr lang="en-SG" dirty="0">
                <a:latin typeface="+mn-lt"/>
                <a:ea typeface="+mn-ea"/>
                <a:cs typeface="+mn-cs"/>
              </a:rPr>
              <a:t>.</a:t>
            </a:r>
            <a:endParaRPr lang="en-US" dirty="0"/>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4A3BFB9-2CAC-C84C-AE8C-0F7DA3EDD2E2}" type="slidenum">
              <a:rPr lang="en-GB" sz="1200">
                <a:solidFill>
                  <a:srgbClr val="FFFFFF"/>
                </a:solidFill>
                <a:latin typeface="Comic Sans MS" charset="0"/>
              </a:rPr>
              <a:pPr/>
              <a:t>191</a:t>
            </a:fld>
            <a:endParaRPr lang="en-GB" sz="1200">
              <a:solidFill>
                <a:srgbClr val="FFFFFF"/>
              </a:solidFill>
              <a:latin typeface="Comic Sans MS" charset="0"/>
            </a:endParaRPr>
          </a:p>
        </p:txBody>
      </p:sp>
      <p:sp>
        <p:nvSpPr>
          <p:cNvPr id="898050"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dirty="0">
                <a:latin typeface="+mn-lt"/>
                <a:ea typeface="+mn-ea"/>
                <a:cs typeface="+mn-cs"/>
              </a:rPr>
              <a:t>Another claims, "You KNOW it</a:t>
            </a:r>
            <a:r>
              <a:rPr lang="fr-FR" dirty="0">
                <a:latin typeface="+mn-lt"/>
                <a:ea typeface="+mn-ea"/>
                <a:cs typeface="+mn-cs"/>
              </a:rPr>
              <a:t>'</a:t>
            </a:r>
            <a:r>
              <a:rPr lang="en-US" dirty="0">
                <a:latin typeface="+mn-lt"/>
                <a:ea typeface="+mn-ea"/>
                <a:cs typeface="+mn-cs"/>
              </a:rPr>
              <a:t>s a Myth.  This Season, Celebrate REASON!"</a:t>
            </a:r>
            <a:r>
              <a:rPr lang="en-SG" dirty="0"/>
              <a:t> </a:t>
            </a:r>
            <a:endParaRPr lang="en-US"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B07A61E-1CEE-B047-A246-841AEB7D6536}" type="slidenum">
              <a:rPr lang="en-GB" sz="1200">
                <a:solidFill>
                  <a:srgbClr val="FFFFFF"/>
                </a:solidFill>
                <a:latin typeface="Comic Sans MS" charset="0"/>
              </a:rPr>
              <a:pPr/>
              <a:t>19</a:t>
            </a:fld>
            <a:endParaRPr lang="en-GB" sz="1200">
              <a:solidFill>
                <a:srgbClr val="FFFFFF"/>
              </a:solidFill>
              <a:latin typeface="Comic Sans MS" charset="0"/>
            </a:endParaRPr>
          </a:p>
        </p:txBody>
      </p:sp>
      <p:sp>
        <p:nvSpPr>
          <p:cNvPr id="567298" name="Rectangle 1026"/>
          <p:cNvSpPr>
            <a:spLocks noGrp="1" noRot="1" noChangeAspect="1" noChangeArrowheads="1"/>
          </p:cNvSpPr>
          <p:nvPr>
            <p:ph type="sldImg"/>
          </p:nvPr>
        </p:nvSpPr>
        <p:spPr>
          <a:solidFill>
            <a:srgbClr val="FFFFFF"/>
          </a:solidFill>
          <a:ln/>
        </p:spPr>
      </p:sp>
      <p:sp>
        <p:nvSpPr>
          <p:cNvPr id="56729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C800C75-911A-8847-AEE1-2C0021BE2FE4}" type="slidenum">
              <a:rPr lang="en-GB" sz="1200">
                <a:solidFill>
                  <a:srgbClr val="FFFFFF"/>
                </a:solidFill>
                <a:latin typeface="Comic Sans MS" charset="0"/>
              </a:rPr>
              <a:pPr/>
              <a:t>192</a:t>
            </a:fld>
            <a:endParaRPr lang="en-GB" sz="1200">
              <a:solidFill>
                <a:srgbClr val="FFFFFF"/>
              </a:solidFill>
              <a:latin typeface="Comic Sans MS" charset="0"/>
            </a:endParaRPr>
          </a:p>
        </p:txBody>
      </p:sp>
      <p:sp>
        <p:nvSpPr>
          <p:cNvPr id="900098"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dirty="0">
                <a:latin typeface="+mn-lt"/>
                <a:ea typeface="+mn-ea"/>
                <a:cs typeface="+mn-cs"/>
              </a:rPr>
              <a:t>Atheists say, "Keep the MERRY!" and "Dump the MYTH!"  But God</a:t>
            </a:r>
            <a:r>
              <a:rPr lang="fr-FR" dirty="0">
                <a:latin typeface="+mn-lt"/>
                <a:ea typeface="+mn-ea"/>
                <a:cs typeface="+mn-cs"/>
              </a:rPr>
              <a:t>'</a:t>
            </a:r>
            <a:r>
              <a:rPr lang="en-US" dirty="0">
                <a:latin typeface="+mn-lt"/>
                <a:ea typeface="+mn-ea"/>
                <a:cs typeface="+mn-cs"/>
              </a:rPr>
              <a:t>s love is no myth</a:t>
            </a:r>
            <a:r>
              <a:rPr lang="en-SG" dirty="0">
                <a:latin typeface="+mn-lt"/>
                <a:ea typeface="+mn-ea"/>
                <a:cs typeface="+mn-cs"/>
              </a:rPr>
              <a:t>!</a:t>
            </a:r>
            <a:endParaRPr lang="en-US" dirty="0"/>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F19374A-0EE0-CD4C-8B29-84AB6A9ED07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43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43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Here is where Brown rewrites not only the history of what unbelievers thought--he rewrites Christians</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view of Jesus.</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55</a:t>
            </a:r>
          </a:p>
          <a:p>
            <a:pPr eaLnBrk="1" hangingPunct="1"/>
            <a:r>
              <a:rPr lang="en-US" dirty="0">
                <a:latin typeface="Times New Roman" charset="0"/>
                <a:ea typeface="ＭＳ Ｐゴシック" charset="0"/>
                <a:cs typeface="ＭＳ Ｐゴシック" charset="0"/>
              </a:rPr>
              <a:t>TH-06Da Vinci Code-70</a:t>
            </a:r>
          </a:p>
          <a:p>
            <a:endParaRPr lang="en-US" dirty="0"/>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74217766"/>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E4B29E9-B52E-1C46-A9C0-692262FB625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512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Now let</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turn our attention away from historical inaccuracies about the canon to the early view of Jesus himself.</a:t>
            </a: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53</a:t>
            </a:r>
          </a:p>
          <a:p>
            <a:pPr eaLnBrk="1" hangingPunct="1"/>
            <a:r>
              <a:rPr lang="en-US" dirty="0">
                <a:latin typeface="Times New Roman" charset="0"/>
                <a:ea typeface="ＭＳ Ｐゴシック" charset="0"/>
                <a:cs typeface="ＭＳ Ｐゴシック" charset="0"/>
              </a:rPr>
              <a:t>NS-23-1John-105</a:t>
            </a:r>
          </a:p>
          <a:p>
            <a:pPr eaLnBrk="1" hangingPunct="1"/>
            <a:r>
              <a:rPr lang="en-US" dirty="0">
                <a:latin typeface="Times New Roman" charset="0"/>
                <a:ea typeface="ＭＳ Ｐゴシック" charset="0"/>
                <a:cs typeface="ＭＳ Ｐゴシック" charset="0"/>
              </a:rPr>
              <a:t>TH-06Da Vinci Code-68</a:t>
            </a:r>
          </a:p>
        </p:txBody>
      </p:sp>
    </p:spTree>
    <p:extLst>
      <p:ext uri="{BB962C8B-B14F-4D97-AF65-F5344CB8AC3E}">
        <p14:creationId xmlns:p14="http://schemas.microsoft.com/office/powerpoint/2010/main" val="3552577397"/>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dirty="0">
                <a:latin typeface="Times New Roman" charset="0"/>
                <a:ea typeface="ＭＳ Ｐゴシック" charset="0"/>
                <a:cs typeface="ＭＳ Ｐゴシック" charset="0"/>
              </a:rPr>
              <a:t>The deception is placed in the voice of a so-called historian.</a:t>
            </a:r>
            <a:endParaRPr lang="en-US" altLang="ja-JP"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______________</a:t>
            </a:r>
          </a:p>
          <a:p>
            <a:pPr eaLnBrk="1" hangingPunct="1"/>
            <a:r>
              <a:rPr lang="en-US" dirty="0">
                <a:latin typeface="Times New Roman" charset="0"/>
                <a:ea typeface="ＭＳ Ｐゴシック" charset="0"/>
                <a:cs typeface="ＭＳ Ｐゴシック" charset="0"/>
              </a:rPr>
              <a:t>NS-04-Luke1-12—slide 54</a:t>
            </a:r>
          </a:p>
          <a:p>
            <a:pPr eaLnBrk="1" hangingPunct="1"/>
            <a:r>
              <a:rPr lang="en-US" dirty="0">
                <a:latin typeface="Times New Roman" charset="0"/>
                <a:ea typeface="ＭＳ Ｐゴシック" charset="0"/>
                <a:cs typeface="ＭＳ Ｐゴシック" charset="0"/>
              </a:rPr>
              <a:t>NS-23-1John-106</a:t>
            </a:r>
          </a:p>
          <a:p>
            <a:pPr eaLnBrk="1" hangingPunct="1"/>
            <a:r>
              <a:rPr lang="en-US" dirty="0">
                <a:latin typeface="Times New Roman" charset="0"/>
                <a:ea typeface="ＭＳ Ｐゴシック" charset="0"/>
                <a:cs typeface="ＭＳ Ｐゴシック" charset="0"/>
              </a:rPr>
              <a:t>TH-06Da Vinci Code-69</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26528698"/>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3"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dirty="0">
                <a:latin typeface="+mn-lt"/>
                <a:ea typeface="+mn-ea"/>
                <a:cs typeface="+mn-cs"/>
              </a:rPr>
              <a:t>But which person of the godhead created the world</a:t>
            </a:r>
            <a:r>
              <a:rPr lang="en-SG" dirty="0">
                <a:latin typeface="+mn-lt"/>
                <a:ea typeface="+mn-ea"/>
                <a:cs typeface="+mn-cs"/>
              </a:rPr>
              <a:t>?</a:t>
            </a:r>
            <a:endParaRPr lang="en-US" dirty="0"/>
          </a:p>
        </p:txBody>
      </p:sp>
      <p:sp>
        <p:nvSpPr>
          <p:cNvPr id="91443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5F43484-B4EF-2342-A5A1-617885F9D0C7}" type="slidenum">
              <a:rPr lang="en-US" sz="1200">
                <a:latin typeface="26" charset="0"/>
              </a:rPr>
              <a:pPr/>
              <a:t>196</a:t>
            </a:fld>
            <a:endParaRPr lang="en-US" sz="1200">
              <a:latin typeface="26"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1"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dirty="0">
                <a:latin typeface="+mn-lt"/>
                <a:ea typeface="+mn-ea"/>
                <a:cs typeface="+mn-cs"/>
              </a:rPr>
              <a:t>We know that the one God exists as three persons: Father, Son and Spirit. Genesis 1 even hints at the Trinity by saying, "Let us make…" but </a:t>
            </a:r>
            <a:r>
              <a:rPr lang="en-US" i="1" dirty="0">
                <a:latin typeface="+mn-lt"/>
                <a:ea typeface="+mn-ea"/>
                <a:cs typeface="+mn-cs"/>
              </a:rPr>
              <a:t>which person</a:t>
            </a:r>
            <a:r>
              <a:rPr lang="en-US" dirty="0">
                <a:latin typeface="+mn-lt"/>
                <a:ea typeface="+mn-ea"/>
                <a:cs typeface="+mn-cs"/>
              </a:rPr>
              <a:t> was this specifically who made all we see?  John 1 says that…</a:t>
            </a:r>
            <a:r>
              <a:rPr lang="en-SG" dirty="0"/>
              <a:t> </a:t>
            </a:r>
            <a:endParaRPr lang="en-US" dirty="0"/>
          </a:p>
        </p:txBody>
      </p:sp>
      <p:sp>
        <p:nvSpPr>
          <p:cNvPr id="91648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914CC7C-014E-4741-B88E-2B9B66751D69}" type="slidenum">
              <a:rPr lang="en-US" sz="1200">
                <a:latin typeface="26" charset="0"/>
              </a:rPr>
              <a:pPr/>
              <a:t>197</a:t>
            </a:fld>
            <a:endParaRPr lang="en-US" sz="1200">
              <a:latin typeface="26"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dirty="0">
                <a:latin typeface="+mn-lt"/>
                <a:ea typeface="+mn-ea"/>
                <a:cs typeface="+mn-cs"/>
              </a:rPr>
              <a:t>Genesis 1 is unclear </a:t>
            </a:r>
            <a:r>
              <a:rPr lang="en-US" i="1" dirty="0">
                <a:latin typeface="+mn-lt"/>
                <a:ea typeface="+mn-ea"/>
                <a:cs typeface="+mn-cs"/>
              </a:rPr>
              <a:t>which</a:t>
            </a:r>
            <a:r>
              <a:rPr lang="en-US" dirty="0">
                <a:latin typeface="+mn-lt"/>
                <a:ea typeface="+mn-ea"/>
                <a:cs typeface="+mn-cs"/>
              </a:rPr>
              <a:t> person of the Trinity made everything—but the NT says it was Christ!</a:t>
            </a:r>
            <a:r>
              <a:rPr lang="en-SG" dirty="0"/>
              <a:t> </a:t>
            </a:r>
            <a:endParaRPr lang="en-US" dirty="0"/>
          </a:p>
        </p:txBody>
      </p:sp>
      <p:sp>
        <p:nvSpPr>
          <p:cNvPr id="91853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03387B4-58ED-6E4D-B514-5F2955A1EF78}" type="slidenum">
              <a:rPr lang="en-US" sz="1200">
                <a:solidFill>
                  <a:srgbClr val="000000"/>
                </a:solidFill>
                <a:latin typeface="Calibri" charset="0"/>
              </a:rPr>
              <a:pPr/>
              <a:t>198</a:t>
            </a:fld>
            <a:endParaRPr lang="en-US" sz="1200">
              <a:solidFill>
                <a:srgbClr val="000000"/>
              </a:solidFill>
              <a:latin typeface="Calibri"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A6A199D-4017-AD4F-9493-F2BBADA425E4}" type="slidenum">
              <a:rPr lang="en-GB" sz="1200">
                <a:solidFill>
                  <a:srgbClr val="FFFFFF"/>
                </a:solidFill>
                <a:latin typeface="Comic Sans MS" charset="0"/>
              </a:rPr>
              <a:pPr/>
              <a:t>199</a:t>
            </a:fld>
            <a:endParaRPr lang="en-GB" sz="1200">
              <a:solidFill>
                <a:srgbClr val="FFFFFF"/>
              </a:solidFill>
              <a:latin typeface="Comic Sans MS" charset="0"/>
            </a:endParaRPr>
          </a:p>
        </p:txBody>
      </p:sp>
      <p:sp>
        <p:nvSpPr>
          <p:cNvPr id="920578" name="Rectangle 1026"/>
          <p:cNvSpPr>
            <a:spLocks noGrp="1" noRot="1" noChangeAspect="1" noChangeArrowheads="1"/>
          </p:cNvSpPr>
          <p:nvPr>
            <p:ph type="sldImg"/>
          </p:nvPr>
        </p:nvSpPr>
        <p:spPr>
          <a:solidFill>
            <a:srgbClr val="FFFFFF"/>
          </a:solidFill>
          <a:ln/>
        </p:spPr>
      </p:sp>
      <p:sp>
        <p:nvSpPr>
          <p:cNvPr id="920579" name="Rectangle 1027"/>
          <p:cNvSpPr>
            <a:spLocks noGrp="1" noChangeArrowheads="1"/>
          </p:cNvSpPr>
          <p:nvPr>
            <p:ph type="body" idx="1"/>
          </p:nvPr>
        </p:nvSpPr>
        <p:spPr>
          <a:solidFill>
            <a:srgbClr val="FFFFFF"/>
          </a:solidFill>
          <a:ln>
            <a:solidFill>
              <a:srgbClr val="000000"/>
            </a:solidFill>
          </a:ln>
        </p:spPr>
        <p:txBody>
          <a:bodyPr/>
          <a:lstStyle/>
          <a:p>
            <a:r>
              <a:rPr lang="en-US">
                <a:ea typeface="ＭＳ Ｐゴシック" charset="0"/>
                <a:cs typeface="ＭＳ Ｐゴシック" charset="0"/>
              </a:rPr>
              <a:t>His incarnation forever changed him in that he took on a body that he will keep for eternity.</a:t>
            </a:r>
          </a:p>
          <a:p>
            <a:r>
              <a:rPr lang="en-US">
                <a:ea typeface="ＭＳ Ｐゴシック" charset="0"/>
                <a:cs typeface="ＭＳ Ｐゴシック" charset="0"/>
              </a:rPr>
              <a:t>Unlike the leaders of verse 7 who may have passed away, Jesus remained with them and was unchanging.  </a:t>
            </a:r>
          </a:p>
          <a:p>
            <a:r>
              <a:rPr lang="en-US">
                <a:ea typeface="ＭＳ Ｐゴシック" charset="0"/>
                <a:cs typeface="ＭＳ Ｐゴシック" charset="0"/>
              </a:rPr>
              <a:t>The contrast is also seen in verse 9 with ideas that constantly change.</a:t>
            </a:r>
          </a:p>
          <a:p>
            <a:endParaRPr lang="en-US">
              <a:ea typeface="ＭＳ Ｐゴシック" charset="0"/>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6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9609AFA-6BAC-2B48-8FAF-CC7D53D078AF}" type="slidenum">
              <a:rPr lang="en-GB" sz="1200">
                <a:solidFill>
                  <a:srgbClr val="FFFFFF"/>
                </a:solidFill>
                <a:latin typeface="Comic Sans MS" charset="0"/>
              </a:rPr>
              <a:pPr/>
              <a:t>200</a:t>
            </a:fld>
            <a:endParaRPr lang="en-GB" sz="1200">
              <a:solidFill>
                <a:srgbClr val="FFFFFF"/>
              </a:solidFill>
              <a:latin typeface="Comic Sans MS" charset="0"/>
            </a:endParaRPr>
          </a:p>
        </p:txBody>
      </p:sp>
      <p:sp>
        <p:nvSpPr>
          <p:cNvPr id="922626" name="Rectangle 1026"/>
          <p:cNvSpPr>
            <a:spLocks noGrp="1" noRot="1" noChangeAspect="1" noChangeArrowheads="1"/>
          </p:cNvSpPr>
          <p:nvPr>
            <p:ph type="sldImg"/>
          </p:nvPr>
        </p:nvSpPr>
        <p:spPr>
          <a:solidFill>
            <a:srgbClr val="FFFFFF"/>
          </a:solidFill>
          <a:ln/>
        </p:spPr>
      </p:sp>
      <p:sp>
        <p:nvSpPr>
          <p:cNvPr id="9226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C434810-FED6-FC49-9B06-6EB38BF73AE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2C3EB3E1-C51F-934E-966E-756CDA114FA0}"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532482"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dirty="0">
                <a:latin typeface="+mn-lt"/>
                <a:ea typeface="+mn-ea"/>
                <a:cs typeface="+mn-cs"/>
              </a:rPr>
              <a:t>Atheists directly attack Christmas…</a:t>
            </a:r>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C348B12-85FF-E745-9810-ECA6D76326B7}" type="slidenum">
              <a:rPr lang="en-GB" sz="1200">
                <a:solidFill>
                  <a:srgbClr val="FFFFFF"/>
                </a:solidFill>
                <a:latin typeface="Comic Sans MS" charset="0"/>
              </a:rPr>
              <a:pPr/>
              <a:t>20</a:t>
            </a:fld>
            <a:endParaRPr lang="en-GB" sz="1200">
              <a:solidFill>
                <a:srgbClr val="FFFFFF"/>
              </a:solidFill>
              <a:latin typeface="Comic Sans MS" charset="0"/>
            </a:endParaRPr>
          </a:p>
        </p:txBody>
      </p:sp>
      <p:sp>
        <p:nvSpPr>
          <p:cNvPr id="569346" name="Rectangle 1026"/>
          <p:cNvSpPr>
            <a:spLocks noGrp="1" noRot="1" noChangeAspect="1" noChangeArrowheads="1"/>
          </p:cNvSpPr>
          <p:nvPr>
            <p:ph type="sldImg"/>
          </p:nvPr>
        </p:nvSpPr>
        <p:spPr>
          <a:solidFill>
            <a:srgbClr val="FFFFFF"/>
          </a:solidFill>
          <a:ln/>
        </p:spPr>
      </p:sp>
      <p:sp>
        <p:nvSpPr>
          <p:cNvPr id="5693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DF4A67-2E07-2A42-98E1-4AEFD6581D2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0274" name="Rectangle 2"/>
          <p:cNvSpPr>
            <a:spLocks noGrp="1" noRot="1" noChangeAspect="1" noChangeArrowheads="1" noTextEdit="1"/>
          </p:cNvSpPr>
          <p:nvPr>
            <p:ph type="sldImg"/>
          </p:nvPr>
        </p:nvSpPr>
        <p:spPr>
          <a:ln/>
        </p:spPr>
      </p:sp>
      <p:sp>
        <p:nvSpPr>
          <p:cNvPr id="310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4808737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D4C2C67-EB64-4843-9153-D237DFAB137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7026" name="Rectangle 2"/>
          <p:cNvSpPr>
            <a:spLocks noGrp="1" noRot="1" noChangeAspect="1" noChangeArrowheads="1"/>
          </p:cNvSpPr>
          <p:nvPr>
            <p:ph type="sldImg"/>
          </p:nvPr>
        </p:nvSpPr>
        <p:spPr>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(c)Paul Halsall Mar 1996. halsall@murray.fordham.edu </a:t>
            </a:r>
            <a:r>
              <a:rPr lang="en-US">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2436D2-6624-904A-8F10-CF8A7CCE846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(c)Paul Halsall Mar 1996. halsall@murray.fordham.edu </a:t>
            </a:r>
            <a:r>
              <a:rPr lang="en-US">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38D722-91F4-6648-9774-992BEDB113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59074" name="Rectangle 2"/>
          <p:cNvSpPr>
            <a:spLocks noGrp="1" noRot="1" noChangeAspect="1" noChangeArrowheads="1"/>
          </p:cNvSpPr>
          <p:nvPr>
            <p:ph type="sldImg"/>
          </p:nvPr>
        </p:nvSpPr>
        <p:spPr>
          <a:solidFill>
            <a:srgbClr val="FFFFFF"/>
          </a:solidFill>
          <a:ln/>
        </p:spPr>
      </p:sp>
      <p:sp>
        <p:nvSpPr>
          <p:cNvPr id="2590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(c)Paul Halsall Mar 1996. halsall@murray.fordham.edu </a:t>
            </a:r>
            <a:r>
              <a:rPr lang="en-US">
                <a:latin typeface="Times" charset="0"/>
                <a:ea typeface="ＭＳ Ｐゴシック" charset="0"/>
                <a:cs typeface="ＭＳ Ｐゴシック" charset="0"/>
              </a:rPr>
              <a:t>http://www.fordham.edu/halsall/source/pliny1.html</a:t>
            </a: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96553FD-7D7F-604C-910B-654AE9CC626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1122" name="Rectangle 2"/>
          <p:cNvSpPr>
            <a:spLocks noGrp="1" noRot="1" noChangeAspect="1" noChangeArrowheads="1" noTextEdit="1"/>
          </p:cNvSpPr>
          <p:nvPr>
            <p:ph type="sldImg"/>
          </p:nvPr>
        </p:nvSpPr>
        <p:spPr>
          <a:ln/>
        </p:spPr>
      </p:sp>
      <p:sp>
        <p:nvSpPr>
          <p:cNvPr id="2611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866190-9F3E-9E4C-9227-C6350C75995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3170" name="Rectangle 2"/>
          <p:cNvSpPr>
            <a:spLocks noGrp="1" noRot="1" noChangeAspect="1" noChangeArrowheads="1" noTextEdit="1"/>
          </p:cNvSpPr>
          <p:nvPr>
            <p:ph type="sldImg"/>
          </p:nvPr>
        </p:nvSpPr>
        <p:spPr>
          <a:ln/>
        </p:spPr>
      </p:sp>
      <p:sp>
        <p:nvSpPr>
          <p:cNvPr id="2631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8B77A0-FFC5-7642-8365-942944ADAA5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noTextEdit="1"/>
          </p:cNvSpPr>
          <p:nvPr>
            <p:ph type="sldImg"/>
          </p:nvPr>
        </p:nvSpPr>
        <p:spPr>
          <a:xfrm>
            <a:off x="1143000" y="685800"/>
            <a:ext cx="4572000" cy="3429000"/>
          </a:xfrm>
          <a:ln/>
        </p:spPr>
      </p:sp>
      <p:sp>
        <p:nvSpPr>
          <p:cNvPr id="343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_______________</a:t>
            </a:r>
          </a:p>
          <a:p>
            <a:pPr eaLnBrk="1" hangingPunct="1"/>
            <a:r>
              <a:rPr lang="en-US" dirty="0">
                <a:latin typeface="Arial" charset="0"/>
                <a:ea typeface="ＭＳ Ｐゴシック" charset="0"/>
                <a:cs typeface="ＭＳ Ｐゴシック" charset="0"/>
              </a:rPr>
              <a:t>NB-16-Literary-41</a:t>
            </a:r>
          </a:p>
          <a:p>
            <a:pPr eaLnBrk="1" hangingPunct="1"/>
            <a:r>
              <a:rPr lang="en-US" dirty="0">
                <a:latin typeface="Arial" charset="0"/>
                <a:ea typeface="ＭＳ Ｐゴシック" charset="0"/>
                <a:cs typeface="ＭＳ Ｐゴシック" charset="0"/>
              </a:rPr>
              <a:t>NS-04-John1-11-slide 49</a:t>
            </a:r>
          </a:p>
          <a:p>
            <a:pPr eaLnBrk="1" hangingPunct="1"/>
            <a:r>
              <a:rPr lang="en-US" dirty="0">
                <a:latin typeface="Arial" charset="0"/>
                <a:ea typeface="ＭＳ Ｐゴシック" charset="0"/>
                <a:cs typeface="ＭＳ Ｐゴシック" charset="0"/>
              </a:rPr>
              <a:t>NS-27-Rev20-22—346</a:t>
            </a:r>
          </a:p>
        </p:txBody>
      </p:sp>
    </p:spTree>
    <p:extLst>
      <p:ext uri="{BB962C8B-B14F-4D97-AF65-F5344CB8AC3E}">
        <p14:creationId xmlns:p14="http://schemas.microsoft.com/office/powerpoint/2010/main" val="4237899348"/>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F24424-4D24-A64E-927F-084338C4EEA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91CAE0C-646D-9D41-96F3-6AEF156BEB5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BEBEE52-C1D9-5849-AF0C-FD872DC9A71A}" type="slidenum">
              <a:rPr lang="en-GB" sz="1200">
                <a:solidFill>
                  <a:srgbClr val="FFFFFF"/>
                </a:solidFill>
                <a:latin typeface="Comic Sans MS" charset="0"/>
              </a:rPr>
              <a:pPr/>
              <a:t>21</a:t>
            </a:fld>
            <a:endParaRPr lang="en-GB" sz="1200">
              <a:solidFill>
                <a:srgbClr val="FFFFFF"/>
              </a:solidFill>
              <a:latin typeface="Comic Sans MS" charset="0"/>
            </a:endParaRPr>
          </a:p>
        </p:txBody>
      </p:sp>
      <p:sp>
        <p:nvSpPr>
          <p:cNvPr id="571394" name="Rectangle 1026"/>
          <p:cNvSpPr>
            <a:spLocks noGrp="1" noRot="1" noChangeAspect="1" noChangeArrowheads="1"/>
          </p:cNvSpPr>
          <p:nvPr>
            <p:ph type="sldImg"/>
          </p:nvPr>
        </p:nvSpPr>
        <p:spPr>
          <a:solidFill>
            <a:srgbClr val="FFFFFF"/>
          </a:solidFill>
          <a:ln/>
        </p:spPr>
      </p:sp>
      <p:sp>
        <p:nvSpPr>
          <p:cNvPr id="5713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CF30ED4-84E0-C441-A4CD-8FEBD54C35D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0514" name="Rectangle 2"/>
          <p:cNvSpPr>
            <a:spLocks noGrp="1" noRot="1" noChangeAspect="1" noChangeArrowheads="1" noTextEdit="1"/>
          </p:cNvSpPr>
          <p:nvPr>
            <p:ph type="sldImg"/>
          </p:nvPr>
        </p:nvSpPr>
        <p:spPr>
          <a:ln/>
        </p:spPr>
      </p:sp>
      <p:sp>
        <p:nvSpPr>
          <p:cNvPr id="320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5D2FF7F-2DBF-2B46-B85E-C716A371CDA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4610" name="Rectangle 2"/>
          <p:cNvSpPr>
            <a:spLocks noGrp="1" noRot="1" noChangeAspect="1" noChangeArrowheads="1" noTextEdit="1"/>
          </p:cNvSpPr>
          <p:nvPr>
            <p:ph type="sldImg"/>
          </p:nvPr>
        </p:nvSpPr>
        <p:spPr>
          <a:ln/>
        </p:spPr>
      </p:sp>
      <p:sp>
        <p:nvSpPr>
          <p:cNvPr id="3246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10D1D2-AC26-0749-B48A-0CF70FE4576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noTextEdit="1"/>
          </p:cNvSpPr>
          <p:nvPr>
            <p:ph type="sldImg"/>
          </p:nvPr>
        </p:nvSpPr>
        <p:spPr>
          <a:ln/>
        </p:spPr>
      </p:sp>
      <p:sp>
        <p:nvSpPr>
          <p:cNvPr id="3266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EF438F1-E604-6F45-BA10-A63BD3F6643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3430E30-8F56-0F4A-9E68-EFE00A5B68E3}" type="slidenum">
              <a:rPr lang="en-US" sz="1200">
                <a:latin typeface="26" charset="0"/>
              </a:rPr>
              <a:pPr/>
              <a:t>216</a:t>
            </a:fld>
            <a:endParaRPr lang="en-US" sz="1200">
              <a:latin typeface="26" charset="0"/>
            </a:endParaRPr>
          </a:p>
        </p:txBody>
      </p:sp>
      <p:sp>
        <p:nvSpPr>
          <p:cNvPr id="590850" name="Rectangle 2"/>
          <p:cNvSpPr>
            <a:spLocks noGrp="1" noRot="1" noChangeAspect="1" noChangeArrowheads="1"/>
          </p:cNvSpPr>
          <p:nvPr>
            <p:ph type="sldImg"/>
          </p:nvPr>
        </p:nvSpPr>
        <p:spPr>
          <a:solidFill>
            <a:srgbClr val="FFFFFF"/>
          </a:solidFill>
          <a:ln/>
        </p:spPr>
      </p:sp>
      <p:sp>
        <p:nvSpPr>
          <p:cNvPr id="590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6C85F9A-D2EC-A94C-8549-0626AAC47F7C}" type="slidenum">
              <a:rPr lang="en-US" sz="1200">
                <a:solidFill>
                  <a:srgbClr val="000000"/>
                </a:solidFill>
                <a:latin typeface="26" charset="0"/>
              </a:rPr>
              <a:pPr/>
              <a:t>217</a:t>
            </a:fld>
            <a:endParaRPr lang="en-US" sz="1200">
              <a:solidFill>
                <a:srgbClr val="000000"/>
              </a:solidFill>
              <a:latin typeface="26" charset="0"/>
            </a:endParaRPr>
          </a:p>
        </p:txBody>
      </p:sp>
      <p:sp>
        <p:nvSpPr>
          <p:cNvPr id="965634" name="Rectangle 2"/>
          <p:cNvSpPr>
            <a:spLocks noGrp="1" noRot="1" noChangeAspect="1" noChangeArrowheads="1" noTextEdit="1"/>
          </p:cNvSpPr>
          <p:nvPr>
            <p:ph type="sldImg"/>
          </p:nvPr>
        </p:nvSpPr>
        <p:spPr>
          <a:ln/>
        </p:spPr>
      </p:sp>
      <p:sp>
        <p:nvSpPr>
          <p:cNvPr id="965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Frey claimed in his life story in 2005 that he did these things but was called to account later</a:t>
            </a:r>
            <a:r>
              <a:rPr lang="en-US" baseline="0" dirty="0">
                <a:ea typeface="ＭＳ Ｐゴシック" charset="0"/>
                <a:cs typeface="ＭＳ Ｐゴシック" charset="0"/>
              </a:rPr>
              <a:t> that it was all a lie</a:t>
            </a:r>
            <a:r>
              <a:rPr lang="en-US" dirty="0">
                <a:ea typeface="ＭＳ Ｐゴシック" charset="0"/>
                <a:cs typeface="ＭＳ Ｐゴシック" charset="0"/>
              </a:rPr>
              <a:t>.</a:t>
            </a: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2B7A190-99F1-1446-B0A2-1FD130597946}" type="slidenum">
              <a:rPr lang="en-US" sz="1200">
                <a:solidFill>
                  <a:srgbClr val="000000"/>
                </a:solidFill>
                <a:latin typeface="26" charset="0"/>
              </a:rPr>
              <a:pPr/>
              <a:t>218</a:t>
            </a:fld>
            <a:endParaRPr lang="en-US" sz="1200">
              <a:solidFill>
                <a:srgbClr val="000000"/>
              </a:solidFill>
              <a:latin typeface="26" charset="0"/>
            </a:endParaRPr>
          </a:p>
        </p:txBody>
      </p:sp>
      <p:sp>
        <p:nvSpPr>
          <p:cNvPr id="967682" name="Rectangle 2"/>
          <p:cNvSpPr>
            <a:spLocks noGrp="1" noRot="1" noChangeAspect="1" noChangeArrowheads="1" noTextEdit="1"/>
          </p:cNvSpPr>
          <p:nvPr>
            <p:ph type="sldImg"/>
          </p:nvPr>
        </p:nvSpPr>
        <p:spPr>
          <a:ln/>
        </p:spPr>
      </p:sp>
      <p:sp>
        <p:nvSpPr>
          <p:cNvPr id="96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ja-JP" dirty="0">
                <a:ea typeface="ＭＳ Ｐゴシック" charset="0"/>
                <a:cs typeface="ＭＳ Ｐゴシック" charset="0"/>
              </a:rPr>
              <a:t>"Why should truth matter?" essentially was the response of Oprah to those who challenged the veracity of her friend, James Frey.  When viewers challenged her, she changed her mind.</a:t>
            </a:r>
            <a:endParaRPr lang="en-US" dirty="0">
              <a:ea typeface="ＭＳ Ｐゴシック" charset="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0719FA3-893C-744D-8D82-C1A3F3E1291F}" type="slidenum">
              <a:rPr lang="en-US" sz="1200">
                <a:solidFill>
                  <a:srgbClr val="000000"/>
                </a:solidFill>
                <a:latin typeface="26" charset="0"/>
              </a:rPr>
              <a:pPr/>
              <a:t>219</a:t>
            </a:fld>
            <a:endParaRPr lang="en-US" sz="1200">
              <a:solidFill>
                <a:srgbClr val="000000"/>
              </a:solidFill>
              <a:latin typeface="26" charset="0"/>
            </a:endParaRPr>
          </a:p>
        </p:txBody>
      </p:sp>
      <p:sp>
        <p:nvSpPr>
          <p:cNvPr id="969730" name="Rectangle 2"/>
          <p:cNvSpPr>
            <a:spLocks noGrp="1" noRot="1" noChangeAspect="1" noChangeArrowheads="1"/>
          </p:cNvSpPr>
          <p:nvPr>
            <p:ph type="sldImg"/>
          </p:nvPr>
        </p:nvSpPr>
        <p:spPr>
          <a:solidFill>
            <a:srgbClr val="FFFFFF"/>
          </a:solidFill>
          <a:ln/>
        </p:spPr>
      </p:sp>
      <p:sp>
        <p:nvSpPr>
          <p:cNvPr id="96973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Quoted in Michiko </a:t>
            </a:r>
            <a:r>
              <a:rPr lang="en-US" dirty="0" err="1">
                <a:ea typeface="ＭＳ Ｐゴシック" charset="0"/>
                <a:cs typeface="ＭＳ Ｐゴシック" charset="0"/>
              </a:rPr>
              <a:t>Kakutani</a:t>
            </a:r>
            <a:r>
              <a:rPr lang="en-US" dirty="0">
                <a:ea typeface="ＭＳ Ｐゴシック" charset="0"/>
                <a:cs typeface="ＭＳ Ｐゴシック" charset="0"/>
              </a:rPr>
              <a:t>, </a:t>
            </a:r>
            <a:r>
              <a:rPr lang="en-US" altLang="ja-JP" dirty="0">
                <a:ea typeface="ＭＳ Ｐゴシック" charset="0"/>
                <a:cs typeface="ＭＳ Ｐゴシック" charset="0"/>
              </a:rPr>
              <a:t>"Truth Fast Losing Its Value in Non-Fiction," The Sunday Times</a:t>
            </a:r>
            <a:r>
              <a:rPr lang="en-US" altLang="ja-JP" i="1" dirty="0">
                <a:ea typeface="ＭＳ Ｐゴシック" charset="0"/>
                <a:cs typeface="ＭＳ Ｐゴシック" charset="0"/>
              </a:rPr>
              <a:t>, 22 January 2006, p. 33 reprint of The New York Times. </a:t>
            </a:r>
            <a:r>
              <a:rPr lang="en-US" altLang="ja-JP" b="1" dirty="0">
                <a:latin typeface="Arial" charset="0"/>
                <a:ea typeface="ＭＳ Ｐゴシック" charset="0"/>
                <a:cs typeface="ＭＳ Ｐゴシック" charset="0"/>
              </a:rPr>
              <a:t>Stanley Fish</a:t>
            </a:r>
            <a:r>
              <a:rPr lang="en-US" altLang="ja-JP" dirty="0">
                <a:latin typeface="Arial" charset="0"/>
                <a:ea typeface="ＭＳ Ｐゴシック" charset="0"/>
                <a:cs typeface="ＭＳ Ｐゴシック" charset="0"/>
              </a:rPr>
              <a:t> is the Dean of the College of Arts and Sciences at University of Illinois at Chicago and one of the most influential and controversial theorists and critics of literature, law, and philosophy of our time.</a:t>
            </a:r>
            <a:endParaRPr lang="en-US" dirty="0">
              <a:latin typeface="Arial" charset="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1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7137BB5-A3D9-F841-B56B-80FC55CCB9FC}" type="slidenum">
              <a:rPr lang="en-US" sz="1200">
                <a:solidFill>
                  <a:srgbClr val="000000"/>
                </a:solidFill>
                <a:latin typeface="26" charset="0"/>
              </a:rPr>
              <a:pPr/>
              <a:t>220</a:t>
            </a:fld>
            <a:endParaRPr lang="en-US" sz="1200">
              <a:solidFill>
                <a:srgbClr val="000000"/>
              </a:solidFill>
              <a:latin typeface="26" charset="0"/>
            </a:endParaRPr>
          </a:p>
        </p:txBody>
      </p:sp>
      <p:sp>
        <p:nvSpPr>
          <p:cNvPr id="971778" name="Rectangle 2"/>
          <p:cNvSpPr>
            <a:spLocks noGrp="1" noRot="1" noChangeAspect="1" noChangeArrowheads="1" noTextEdit="1"/>
          </p:cNvSpPr>
          <p:nvPr>
            <p:ph type="sldImg"/>
          </p:nvPr>
        </p:nvSpPr>
        <p:spPr>
          <a:ln/>
        </p:spPr>
      </p:sp>
      <p:sp>
        <p:nvSpPr>
          <p:cNvPr id="971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ea typeface="ＭＳ Ｐゴシック" charset="0"/>
                <a:cs typeface="ＭＳ Ｐゴシック" charset="0"/>
              </a:rPr>
              <a:t>We used to enshrine (exalt) objectivity in our modern world.  Now, in a post-modern world, we exalt subjectivity.  Tolerance is our priority now.</a:t>
            </a: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73701FE-1DFC-354A-BCF3-FE018ED5745A}" type="slidenum">
              <a:rPr lang="en-US" sz="1200">
                <a:solidFill>
                  <a:srgbClr val="000000"/>
                </a:solidFill>
                <a:latin typeface="26" charset="0"/>
              </a:rPr>
              <a:pPr/>
              <a:t>221</a:t>
            </a:fld>
            <a:endParaRPr lang="en-US" sz="1200">
              <a:solidFill>
                <a:srgbClr val="000000"/>
              </a:solidFill>
              <a:latin typeface="26" charset="0"/>
            </a:endParaRPr>
          </a:p>
        </p:txBody>
      </p:sp>
      <p:sp>
        <p:nvSpPr>
          <p:cNvPr id="973826" name="Rectangle 2"/>
          <p:cNvSpPr>
            <a:spLocks noGrp="1" noRot="1" noChangeAspect="1" noChangeArrowheads="1" noTextEdit="1"/>
          </p:cNvSpPr>
          <p:nvPr>
            <p:ph type="sldImg"/>
          </p:nvPr>
        </p:nvSpPr>
        <p:spPr>
          <a:ln/>
        </p:spPr>
      </p:sp>
      <p:sp>
        <p:nvSpPr>
          <p:cNvPr id="97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Movies no longer say </a:t>
            </a:r>
            <a:r>
              <a:rPr lang="en-US" altLang="ja-JP" dirty="0">
                <a:ea typeface="ＭＳ Ｐゴシック" charset="0"/>
                <a:cs typeface="ＭＳ Ｐゴシック" charset="0"/>
              </a:rPr>
              <a:t>"A True Story."  Instead we are left to wonder how much of movies like "Alexander" (2005) has true--50%? 2%?</a:t>
            </a:r>
            <a:endParaRPr lang="en-US" dirty="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F451177-2273-C242-A28B-E8A6862D8F8A}" type="slidenum">
              <a:rPr lang="en-GB" sz="1200">
                <a:solidFill>
                  <a:srgbClr val="FFFFFF"/>
                </a:solidFill>
                <a:latin typeface="Comic Sans MS" charset="0"/>
              </a:rPr>
              <a:pPr/>
              <a:t>22</a:t>
            </a:fld>
            <a:endParaRPr lang="en-GB" sz="1200">
              <a:solidFill>
                <a:srgbClr val="FFFFFF"/>
              </a:solidFill>
              <a:latin typeface="Comic Sans MS" charset="0"/>
            </a:endParaRPr>
          </a:p>
        </p:txBody>
      </p:sp>
      <p:sp>
        <p:nvSpPr>
          <p:cNvPr id="573442" name="Rectangle 1026"/>
          <p:cNvSpPr>
            <a:spLocks noGrp="1" noRot="1" noChangeAspect="1" noChangeArrowheads="1"/>
          </p:cNvSpPr>
          <p:nvPr>
            <p:ph type="sldImg"/>
          </p:nvPr>
        </p:nvSpPr>
        <p:spPr>
          <a:solidFill>
            <a:srgbClr val="FFFFFF"/>
          </a:solidFill>
          <a:ln/>
        </p:spPr>
      </p:sp>
      <p:sp>
        <p:nvSpPr>
          <p:cNvPr id="5734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FC304C2-4A2E-A640-B582-6C0E594BBD5B}" type="slidenum">
              <a:rPr lang="en-US" sz="1200">
                <a:solidFill>
                  <a:srgbClr val="000000"/>
                </a:solidFill>
                <a:latin typeface="26" charset="0"/>
              </a:rPr>
              <a:pPr/>
              <a:t>222</a:t>
            </a:fld>
            <a:endParaRPr lang="en-US" sz="1200">
              <a:solidFill>
                <a:srgbClr val="000000"/>
              </a:solidFill>
              <a:latin typeface="26" charset="0"/>
            </a:endParaRPr>
          </a:p>
        </p:txBody>
      </p:sp>
      <p:sp>
        <p:nvSpPr>
          <p:cNvPr id="975874" name="Rectangle 2"/>
          <p:cNvSpPr>
            <a:spLocks noGrp="1" noRot="1" noChangeAspect="1" noChangeArrowheads="1"/>
          </p:cNvSpPr>
          <p:nvPr>
            <p:ph type="sldImg"/>
          </p:nvPr>
        </p:nvSpPr>
        <p:spPr>
          <a:solidFill>
            <a:srgbClr val="FFFFFF"/>
          </a:solidFill>
          <a:ln/>
        </p:spPr>
      </p:sp>
      <p:sp>
        <p:nvSpPr>
          <p:cNvPr id="97587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People still buy tabloids with little care for whether they tell truth or not.</a:t>
            </a: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D6BE95B-8AE1-4C4A-83D1-3B11405CCEF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Brown supposes that </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all gospels are created equal,</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 including these 16 heretical gospels that came a century after Christ.</a:t>
            </a: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C0417E-3886-3D4F-9389-B7AE7F20813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7138" name="Rectangle 2"/>
          <p:cNvSpPr>
            <a:spLocks noGrp="1" noRot="1" noChangeAspect="1" noChangeArrowheads="1"/>
          </p:cNvSpPr>
          <p:nvPr>
            <p:ph type="sldImg"/>
          </p:nvPr>
        </p:nvSpPr>
        <p:spPr>
          <a:solidFill>
            <a:srgbClr val="FFFFFF"/>
          </a:solidFill>
          <a:ln/>
        </p:spPr>
      </p:sp>
      <p:sp>
        <p:nvSpPr>
          <p:cNvPr id="3471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These Gnostic works do not amount to </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80 gospels</a:t>
            </a:r>
            <a:r>
              <a:rPr lang="en-US"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 as Brown claims.  What they say is so esoteric that few read them.</a:t>
            </a: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34680F9-3014-7E48-BFBD-482A1D7DE2F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p:cNvSpPr>
          <p:nvPr>
            <p:ph type="sldImg"/>
          </p:nvPr>
        </p:nvSpPr>
        <p:spPr>
          <a:solidFill>
            <a:srgbClr val="FFFFFF"/>
          </a:solidFill>
          <a:ln/>
        </p:spPr>
      </p:sp>
      <p:sp>
        <p:nvSpPr>
          <p:cNvPr id="349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2F4CE0-7DBE-204A-A1E6-C498774946E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1234" name="Rectangle 2"/>
          <p:cNvSpPr>
            <a:spLocks noGrp="1" noRot="1" noChangeAspect="1" noChangeArrowheads="1"/>
          </p:cNvSpPr>
          <p:nvPr>
            <p:ph type="sldImg"/>
          </p:nvPr>
        </p:nvSpPr>
        <p:spPr>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6DE305F-0E7A-2347-B5AB-25A8C9226A0F}" type="slidenum">
              <a:rPr lang="en-US" sz="1200">
                <a:latin typeface="26" charset="0"/>
              </a:rPr>
              <a:pPr/>
              <a:t>227</a:t>
            </a:fld>
            <a:endParaRPr lang="en-US" sz="1200">
              <a:latin typeface="26" charset="0"/>
            </a:endParaRPr>
          </a:p>
        </p:txBody>
      </p:sp>
      <p:sp>
        <p:nvSpPr>
          <p:cNvPr id="986114" name="Rectangle 2"/>
          <p:cNvSpPr>
            <a:spLocks noGrp="1" noRot="1" noChangeAspect="1" noChangeArrowheads="1"/>
          </p:cNvSpPr>
          <p:nvPr>
            <p:ph type="sldImg"/>
          </p:nvPr>
        </p:nvSpPr>
        <p:spPr>
          <a:solidFill>
            <a:srgbClr val="FFFFFF"/>
          </a:solidFill>
          <a:ln/>
        </p:spPr>
      </p:sp>
      <p:sp>
        <p:nvSpPr>
          <p:cNvPr id="986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Even adding these pretend epistles and apocalypses sum up to 50 works.</a:t>
            </a: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671A22-BD65-6049-90E1-563ACA3A956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p:spPr>
        <p:txBody>
          <a:bodyPr/>
          <a:lstStyle/>
          <a:p>
            <a:pPr algn="r" rtl="1" eaLnBrk="1" hangingPunct="1"/>
            <a:r>
              <a:rPr lang="ar-SA" dirty="0">
                <a:latin typeface="Arial" charset="0"/>
                <a:cs typeface="ＭＳ Ｐゴシック" charset="0"/>
              </a:rPr>
              <a:t>أنكرالعديد من الغنوصيين أن يسوع كان إنسانًا حقيقيًا. وقام آخرون بتعظيم الروح حتى أن أنكروا ألوهيته.</a:t>
            </a:r>
            <a:endParaRPr lang="en-US" dirty="0">
              <a:latin typeface="Arial" charset="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919106-C671-DF42-8C30-9E7CF0D6C4B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59426" name="Rectangle 2"/>
          <p:cNvSpPr>
            <a:spLocks noGrp="1" noRot="1" noChangeAspect="1" noChangeArrowheads="1" noTextEdit="1"/>
          </p:cNvSpPr>
          <p:nvPr>
            <p:ph type="sldImg"/>
          </p:nvPr>
        </p:nvSpPr>
        <p:spPr>
          <a:ln/>
        </p:spPr>
      </p:sp>
      <p:sp>
        <p:nvSpPr>
          <p:cNvPr id="3594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39FE3-FD27-8F47-AD4B-C23632B6054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4305"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1CA950FB-5789-564C-930C-FECD17E9D3D6}" type="slidenum">
              <a:rPr lang="en-US" sz="1200">
                <a:solidFill>
                  <a:srgbClr val="000000"/>
                </a:solidFill>
                <a:latin typeface="Times New Roman" charset="0"/>
              </a:rPr>
              <a:pPr algn="r"/>
              <a:t>231</a:t>
            </a:fld>
            <a:endParaRPr lang="en-US" sz="1200">
              <a:solidFill>
                <a:srgbClr val="000000"/>
              </a:solidFill>
              <a:latin typeface="Times New Roman" charset="0"/>
            </a:endParaRPr>
          </a:p>
        </p:txBody>
      </p:sp>
      <p:sp>
        <p:nvSpPr>
          <p:cNvPr id="994306" name="Rectangle 2"/>
          <p:cNvSpPr>
            <a:spLocks noGrp="1" noRot="1" noChangeAspect="1" noChangeArrowheads="1"/>
          </p:cNvSpPr>
          <p:nvPr>
            <p:ph type="sldImg"/>
          </p:nvPr>
        </p:nvSpPr>
        <p:spPr>
          <a:solidFill>
            <a:srgbClr val="FFFFFF"/>
          </a:solidFill>
          <a:ln/>
        </p:spPr>
      </p:sp>
      <p:sp>
        <p:nvSpPr>
          <p:cNvPr id="9943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95267EE-F5B5-2B4A-AA57-8B044B5EA8B7}" type="slidenum">
              <a:rPr lang="en-GB" sz="1200">
                <a:solidFill>
                  <a:srgbClr val="FFFFFF"/>
                </a:solidFill>
                <a:latin typeface="Comic Sans MS" charset="0"/>
              </a:rPr>
              <a:pPr/>
              <a:t>23</a:t>
            </a:fld>
            <a:endParaRPr lang="en-GB" sz="1200">
              <a:solidFill>
                <a:srgbClr val="FFFFFF"/>
              </a:solidFill>
              <a:latin typeface="Comic Sans MS" charset="0"/>
            </a:endParaRPr>
          </a:p>
        </p:txBody>
      </p:sp>
      <p:sp>
        <p:nvSpPr>
          <p:cNvPr id="575490" name="Rectangle 1026"/>
          <p:cNvSpPr>
            <a:spLocks noGrp="1" noRot="1" noChangeAspect="1" noChangeArrowheads="1"/>
          </p:cNvSpPr>
          <p:nvPr>
            <p:ph type="sldImg"/>
          </p:nvPr>
        </p:nvSpPr>
        <p:spPr>
          <a:solidFill>
            <a:srgbClr val="FFFFFF"/>
          </a:solidFill>
          <a:ln/>
        </p:spPr>
      </p:sp>
      <p:sp>
        <p:nvSpPr>
          <p:cNvPr id="57549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63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C95EA1E6-1305-7847-85CF-4D6BF23B40D1}" type="slidenum">
              <a:rPr lang="en-US" sz="1200">
                <a:latin typeface="26" charset="0"/>
              </a:rPr>
              <a:pPr/>
              <a:t>232</a:t>
            </a:fld>
            <a:endParaRPr lang="en-US" sz="1200">
              <a:latin typeface="26" charset="0"/>
            </a:endParaRPr>
          </a:p>
        </p:txBody>
      </p:sp>
      <p:sp>
        <p:nvSpPr>
          <p:cNvPr id="996354" name="AutoShape 2"/>
          <p:cNvSpPr>
            <a:spLocks noGrp="1" noRot="1" noChangeAspect="1" noChangeArrowheads="1" noTextEdit="1"/>
          </p:cNvSpPr>
          <p:nvPr>
            <p:ph type="sldImg"/>
          </p:nvPr>
        </p:nvSpPr>
        <p:spPr>
          <a:xfrm>
            <a:off x="841375" y="241300"/>
            <a:ext cx="5233988" cy="3925888"/>
          </a:xfrm>
          <a:ln/>
        </p:spPr>
      </p:sp>
      <p:sp>
        <p:nvSpPr>
          <p:cNvPr id="996355"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dirty="0">
                <a:ea typeface="ＭＳ Ｐゴシック" charset="0"/>
                <a:cs typeface="ＭＳ Ｐゴシック" charset="0"/>
              </a:rPr>
              <a:t>By </a:t>
            </a:r>
            <a:r>
              <a:rPr lang="en-US" altLang="ja-JP" dirty="0">
                <a:ea typeface="ＭＳ Ｐゴシック" charset="0"/>
                <a:cs typeface="ＭＳ Ｐゴシック" charset="0"/>
              </a:rPr>
              <a:t>"enemy" I mean those attacking our faith.</a:t>
            </a:r>
            <a:endParaRPr lang="en-US" dirty="0">
              <a:ea typeface="ＭＳ Ｐゴシック" charset="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3BC1FED-FA2E-F74A-91BA-E9DCA5883C65}" type="slidenum">
              <a:rPr lang="en-US" sz="1200">
                <a:solidFill>
                  <a:srgbClr val="000000"/>
                </a:solidFill>
                <a:latin typeface="26" charset="0"/>
              </a:rPr>
              <a:pPr/>
              <a:t>233</a:t>
            </a:fld>
            <a:endParaRPr lang="en-US" sz="1200">
              <a:solidFill>
                <a:srgbClr val="000000"/>
              </a:solidFill>
              <a:latin typeface="26" charset="0"/>
            </a:endParaRPr>
          </a:p>
        </p:txBody>
      </p:sp>
      <p:sp>
        <p:nvSpPr>
          <p:cNvPr id="998402" name="Rectangle 2"/>
          <p:cNvSpPr>
            <a:spLocks noGrp="1" noRot="1" noChangeAspect="1" noChangeArrowheads="1"/>
          </p:cNvSpPr>
          <p:nvPr>
            <p:ph type="sldImg"/>
          </p:nvPr>
        </p:nvSpPr>
        <p:spPr>
          <a:solidFill>
            <a:srgbClr val="FFFFFF"/>
          </a:solidFill>
          <a:ln/>
        </p:spPr>
      </p:sp>
      <p:sp>
        <p:nvSpPr>
          <p:cNvPr id="998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04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544913F-75CD-234A-A41D-4D86A985FD4C}" type="slidenum">
              <a:rPr lang="en-US" sz="1200">
                <a:solidFill>
                  <a:srgbClr val="000000"/>
                </a:solidFill>
                <a:latin typeface="26" charset="0"/>
              </a:rPr>
              <a:pPr/>
              <a:t>234</a:t>
            </a:fld>
            <a:endParaRPr lang="en-US" sz="1200">
              <a:solidFill>
                <a:srgbClr val="000000"/>
              </a:solidFill>
              <a:latin typeface="26" charset="0"/>
            </a:endParaRPr>
          </a:p>
        </p:txBody>
      </p:sp>
      <p:sp>
        <p:nvSpPr>
          <p:cNvPr id="1000450" name="Rectangle 2"/>
          <p:cNvSpPr>
            <a:spLocks noGrp="1" noRot="1" noChangeAspect="1" noChangeArrowheads="1"/>
          </p:cNvSpPr>
          <p:nvPr>
            <p:ph type="sldImg"/>
          </p:nvPr>
        </p:nvSpPr>
        <p:spPr>
          <a:solidFill>
            <a:srgbClr val="FFFFFF"/>
          </a:solidFill>
          <a:ln/>
        </p:spPr>
      </p:sp>
      <p:sp>
        <p:nvSpPr>
          <p:cNvPr id="10004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Of course, don</a:t>
            </a:r>
            <a:r>
              <a:rPr lang="fr-FR" altLang="ja-JP" dirty="0">
                <a:ea typeface="ＭＳ Ｐゴシック" charset="0"/>
                <a:cs typeface="ＭＳ Ｐゴシック" charset="0"/>
              </a:rPr>
              <a:t>'</a:t>
            </a:r>
            <a:r>
              <a:rPr lang="en-US" altLang="ja-JP" dirty="0">
                <a:ea typeface="ＭＳ Ｐゴシック" charset="0"/>
                <a:cs typeface="ＭＳ Ｐゴシック" charset="0"/>
              </a:rPr>
              <a:t>t become an expert on Dan Brown.  This heresy will soon pass away, but "the Word of the Lord is forever" so know God</a:t>
            </a:r>
            <a:r>
              <a:rPr lang="fr-FR" altLang="ja-JP" dirty="0">
                <a:ea typeface="ＭＳ Ｐゴシック" charset="0"/>
                <a:cs typeface="ＭＳ Ｐゴシック" charset="0"/>
              </a:rPr>
              <a:t>'</a:t>
            </a:r>
            <a:r>
              <a:rPr lang="en-US" altLang="ja-JP" dirty="0">
                <a:ea typeface="ＭＳ Ｐゴシック" charset="0"/>
                <a:cs typeface="ＭＳ Ｐゴシック" charset="0"/>
              </a:rPr>
              <a:t>s eternal Word better than any book!</a:t>
            </a:r>
            <a:endParaRPr lang="en-US" dirty="0">
              <a:ea typeface="ＭＳ Ｐゴシック" charset="0"/>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2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BDB5A17-49EB-9949-8E3B-EEC4A4384451}" type="slidenum">
              <a:rPr lang="en-US" sz="1200">
                <a:latin typeface="26" charset="0"/>
              </a:rPr>
              <a:pPr/>
              <a:t>235</a:t>
            </a:fld>
            <a:endParaRPr lang="en-US" sz="1200">
              <a:latin typeface="26" charset="0"/>
            </a:endParaRPr>
          </a:p>
        </p:txBody>
      </p:sp>
      <p:sp>
        <p:nvSpPr>
          <p:cNvPr id="1002498" name="Rectangle 2"/>
          <p:cNvSpPr>
            <a:spLocks noGrp="1" noRot="1" noChangeAspect="1" noChangeArrowheads="1"/>
          </p:cNvSpPr>
          <p:nvPr>
            <p:ph type="sldImg"/>
          </p:nvPr>
        </p:nvSpPr>
        <p:spPr>
          <a:solidFill>
            <a:srgbClr val="FFFFFF"/>
          </a:solidFill>
          <a:ln/>
        </p:spPr>
      </p:sp>
      <p:sp>
        <p:nvSpPr>
          <p:cNvPr id="1002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Brown mentions the cross only in passing as a Christian symbol.  We need to complete this with the significance of the cross.  Christ died on the cross not for his own sins since he had none.  He died for us.</a:t>
            </a: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FFD91E-AD83-F645-9022-6C76FFFE240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3682" name="Rectangle 2"/>
          <p:cNvSpPr>
            <a:spLocks noGrp="1" noRot="1" noChangeAspect="1" noChangeArrowheads="1" noTextEdit="1"/>
          </p:cNvSpPr>
          <p:nvPr>
            <p:ph type="sldImg"/>
          </p:nvPr>
        </p:nvSpPr>
        <p:spPr>
          <a:solidFill>
            <a:srgbClr val="FFFFFF"/>
          </a:solidFill>
          <a:ln/>
        </p:spPr>
      </p:sp>
      <p:sp>
        <p:nvSpPr>
          <p:cNvPr id="5836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27724869"/>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882583-6424-DE4C-A19C-EEE1D475062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5730" name="Rectangle 2"/>
          <p:cNvSpPr>
            <a:spLocks noGrp="1" noRot="1" noChangeAspect="1" noChangeArrowheads="1" noTextEdit="1"/>
          </p:cNvSpPr>
          <p:nvPr>
            <p:ph type="sldImg"/>
          </p:nvPr>
        </p:nvSpPr>
        <p:spPr>
          <a:solidFill>
            <a:srgbClr val="FFFFFF"/>
          </a:solidFill>
          <a:ln/>
        </p:spPr>
      </p:sp>
      <p:sp>
        <p:nvSpPr>
          <p:cNvPr id="585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053793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1E84E3F-B149-164B-9829-E0DC2A11E7F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05827" name="Rectangle 2"/>
          <p:cNvSpPr>
            <a:spLocks noGrp="1" noRot="1" noChangeAspect="1" noChangeArrowheads="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a:p>
        </p:txBody>
      </p:sp>
    </p:spTree>
    <p:extLst>
      <p:ext uri="{BB962C8B-B14F-4D97-AF65-F5344CB8AC3E}">
        <p14:creationId xmlns:p14="http://schemas.microsoft.com/office/powerpoint/2010/main" val="4017206943"/>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3F8EC60-193A-1D4F-A901-AF129553110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8835" name="Rectangle 2"/>
          <p:cNvSpPr>
            <a:spLocks noGrp="1" noRot="1" noChangeAspect="1" noChangeArrowheads="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560CBE-6352-674B-8E6B-70A5FDF40DD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8595" name="Rectangle 2"/>
          <p:cNvSpPr>
            <a:spLocks noGrp="1" noRot="1" noChangeAspect="1" noChangeArrowheads="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38CF3CA-DDBF-3646-AA9A-30C3E67F21C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8115" name="Rectangle 2"/>
          <p:cNvSpPr>
            <a:spLocks noGrp="1" noRot="1" noChangeAspect="1" noChangeArrowheads="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72054039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5F7F1D7-9636-E24B-8C92-6AFC71EE293C}" type="slidenum">
              <a:rPr lang="en-GB" sz="1200">
                <a:solidFill>
                  <a:srgbClr val="FFFFFF"/>
                </a:solidFill>
                <a:latin typeface="Comic Sans MS" charset="0"/>
              </a:rPr>
              <a:pPr/>
              <a:t>24</a:t>
            </a:fld>
            <a:endParaRPr lang="en-GB" sz="1200">
              <a:solidFill>
                <a:srgbClr val="FFFFFF"/>
              </a:solidFill>
              <a:latin typeface="Comic Sans MS" charset="0"/>
            </a:endParaRPr>
          </a:p>
        </p:txBody>
      </p:sp>
      <p:sp>
        <p:nvSpPr>
          <p:cNvPr id="577538" name="Rectangle 1026"/>
          <p:cNvSpPr>
            <a:spLocks noGrp="1" noRot="1" noChangeAspect="1" noChangeArrowheads="1"/>
          </p:cNvSpPr>
          <p:nvPr>
            <p:ph type="sldImg"/>
          </p:nvPr>
        </p:nvSpPr>
        <p:spPr>
          <a:solidFill>
            <a:srgbClr val="FFFFFF"/>
          </a:solidFill>
          <a:ln/>
        </p:spPr>
      </p:sp>
      <p:sp>
        <p:nvSpPr>
          <p:cNvPr id="57753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27168AC-2F80-874C-82E5-2CD8C0ADB0E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5970" name="Rectangle 2"/>
          <p:cNvSpPr>
            <a:spLocks noGrp="1" noRot="1" noChangeAspect="1" noChangeArrowheads="1" noTextEdit="1"/>
          </p:cNvSpPr>
          <p:nvPr>
            <p:ph type="sldImg"/>
          </p:nvPr>
        </p:nvSpPr>
        <p:spPr>
          <a:solidFill>
            <a:srgbClr val="FFFFFF"/>
          </a:solidFill>
          <a:ln/>
        </p:spPr>
      </p:sp>
      <p:sp>
        <p:nvSpPr>
          <p:cNvPr id="59597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The resurrection of Christ is the KEY sign that Christ was indeed who the Bible claims--God himself who took a human body to tell us of his love.  And the benefit to us for believing this is no secret…</a:t>
            </a:r>
          </a:p>
        </p:txBody>
      </p:sp>
    </p:spTree>
    <p:extLst>
      <p:ext uri="{BB962C8B-B14F-4D97-AF65-F5344CB8AC3E}">
        <p14:creationId xmlns:p14="http://schemas.microsoft.com/office/powerpoint/2010/main" val="800390104"/>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88561889"/>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A8BF13-6FB5-DB4F-8589-55D35A2521E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0066" name="Rectangle 2"/>
          <p:cNvSpPr>
            <a:spLocks noGrp="1" noRot="1" noChangeAspect="1" noChangeArrowheads="1" noTextEdit="1"/>
          </p:cNvSpPr>
          <p:nvPr>
            <p:ph type="sldImg"/>
          </p:nvPr>
        </p:nvSpPr>
        <p:spPr>
          <a:solidFill>
            <a:srgbClr val="FFFFFF"/>
          </a:solidFill>
          <a:ln/>
        </p:spPr>
      </p:sp>
      <p:sp>
        <p:nvSpPr>
          <p:cNvPr id="60006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In his nearly 600 page paperback that supposedly tells us the </a:t>
            </a:r>
            <a:r>
              <a:rPr lang="mr-IN"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truth</a:t>
            </a:r>
            <a:r>
              <a:rPr lang="mr-IN"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of Christianity, Brown NEVER EVEN ONCE mentions the resurrection of Christ.  This is the CHIEF teaching of Christianity--that Christ proved his claims by coming back from the dead.</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8051120"/>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 more significant question was posed by one church sign: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What is God </a:t>
            </a:r>
            <a:r>
              <a:rPr lang="en-US" sz="1200" kern="1200" dirty="0" err="1">
                <a:solidFill>
                  <a:schemeClr val="tx1"/>
                </a:solidFill>
                <a:effectLst/>
                <a:latin typeface="+mn-lt"/>
                <a:ea typeface="+mn-ea"/>
                <a:cs typeface="+mn-cs"/>
              </a:rPr>
              <a:t>doesn</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 believe in atheists?</a:t>
            </a:r>
            <a:r>
              <a:rPr lang="ru-RU" sz="1200" kern="1200" dirty="0">
                <a:solidFill>
                  <a:schemeClr val="tx1"/>
                </a:solidFill>
                <a:effectLst/>
                <a:latin typeface="+mn-lt"/>
                <a:ea typeface="+mn-ea"/>
                <a:cs typeface="+mn-cs"/>
              </a:rPr>
              <a:t>"</a:t>
            </a:r>
            <a:r>
              <a:rPr lang="en-SG" dirty="0">
                <a:effectLst/>
              </a:rPr>
              <a:t> </a:t>
            </a:r>
            <a:endParaRPr lang="en-US" dirty="0"/>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One poet wrote…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23837899"/>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More than that, we need a risen Savior to change our lives</a:t>
            </a:r>
            <a:r>
              <a:rPr lang="en-SG" sz="1200" kern="1200" dirty="0">
                <a:solidFill>
                  <a:schemeClr val="tx1"/>
                </a:solidFill>
                <a:effectLst/>
                <a:latin typeface="+mn-lt"/>
                <a:ea typeface="+mn-ea"/>
                <a:cs typeface="+mn-cs"/>
              </a:rPr>
              <a:t>.</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70216105"/>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dirty="0"/>
              <a:t>Whatever you trust has to be reliable!</a:t>
            </a:r>
          </a:p>
          <a:p>
            <a:r>
              <a:rPr lang="en-US" dirty="0"/>
              <a:t>Trust Christ to save you from your sin.</a:t>
            </a:r>
          </a:p>
          <a:p>
            <a:endParaRPr lang="en-US" dirty="0"/>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as simple as A-B-C.  Let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6778754"/>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3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4235F99-8B4A-CA41-8CCF-D6954722BCD4}" type="slidenum">
              <a:rPr lang="en-US" sz="1200">
                <a:latin typeface="26" charset="0"/>
              </a:rPr>
              <a:pPr/>
              <a:t>250</a:t>
            </a:fld>
            <a:endParaRPr lang="en-US" sz="1200">
              <a:latin typeface="26" charset="0"/>
            </a:endParaRPr>
          </a:p>
        </p:txBody>
      </p:sp>
      <p:sp>
        <p:nvSpPr>
          <p:cNvPr id="1033218" name="Rectangle 2"/>
          <p:cNvSpPr>
            <a:spLocks noGrp="1" noRot="1" noChangeAspect="1" noChangeArrowheads="1"/>
          </p:cNvSpPr>
          <p:nvPr>
            <p:ph type="sldImg"/>
          </p:nvPr>
        </p:nvSpPr>
        <p:spPr>
          <a:solidFill>
            <a:srgbClr val="FFFFFF"/>
          </a:solidFill>
          <a:ln/>
        </p:spPr>
      </p:sp>
      <p:sp>
        <p:nvSpPr>
          <p:cNvPr id="10332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Let</a:t>
            </a:r>
            <a:r>
              <a:rPr lang="fr-FR" altLang="ja-JP" dirty="0">
                <a:ea typeface="ＭＳ Ｐゴシック" charset="0"/>
                <a:cs typeface="ＭＳ Ｐゴシック" charset="0"/>
              </a:rPr>
              <a:t>'</a:t>
            </a:r>
            <a:r>
              <a:rPr lang="en-US" altLang="ja-JP" dirty="0">
                <a:ea typeface="ＭＳ Ｐゴシック" charset="0"/>
                <a:cs typeface="ＭＳ Ｐゴシック" charset="0"/>
              </a:rPr>
              <a:t>s take a few moments to answer any remaining questions…</a:t>
            </a:r>
            <a:endParaRPr lang="en-US" dirty="0">
              <a:ea typeface="ＭＳ Ｐゴシック" charset="0"/>
              <a:cs typeface="ＭＳ Ｐゴシック"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9950" tIns="44975" rIns="89950" bIns="44975" anchor="b"/>
          <a:lstStyle>
            <a:lvl1pPr defTabSz="900113">
              <a:defRPr sz="2400">
                <a:solidFill>
                  <a:schemeClr val="tx1"/>
                </a:solidFill>
                <a:latin typeface="BONES" charset="0"/>
                <a:ea typeface="ＭＳ Ｐゴシック" charset="0"/>
                <a:cs typeface="ＭＳ Ｐゴシック" charset="0"/>
              </a:defRPr>
            </a:lvl1pPr>
            <a:lvl2pPr marL="742950" indent="-285750" defTabSz="900113">
              <a:defRPr sz="2400">
                <a:solidFill>
                  <a:schemeClr val="tx1"/>
                </a:solidFill>
                <a:latin typeface="BONES" charset="0"/>
                <a:ea typeface="ＭＳ Ｐゴシック" charset="0"/>
              </a:defRPr>
            </a:lvl2pPr>
            <a:lvl3pPr marL="1143000" indent="-228600" defTabSz="900113">
              <a:defRPr sz="2400">
                <a:solidFill>
                  <a:schemeClr val="tx1"/>
                </a:solidFill>
                <a:latin typeface="BONES" charset="0"/>
                <a:ea typeface="ＭＳ Ｐゴシック" charset="0"/>
              </a:defRPr>
            </a:lvl3pPr>
            <a:lvl4pPr marL="1600200" indent="-228600" defTabSz="900113">
              <a:defRPr sz="2400">
                <a:solidFill>
                  <a:schemeClr val="tx1"/>
                </a:solidFill>
                <a:latin typeface="BONES" charset="0"/>
                <a:ea typeface="ＭＳ Ｐゴシック" charset="0"/>
              </a:defRPr>
            </a:lvl4pPr>
            <a:lvl5pPr marL="2057400" indent="-228600" defTabSz="900113">
              <a:defRPr sz="2400">
                <a:solidFill>
                  <a:schemeClr val="tx1"/>
                </a:solidFill>
                <a:latin typeface="BONES"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BONES" charset="0"/>
                <a:ea typeface="ＭＳ Ｐゴシック" charset="0"/>
              </a:defRPr>
            </a:lvl9pPr>
          </a:lstStyle>
          <a:p>
            <a:pPr algn="r"/>
            <a:fld id="{79249FDC-F50B-2B45-A4B8-FEB7B8236194}" type="slidenum">
              <a:rPr lang="en-US" sz="1200">
                <a:solidFill>
                  <a:srgbClr val="000000"/>
                </a:solidFill>
                <a:latin typeface="Times New Roman" charset="0"/>
              </a:rPr>
              <a:pPr algn="r"/>
              <a:t>251</a:t>
            </a:fld>
            <a:endParaRPr lang="en-US" sz="1200">
              <a:solidFill>
                <a:srgbClr val="000000"/>
              </a:solidFill>
              <a:latin typeface="Times New Roman" charset="0"/>
            </a:endParaRPr>
          </a:p>
        </p:txBody>
      </p:sp>
      <p:sp>
        <p:nvSpPr>
          <p:cNvPr id="1037314" name="Rectangle 2"/>
          <p:cNvSpPr>
            <a:spLocks noGrp="1" noRot="1" noChangeAspect="1" noChangeArrowheads="1"/>
          </p:cNvSpPr>
          <p:nvPr>
            <p:ph type="sldImg"/>
          </p:nvPr>
        </p:nvSpPr>
        <p:spPr>
          <a:solidFill>
            <a:srgbClr val="FFFFFF"/>
          </a:solidFill>
          <a:ln/>
        </p:spPr>
      </p:sp>
      <p:sp>
        <p:nvSpPr>
          <p:cNvPr id="10373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lIns="91434" tIns="45716" rIns="91434" bIns="45716"/>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9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07D0706-588A-9B4D-9380-9008DE79C040}" type="slidenum">
              <a:rPr lang="en-GB" sz="1200">
                <a:solidFill>
                  <a:srgbClr val="FFFFFF"/>
                </a:solidFill>
                <a:latin typeface="Comic Sans MS" charset="0"/>
              </a:rPr>
              <a:pPr/>
              <a:t>25</a:t>
            </a:fld>
            <a:endParaRPr lang="en-GB" sz="1200">
              <a:solidFill>
                <a:srgbClr val="FFFFFF"/>
              </a:solidFill>
              <a:latin typeface="Comic Sans MS" charset="0"/>
            </a:endParaRPr>
          </a:p>
        </p:txBody>
      </p:sp>
      <p:sp>
        <p:nvSpPr>
          <p:cNvPr id="579586" name="Rectangle 1026"/>
          <p:cNvSpPr>
            <a:spLocks noGrp="1" noRot="1" noChangeAspect="1" noChangeArrowheads="1"/>
          </p:cNvSpPr>
          <p:nvPr>
            <p:ph type="sldImg"/>
          </p:nvPr>
        </p:nvSpPr>
        <p:spPr>
          <a:solidFill>
            <a:srgbClr val="FFFFFF"/>
          </a:solidFill>
          <a:ln/>
        </p:spPr>
      </p:sp>
      <p:sp>
        <p:nvSpPr>
          <p:cNvPr id="57958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252</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NC NT Criticism (</a:t>
            </a:r>
            <a:r>
              <a:rPr lang="en-US" sz="1200" b="0" dirty="0" err="1">
                <a:solidFill>
                  <a:srgbClr val="FFFFFF"/>
                </a:solidFill>
                <a:latin typeface="Arial" charset="0"/>
                <a:ea typeface="ＭＳ Ｐゴシック" charset="0"/>
              </a:rPr>
              <a:t>nc</a:t>
            </a:r>
            <a:r>
              <a:rPr lang="en-US" sz="1200" b="0" dirty="0">
                <a:solidFill>
                  <a:srgbClr val="FFFFFF"/>
                </a:solidFill>
                <a:latin typeface="Arial" charset="0"/>
                <a:ea typeface="ＭＳ Ｐゴシック" charset="0"/>
              </a:rPr>
              <a:t>)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69960263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a:ln/>
        </p:spPr>
      </p:sp>
      <p:sp>
        <p:nvSpPr>
          <p:cNvPr id="58163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1. Draw a circle with a radius from the edge to the center.</a:t>
            </a:r>
          </a:p>
          <a:p>
            <a:r>
              <a:rPr lang="en-US" dirty="0">
                <a:ea typeface="ＭＳ Ｐゴシック" charset="0"/>
                <a:cs typeface="ＭＳ Ｐゴシック" charset="0"/>
              </a:rPr>
              <a:t>2. Say, "This circle represents all the knowledge of the universe, known and unknown."</a:t>
            </a:r>
            <a:endParaRPr lang="en-US" altLang="ja-JP" dirty="0">
              <a:ea typeface="ＭＳ Ｐゴシック" charset="0"/>
              <a:cs typeface="ＭＳ Ｐゴシック" charset="0"/>
            </a:endParaRPr>
          </a:p>
          <a:p>
            <a:r>
              <a:rPr lang="en-US" dirty="0">
                <a:ea typeface="ＭＳ Ｐゴシック" charset="0"/>
                <a:cs typeface="ＭＳ Ｐゴシック" charset="0"/>
              </a:rPr>
              <a:t>3. Hand the pen to the atheist and say, "Please draw a </a:t>
            </a:r>
            <a:r>
              <a:rPr lang="en-US" i="1" dirty="0">
                <a:ea typeface="ＭＳ Ｐゴシック" charset="0"/>
                <a:cs typeface="ＭＳ Ｐゴシック" charset="0"/>
              </a:rPr>
              <a:t>second line</a:t>
            </a:r>
            <a:r>
              <a:rPr lang="en-US" dirty="0">
                <a:ea typeface="ＭＳ Ｐゴシック" charset="0"/>
                <a:cs typeface="ＭＳ Ｐゴシック" charset="0"/>
              </a:rPr>
              <a:t> from the center to show what piece of the pie represents </a:t>
            </a:r>
            <a:r>
              <a:rPr lang="en-US" i="1" dirty="0">
                <a:ea typeface="ＭＳ Ｐゴシック" charset="0"/>
                <a:cs typeface="ＭＳ Ｐゴシック" charset="0"/>
              </a:rPr>
              <a:t>your own knowledge</a:t>
            </a:r>
            <a:r>
              <a:rPr lang="en-US" dirty="0">
                <a:ea typeface="ＭＳ Ｐゴシック" charset="0"/>
                <a:cs typeface="ＭＳ Ｐゴシック" charset="0"/>
              </a:rPr>
              <a:t> of all that can be known."</a:t>
            </a:r>
            <a:endParaRPr lang="en-US" altLang="ja-JP" dirty="0">
              <a:ea typeface="ＭＳ Ｐゴシック" charset="0"/>
              <a:cs typeface="ＭＳ Ｐゴシック" charset="0"/>
            </a:endParaRPr>
          </a:p>
          <a:p>
            <a:r>
              <a:rPr lang="en-US" dirty="0">
                <a:ea typeface="ＭＳ Ｐゴシック" charset="0"/>
                <a:cs typeface="ＭＳ Ｐゴシック" charset="0"/>
              </a:rPr>
              <a:t>4. Humble atheists will draw a sliver to show they know about 1%.  Arrogant atheists will claim to know up to half of all knowledge.  I have never seen anyone draw more than half.</a:t>
            </a:r>
          </a:p>
          <a:p>
            <a:r>
              <a:rPr lang="en-US" dirty="0">
                <a:ea typeface="ＭＳ Ｐゴシック" charset="0"/>
                <a:cs typeface="ＭＳ Ｐゴシック" charset="0"/>
              </a:rPr>
              <a:t>5. Say, "Since you know only _____% of the world</a:t>
            </a:r>
            <a:r>
              <a:rPr lang="fr-FR" dirty="0">
                <a:ea typeface="ＭＳ Ｐゴシック" charset="0"/>
                <a:cs typeface="ＭＳ Ｐゴシック" charset="0"/>
              </a:rPr>
              <a:t>'</a:t>
            </a:r>
            <a:r>
              <a:rPr lang="en-US" dirty="0">
                <a:ea typeface="ＭＳ Ｐゴシック" charset="0"/>
                <a:cs typeface="ＭＳ Ｐゴシック" charset="0"/>
              </a:rPr>
              <a:t>s knowledge, would you not agree that God can exist in the majority of the pie that you do not know about?"</a:t>
            </a:r>
            <a:endParaRPr lang="en-US" altLang="ja-JP" dirty="0">
              <a:ea typeface="ＭＳ Ｐゴシック" charset="0"/>
              <a:cs typeface="ＭＳ Ｐゴシック" charset="0"/>
            </a:endParaRPr>
          </a:p>
          <a:p>
            <a:r>
              <a:rPr lang="en-US" dirty="0">
                <a:ea typeface="ＭＳ Ｐゴシック" charset="0"/>
                <a:cs typeface="ＭＳ Ｐゴシック" charset="0"/>
              </a:rPr>
              <a:t>6. Whether you friend admits it or not, by claiming that he does not know everything, he has just switched from an atheist to an agnostic.  God can exist outside of his knowledge. </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9828F6-8F71-7B44-98A1-987B82C9BC1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686719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E3F3E7-6C6B-554F-8987-70F5027937F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287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Peter tells us the foundation on which to respond (Christ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Lordship of our lives), the "what" to do (answer based on hope), and the "how" to do this (gently and respectfully).  This is our desire as we respond to The Da Vinci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14236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One billboard is quite blatant about our rejection of God</a:t>
            </a:r>
            <a:r>
              <a:rPr lang="en-SG" dirty="0">
                <a:effectLst/>
              </a:rPr>
              <a:t> …</a:t>
            </a:r>
            <a:endParaRPr lang="en-US" dirty="0"/>
          </a:p>
          <a:p>
            <a:endParaRPr lang="en-US" dirty="0"/>
          </a:p>
          <a:p>
            <a:r>
              <a:rPr lang="en-US" dirty="0"/>
              <a:t>____________</a:t>
            </a:r>
          </a:p>
          <a:p>
            <a:endParaRPr lang="en-US" dirty="0"/>
          </a:p>
          <a:p>
            <a:r>
              <a:rPr lang="en-US" dirty="0"/>
              <a:t>The Center for Inquiry is an organization of humanists, skeptics, freethinkers, and atheists all working together at the public policy and grassroots levels to advance science and secularism.</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53BDDD4-AC0D-4444-A7C7-505B0A07DA43}" type="slidenum">
              <a:rPr lang="en-GB" sz="1200">
                <a:solidFill>
                  <a:srgbClr val="FFFFFF"/>
                </a:solidFill>
                <a:latin typeface="Comic Sans MS" charset="0"/>
              </a:rPr>
              <a:pPr/>
              <a:t>30</a:t>
            </a:fld>
            <a:endParaRPr lang="en-GB" sz="1200">
              <a:solidFill>
                <a:srgbClr val="FFFFFF"/>
              </a:solidFill>
              <a:latin typeface="Comic Sans MS" charset="0"/>
            </a:endParaRPr>
          </a:p>
        </p:txBody>
      </p:sp>
      <p:sp>
        <p:nvSpPr>
          <p:cNvPr id="589826" name="Rectangle 1026"/>
          <p:cNvSpPr>
            <a:spLocks noGrp="1" noRot="1" noChangeAspect="1" noChangeArrowheads="1"/>
          </p:cNvSpPr>
          <p:nvPr>
            <p:ph type="sldImg"/>
          </p:nvPr>
        </p:nvSpPr>
        <p:spPr>
          <a:solidFill>
            <a:srgbClr val="FFFFFF"/>
          </a:solidFill>
          <a:ln/>
        </p:spPr>
      </p:sp>
      <p:sp>
        <p:nvSpPr>
          <p:cNvPr id="58982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18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E16247A-F7F4-7640-87AC-B35B7501CE7B}" type="slidenum">
              <a:rPr lang="en-GB" sz="1200">
                <a:solidFill>
                  <a:srgbClr val="FFFFFF"/>
                </a:solidFill>
                <a:latin typeface="Comic Sans MS" charset="0"/>
              </a:rPr>
              <a:pPr/>
              <a:t>31</a:t>
            </a:fld>
            <a:endParaRPr lang="en-GB" sz="1200">
              <a:solidFill>
                <a:srgbClr val="FFFFFF"/>
              </a:solidFill>
              <a:latin typeface="Comic Sans MS" charset="0"/>
            </a:endParaRPr>
          </a:p>
        </p:txBody>
      </p:sp>
      <p:sp>
        <p:nvSpPr>
          <p:cNvPr id="591874" name="Rectangle 1026"/>
          <p:cNvSpPr>
            <a:spLocks noGrp="1" noRot="1" noChangeAspect="1" noChangeArrowheads="1"/>
          </p:cNvSpPr>
          <p:nvPr>
            <p:ph type="sldImg"/>
          </p:nvPr>
        </p:nvSpPr>
        <p:spPr>
          <a:solidFill>
            <a:srgbClr val="FFFFFF"/>
          </a:solidFill>
          <a:ln/>
        </p:spPr>
      </p:sp>
      <p:sp>
        <p:nvSpPr>
          <p:cNvPr id="5918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25636C0-5B28-C445-9FA9-14213E61F77D}" type="slidenum">
              <a:rPr lang="en-GB" sz="1200">
                <a:solidFill>
                  <a:srgbClr val="FFFFFF"/>
                </a:solidFill>
                <a:latin typeface="Comic Sans MS" charset="0"/>
              </a:rPr>
              <a:pPr/>
              <a:t>32</a:t>
            </a:fld>
            <a:endParaRPr lang="en-GB" sz="1200">
              <a:solidFill>
                <a:srgbClr val="FFFFFF"/>
              </a:solidFill>
              <a:latin typeface="Comic Sans MS" charset="0"/>
            </a:endParaRPr>
          </a:p>
        </p:txBody>
      </p:sp>
      <p:sp>
        <p:nvSpPr>
          <p:cNvPr id="593922" name="Rectangle 1026"/>
          <p:cNvSpPr>
            <a:spLocks noGrp="1" noRot="1" noChangeAspect="1" noChangeArrowheads="1"/>
          </p:cNvSpPr>
          <p:nvPr>
            <p:ph type="sldImg"/>
          </p:nvPr>
        </p:nvSpPr>
        <p:spPr>
          <a:solidFill>
            <a:srgbClr val="FFFFFF"/>
          </a:solidFill>
          <a:ln/>
        </p:spPr>
      </p:sp>
      <p:sp>
        <p:nvSpPr>
          <p:cNvPr id="5939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59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F31C56F-9755-FC48-82D0-3716A52BDB3C}" type="slidenum">
              <a:rPr lang="en-GB" sz="1200">
                <a:solidFill>
                  <a:srgbClr val="FFFFFF"/>
                </a:solidFill>
                <a:latin typeface="Comic Sans MS" charset="0"/>
              </a:rPr>
              <a:pPr/>
              <a:t>33</a:t>
            </a:fld>
            <a:endParaRPr lang="en-GB" sz="1200">
              <a:solidFill>
                <a:srgbClr val="FFFFFF"/>
              </a:solidFill>
              <a:latin typeface="Comic Sans MS" charset="0"/>
            </a:endParaRPr>
          </a:p>
        </p:txBody>
      </p:sp>
      <p:sp>
        <p:nvSpPr>
          <p:cNvPr id="595970" name="Rectangle 1026"/>
          <p:cNvSpPr>
            <a:spLocks noGrp="1" noRot="1" noChangeAspect="1" noChangeArrowheads="1"/>
          </p:cNvSpPr>
          <p:nvPr>
            <p:ph type="sldImg"/>
          </p:nvPr>
        </p:nvSpPr>
        <p:spPr>
          <a:solidFill>
            <a:srgbClr val="FFFFFF"/>
          </a:solidFill>
          <a:ln/>
        </p:spPr>
      </p:sp>
      <p:sp>
        <p:nvSpPr>
          <p:cNvPr id="59597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3C1ECFA-C682-264E-A3AA-43C3E5DF0435}" type="slidenum">
              <a:rPr lang="en-GB" sz="1200">
                <a:solidFill>
                  <a:srgbClr val="FFFFFF"/>
                </a:solidFill>
                <a:latin typeface="Comic Sans MS" charset="0"/>
              </a:rPr>
              <a:pPr/>
              <a:t>34</a:t>
            </a:fld>
            <a:endParaRPr lang="en-GB" sz="1200">
              <a:solidFill>
                <a:srgbClr val="FFFFFF"/>
              </a:solidFill>
              <a:latin typeface="Comic Sans MS" charset="0"/>
            </a:endParaRPr>
          </a:p>
        </p:txBody>
      </p:sp>
      <p:sp>
        <p:nvSpPr>
          <p:cNvPr id="598018" name="Rectangle 1026"/>
          <p:cNvSpPr>
            <a:spLocks noGrp="1" noRot="1" noChangeAspect="1" noChangeArrowheads="1"/>
          </p:cNvSpPr>
          <p:nvPr>
            <p:ph type="sldImg"/>
          </p:nvPr>
        </p:nvSpPr>
        <p:spPr>
          <a:solidFill>
            <a:srgbClr val="FFFFFF"/>
          </a:solidFill>
          <a:ln/>
        </p:spPr>
      </p:sp>
      <p:sp>
        <p:nvSpPr>
          <p:cNvPr id="5980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F50A31F-5491-5E4A-AD26-BBA4C8362BF4}" type="slidenum">
              <a:rPr lang="en-GB" sz="1200">
                <a:solidFill>
                  <a:srgbClr val="FFFFFF"/>
                </a:solidFill>
                <a:latin typeface="Comic Sans MS" charset="0"/>
              </a:rPr>
              <a:pPr/>
              <a:t>35</a:t>
            </a:fld>
            <a:endParaRPr lang="en-GB" sz="1200">
              <a:solidFill>
                <a:srgbClr val="FFFFFF"/>
              </a:solidFill>
              <a:latin typeface="Comic Sans MS" charset="0"/>
            </a:endParaRPr>
          </a:p>
        </p:txBody>
      </p:sp>
      <p:sp>
        <p:nvSpPr>
          <p:cNvPr id="600066" name="Rectangle 1026"/>
          <p:cNvSpPr>
            <a:spLocks noGrp="1" noRot="1" noChangeAspect="1" noChangeArrowheads="1"/>
          </p:cNvSpPr>
          <p:nvPr>
            <p:ph type="sldImg"/>
          </p:nvPr>
        </p:nvSpPr>
        <p:spPr>
          <a:solidFill>
            <a:srgbClr val="FFFFFF"/>
          </a:solidFill>
          <a:ln/>
        </p:spPr>
      </p:sp>
      <p:sp>
        <p:nvSpPr>
          <p:cNvPr id="60006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E6D9AFC-7204-4345-9B97-169FB64A5091}" type="slidenum">
              <a:rPr lang="en-GB" sz="1200">
                <a:solidFill>
                  <a:srgbClr val="FFFFFF"/>
                </a:solidFill>
                <a:latin typeface="Comic Sans MS" charset="0"/>
              </a:rPr>
              <a:pPr/>
              <a:t>36</a:t>
            </a:fld>
            <a:endParaRPr lang="en-GB" sz="1200">
              <a:solidFill>
                <a:srgbClr val="FFFFFF"/>
              </a:solidFill>
              <a:latin typeface="Comic Sans MS" charset="0"/>
            </a:endParaRPr>
          </a:p>
        </p:txBody>
      </p:sp>
      <p:sp>
        <p:nvSpPr>
          <p:cNvPr id="602114" name="Rectangle 1026"/>
          <p:cNvSpPr>
            <a:spLocks noGrp="1" noRot="1" noChangeAspect="1" noChangeArrowheads="1"/>
          </p:cNvSpPr>
          <p:nvPr>
            <p:ph type="sldImg"/>
          </p:nvPr>
        </p:nvSpPr>
        <p:spPr>
          <a:solidFill>
            <a:srgbClr val="FFFFFF"/>
          </a:solidFill>
          <a:ln/>
        </p:spPr>
      </p:sp>
      <p:sp>
        <p:nvSpPr>
          <p:cNvPr id="60211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7A75D53-4427-AE49-8AC4-74A7BD172629}" type="slidenum">
              <a:rPr lang="en-GB" sz="1200">
                <a:solidFill>
                  <a:srgbClr val="FFFFFF"/>
                </a:solidFill>
                <a:latin typeface="Comic Sans MS" charset="0"/>
              </a:rPr>
              <a:pPr/>
              <a:t>37</a:t>
            </a:fld>
            <a:endParaRPr lang="en-GB" sz="1200">
              <a:solidFill>
                <a:srgbClr val="FFFFFF"/>
              </a:solidFill>
              <a:latin typeface="Comic Sans MS" charset="0"/>
            </a:endParaRPr>
          </a:p>
        </p:txBody>
      </p:sp>
      <p:sp>
        <p:nvSpPr>
          <p:cNvPr id="604162" name="Rectangle 1026"/>
          <p:cNvSpPr>
            <a:spLocks noGrp="1" noRot="1" noChangeAspect="1" noChangeArrowheads="1"/>
          </p:cNvSpPr>
          <p:nvPr>
            <p:ph type="sldImg"/>
          </p:nvPr>
        </p:nvSpPr>
        <p:spPr>
          <a:solidFill>
            <a:srgbClr val="FFFFFF"/>
          </a:solidFill>
          <a:ln/>
        </p:spPr>
      </p:sp>
      <p:sp>
        <p:nvSpPr>
          <p:cNvPr id="60416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F682A37-FDC0-9E47-AC7D-460F1D410AB5}" type="slidenum">
              <a:rPr lang="en-GB" sz="1200">
                <a:solidFill>
                  <a:srgbClr val="FFFFFF"/>
                </a:solidFill>
                <a:latin typeface="Comic Sans MS" charset="0"/>
              </a:rPr>
              <a:pPr/>
              <a:t>38</a:t>
            </a:fld>
            <a:endParaRPr lang="en-GB" sz="1200">
              <a:solidFill>
                <a:srgbClr val="FFFFFF"/>
              </a:solidFill>
              <a:latin typeface="Comic Sans MS" charset="0"/>
            </a:endParaRPr>
          </a:p>
        </p:txBody>
      </p:sp>
      <p:sp>
        <p:nvSpPr>
          <p:cNvPr id="606210" name="Rectangle 1026"/>
          <p:cNvSpPr>
            <a:spLocks noGrp="1" noRot="1" noChangeAspect="1" noChangeArrowheads="1"/>
          </p:cNvSpPr>
          <p:nvPr>
            <p:ph type="sldImg"/>
          </p:nvPr>
        </p:nvSpPr>
        <p:spPr>
          <a:solidFill>
            <a:srgbClr val="FFFFFF"/>
          </a:solidFill>
          <a:ln/>
        </p:spPr>
      </p:sp>
      <p:sp>
        <p:nvSpPr>
          <p:cNvPr id="60621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2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662EDF4-6F27-2F45-8E1B-023055B2D6F2}" type="slidenum">
              <a:rPr lang="en-US" sz="1200">
                <a:solidFill>
                  <a:srgbClr val="000000"/>
                </a:solidFill>
                <a:latin typeface="26" charset="0"/>
              </a:rPr>
              <a:pPr/>
              <a:t>39</a:t>
            </a:fld>
            <a:endParaRPr lang="en-US" sz="1200">
              <a:solidFill>
                <a:srgbClr val="000000"/>
              </a:solidFill>
              <a:latin typeface="26" charset="0"/>
            </a:endParaRPr>
          </a:p>
        </p:txBody>
      </p:sp>
      <p:sp>
        <p:nvSpPr>
          <p:cNvPr id="608258" name="Rectangle 2"/>
          <p:cNvSpPr>
            <a:spLocks noGrp="1" noRot="1" noChangeAspect="1" noChangeArrowheads="1" noTextEdit="1"/>
          </p:cNvSpPr>
          <p:nvPr>
            <p:ph type="sldImg"/>
          </p:nvPr>
        </p:nvSpPr>
        <p:spPr>
          <a:ln/>
        </p:spPr>
      </p:sp>
      <p:sp>
        <p:nvSpPr>
          <p:cNvPr id="4912131" name="Rectangle 3"/>
          <p:cNvSpPr>
            <a:spLocks noGrp="1" noChangeArrowheads="1"/>
          </p:cNvSpPr>
          <p:nvPr>
            <p:ph type="body" idx="1"/>
          </p:nvPr>
        </p:nvSpPr>
        <p:spPr/>
        <p:txBody>
          <a:bodyPr/>
          <a:lstStyle/>
          <a:p>
            <a:pPr eaLnBrk="1" hangingPunct="1">
              <a:defRPr/>
            </a:pPr>
            <a:r>
              <a:rPr lang="en-US" dirty="0">
                <a:cs typeface="+mn-cs"/>
              </a:rPr>
              <a:t>This template is intended for talk titles. Although it can be used for significant section titles, its </a:t>
            </a:r>
            <a:r>
              <a:rPr lang="en-US" altLang="ja-JP" dirty="0">
                <a:latin typeface="Arial"/>
                <a:cs typeface="+mn-cs"/>
              </a:rPr>
              <a:t>"</a:t>
            </a:r>
            <a:r>
              <a:rPr lang="en-US" dirty="0">
                <a:cs typeface="+mn-cs"/>
              </a:rPr>
              <a:t>cover page</a:t>
            </a:r>
            <a:r>
              <a:rPr lang="en-US" altLang="ja-JP" dirty="0">
                <a:latin typeface="Arial"/>
                <a:cs typeface="+mn-cs"/>
              </a:rPr>
              <a:t>"</a:t>
            </a:r>
            <a:r>
              <a:rPr lang="en-US" dirty="0">
                <a:cs typeface="+mn-cs"/>
              </a:rPr>
              <a:t> feel makes it best used once at the beginning of a presentation. Subtitle can be as its name suggests or the speaker</a:t>
            </a:r>
            <a:r>
              <a:rPr lang="fr-FR" altLang="ja-JP" dirty="0">
                <a:latin typeface="Arial"/>
                <a:cs typeface="+mn-cs"/>
              </a:rPr>
              <a:t>'</a:t>
            </a:r>
            <a:r>
              <a:rPr lang="en-US" dirty="0">
                <a:cs typeface="+mn-cs"/>
              </a:rPr>
              <a:t>s name. Presentation Team recommends title text size as 50–72 and subtitle size as 30–48 with optimal sizes already used in this example. This also contains a floating AiG logo that can be repositioned or removed as appropriate for the overhead</a:t>
            </a:r>
            <a:r>
              <a:rPr lang="fr-FR" altLang="ja-JP" dirty="0">
                <a:latin typeface="Arial"/>
                <a:cs typeface="+mn-cs"/>
              </a:rPr>
              <a:t>'</a:t>
            </a:r>
            <a:r>
              <a:rPr lang="en-US" dirty="0">
                <a:cs typeface="+mn-cs"/>
              </a:rPr>
              <a:t>s content.</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Note how those who deny God’s existence are portrayed as happier!</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E772B63-2F73-2249-804E-5CCEDFF80BD4}" type="slidenum">
              <a:rPr lang="en-US" sz="1200">
                <a:solidFill>
                  <a:srgbClr val="000000"/>
                </a:solidFill>
                <a:latin typeface="26" charset="0"/>
              </a:rPr>
              <a:pPr/>
              <a:t>40</a:t>
            </a:fld>
            <a:endParaRPr lang="en-US" sz="1200">
              <a:solidFill>
                <a:srgbClr val="000000"/>
              </a:solidFill>
              <a:latin typeface="26" charset="0"/>
            </a:endParaRPr>
          </a:p>
        </p:txBody>
      </p:sp>
      <p:sp>
        <p:nvSpPr>
          <p:cNvPr id="610306" name="Rectangle 2"/>
          <p:cNvSpPr>
            <a:spLocks noGrp="1" noRot="1" noChangeAspect="1" noChangeArrowheads="1" noTextEdit="1"/>
          </p:cNvSpPr>
          <p:nvPr>
            <p:ph type="sldImg"/>
          </p:nvPr>
        </p:nvSpPr>
        <p:spPr>
          <a:ln/>
        </p:spPr>
      </p:sp>
      <p:sp>
        <p:nvSpPr>
          <p:cNvPr id="521933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8FF0BDF-E8D4-E241-8AB1-16B4520A845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56913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691395" name="Rectangle 3"/>
          <p:cNvSpPr>
            <a:spLocks noGrp="1" noChangeArrowheads="1"/>
          </p:cNvSpPr>
          <p:nvPr>
            <p:ph type="body" idx="1"/>
          </p:nvPr>
        </p:nvSpPr>
        <p:spPr/>
        <p:txBody>
          <a:bodyPr/>
          <a:lstStyle/>
          <a:p>
            <a:pPr eaLnBrk="1" hangingPunct="1">
              <a:defRPr/>
            </a:pPr>
            <a:endParaRPr lang="en-US" dirty="0">
              <a:cs typeface="+mn-cs"/>
            </a:endParaRPr>
          </a:p>
        </p:txBody>
      </p:sp>
    </p:spTree>
    <p:extLst>
      <p:ext uri="{BB962C8B-B14F-4D97-AF65-F5344CB8AC3E}">
        <p14:creationId xmlns:p14="http://schemas.microsoft.com/office/powerpoint/2010/main" val="25444840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4BF23AD-FCF5-D041-8A46-74FC5534132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56934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693443" name="Rectangle 3"/>
          <p:cNvSpPr>
            <a:spLocks noGrp="1" noChangeArrowheads="1"/>
          </p:cNvSpPr>
          <p:nvPr>
            <p:ph type="body" idx="1"/>
          </p:nvPr>
        </p:nvSpPr>
        <p:spPr/>
        <p:txBody>
          <a:bodyPr/>
          <a:lstStyle/>
          <a:p>
            <a:pPr eaLnBrk="1" hangingPunct="1">
              <a:defRPr/>
            </a:pPr>
            <a:endParaRPr lang="en-US" dirty="0">
              <a:cs typeface="+mn-cs"/>
            </a:endParaRPr>
          </a:p>
        </p:txBody>
      </p:sp>
    </p:spTree>
    <p:extLst>
      <p:ext uri="{BB962C8B-B14F-4D97-AF65-F5344CB8AC3E}">
        <p14:creationId xmlns:p14="http://schemas.microsoft.com/office/powerpoint/2010/main" val="62325019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C312EC32-5C3F-6249-8C92-76FE59F8EB4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
        <p:nvSpPr>
          <p:cNvPr id="56954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695491" name="Rectangle 3"/>
          <p:cNvSpPr>
            <a:spLocks noGrp="1" noChangeArrowheads="1"/>
          </p:cNvSpPr>
          <p:nvPr>
            <p:ph type="body" idx="1"/>
          </p:nvPr>
        </p:nvSpPr>
        <p:spPr/>
        <p:txBody>
          <a:bodyPr/>
          <a:lstStyle/>
          <a:p>
            <a:pPr eaLnBrk="1" hangingPunct="1">
              <a:defRPr/>
            </a:pPr>
            <a:endParaRPr lang="en-US" dirty="0">
              <a:cs typeface="+mn-cs"/>
            </a:endParaRPr>
          </a:p>
        </p:txBody>
      </p:sp>
    </p:spTree>
    <p:extLst>
      <p:ext uri="{BB962C8B-B14F-4D97-AF65-F5344CB8AC3E}">
        <p14:creationId xmlns:p14="http://schemas.microsoft.com/office/powerpoint/2010/main" val="53506009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68CB05C-719D-8842-B099-E6DFAAB1084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2710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527107" name="Rectangle 3"/>
          <p:cNvSpPr>
            <a:spLocks noGrp="1" noChangeArrowheads="1"/>
          </p:cNvSpPr>
          <p:nvPr>
            <p:ph type="body" idx="1"/>
          </p:nvPr>
        </p:nvSpPr>
        <p:spPr/>
        <p:txBody>
          <a:bodyPr/>
          <a:lstStyle/>
          <a:p>
            <a:pPr eaLnBrk="1" hangingPunct="1">
              <a:lnSpc>
                <a:spcPct val="85000"/>
              </a:lnSpc>
              <a:spcBef>
                <a:spcPct val="50000"/>
              </a:spcBef>
              <a:defRPr/>
            </a:pPr>
            <a:r>
              <a:rPr lang="en-US" b="1" dirty="0">
                <a:solidFill>
                  <a:schemeClr val="bg1"/>
                </a:solidFill>
                <a:cs typeface="+mn-cs"/>
              </a:rPr>
              <a:t>www.barna.org/cgi-bin/PagePressRelease.asp?PressReleaseID=77&amp;Reference=E&amp;Key=moral%20truth</a:t>
            </a:r>
          </a:p>
          <a:p>
            <a:pPr eaLnBrk="1" hangingPunct="1">
              <a:defRPr/>
            </a:pPr>
            <a:endParaRPr lang="en-US" dirty="0">
              <a:cs typeface="+mn-cs"/>
            </a:endParaRPr>
          </a:p>
        </p:txBody>
      </p:sp>
    </p:spTree>
    <p:extLst>
      <p:ext uri="{BB962C8B-B14F-4D97-AF65-F5344CB8AC3E}">
        <p14:creationId xmlns:p14="http://schemas.microsoft.com/office/powerpoint/2010/main" val="147320494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363A91E-A183-D84C-8174-BA442BE5374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141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914179" name="Rectangle 3"/>
          <p:cNvSpPr>
            <a:spLocks noGrp="1" noChangeArrowheads="1"/>
          </p:cNvSpPr>
          <p:nvPr>
            <p:ph type="body" idx="1"/>
          </p:nvPr>
        </p:nvSpPr>
        <p:spPr/>
        <p:txBody>
          <a:bodyPr/>
          <a:lstStyle/>
          <a:p>
            <a:pPr eaLnBrk="1" hangingPunct="1">
              <a:defRPr/>
            </a:pPr>
            <a:r>
              <a:rPr lang="en-US" dirty="0">
                <a:cs typeface="+mn-cs"/>
              </a:rPr>
              <a:t>From Carl </a:t>
            </a:r>
            <a:r>
              <a:rPr lang="en-US" dirty="0" err="1">
                <a:cs typeface="+mn-cs"/>
              </a:rPr>
              <a:t>Kerby</a:t>
            </a:r>
            <a:endParaRPr lang="ar-SA" dirty="0">
              <a:cs typeface="+mn-cs"/>
            </a:endParaRPr>
          </a:p>
          <a:p>
            <a:pPr eaLnBrk="1" hangingPunct="1">
              <a:defRPr/>
            </a:pPr>
            <a:r>
              <a:rPr lang="ar-SA" dirty="0">
                <a:cs typeface="+mn-cs"/>
              </a:rPr>
              <a:t>من كارل كيربي </a:t>
            </a:r>
            <a:endParaRPr lang="en-US" dirty="0">
              <a:cs typeface="+mn-cs"/>
            </a:endParaRPr>
          </a:p>
          <a:p>
            <a:pPr eaLnBrk="1" hangingPunct="1">
              <a:defRPr/>
            </a:pPr>
            <a:r>
              <a:rPr lang="ar-SA" dirty="0">
                <a:cs typeface="+mn-cs"/>
              </a:rPr>
              <a:t>ما تبع تم اقتباسه في مقالي  . مصدري مأخوذ من 7/26/02 ملخص الاسبوعي للراعي من خلال خدمات الرعوية من تركيز على العائلة .</a:t>
            </a:r>
            <a:endParaRPr lang="en-US" dirty="0">
              <a:cs typeface="+mn-cs"/>
            </a:endParaRPr>
          </a:p>
          <a:p>
            <a:pPr eaLnBrk="1" hangingPunct="1">
              <a:defRPr/>
            </a:pPr>
            <a:r>
              <a:rPr lang="en-US" dirty="0">
                <a:cs typeface="+mn-cs"/>
              </a:rPr>
              <a:t> </a:t>
            </a:r>
            <a:endParaRPr lang="en-US" b="1" dirty="0">
              <a:cs typeface="+mn-cs"/>
            </a:endParaRPr>
          </a:p>
          <a:p>
            <a:pPr eaLnBrk="1" hangingPunct="1">
              <a:defRPr/>
            </a:pPr>
            <a:r>
              <a:rPr lang="ar-SA" dirty="0">
                <a:cs typeface="+mn-cs"/>
              </a:rPr>
              <a:t>بحث</a:t>
            </a:r>
            <a:r>
              <a:rPr lang="ar-SA" baseline="0" dirty="0">
                <a:cs typeface="+mn-cs"/>
              </a:rPr>
              <a:t> عائلة بازمات من خلال مجلس المعمداني الجنوبي عن حياة الاسرة كشفت عن حقائق مزعجة الذي استنتجت ضرورة اعادة بناء الاسرة الامريكية </a:t>
            </a:r>
            <a:endParaRPr lang="en-US" dirty="0">
              <a:cs typeface="+mn-cs"/>
            </a:endParaRPr>
          </a:p>
          <a:p>
            <a:pPr eaLnBrk="1" hangingPunct="1">
              <a:defRPr/>
            </a:pPr>
            <a:r>
              <a:rPr lang="en-US" dirty="0">
                <a:cs typeface="+mn-cs"/>
              </a:rPr>
              <a:t>§         </a:t>
            </a:r>
            <a:r>
              <a:rPr lang="ar-SA" dirty="0">
                <a:cs typeface="+mn-cs"/>
              </a:rPr>
              <a:t>88% من الاطفال الذين نشأوا في بيوت انجيلية</a:t>
            </a:r>
            <a:r>
              <a:rPr lang="ar-SA" baseline="0" dirty="0">
                <a:cs typeface="+mn-cs"/>
              </a:rPr>
              <a:t> يتركون الكنيسة في عمر 18 ولا يرجعون </a:t>
            </a:r>
            <a:endParaRPr lang="en-US" dirty="0">
              <a:cs typeface="+mn-cs"/>
            </a:endParaRPr>
          </a:p>
          <a:p>
            <a:pPr eaLnBrk="1" hangingPunct="1">
              <a:defRPr/>
            </a:pPr>
            <a:r>
              <a:rPr lang="en-US" dirty="0">
                <a:cs typeface="+mn-cs"/>
              </a:rPr>
              <a:t>§         </a:t>
            </a:r>
            <a:r>
              <a:rPr lang="ar-SA" dirty="0">
                <a:cs typeface="+mn-cs"/>
              </a:rPr>
              <a:t>نسبة الطلاق بين اعضاء الكنائس الانجيلية</a:t>
            </a:r>
            <a:r>
              <a:rPr lang="ar-SA" baseline="0" dirty="0">
                <a:cs typeface="+mn-cs"/>
              </a:rPr>
              <a:t> هي شبيهة بالنسبة لغير اعضاء في الكنيسة </a:t>
            </a:r>
            <a:endParaRPr lang="en-US" dirty="0">
              <a:cs typeface="+mn-cs"/>
            </a:endParaRPr>
          </a:p>
          <a:p>
            <a:pPr eaLnBrk="1" hangingPunct="1">
              <a:defRPr/>
            </a:pPr>
            <a:r>
              <a:rPr lang="en-US" dirty="0">
                <a:cs typeface="+mn-cs"/>
              </a:rPr>
              <a:t>§        </a:t>
            </a:r>
            <a:r>
              <a:rPr lang="ar-SA" dirty="0">
                <a:cs typeface="+mn-cs"/>
              </a:rPr>
              <a:t>مليون طفل في الولايات المتحدة يروا اهلهم</a:t>
            </a:r>
            <a:r>
              <a:rPr lang="ar-SA" baseline="0" dirty="0">
                <a:cs typeface="+mn-cs"/>
              </a:rPr>
              <a:t> يتطلقون </a:t>
            </a:r>
            <a:endParaRPr lang="en-US" dirty="0">
              <a:cs typeface="+mn-cs"/>
            </a:endParaRPr>
          </a:p>
          <a:p>
            <a:pPr eaLnBrk="1" hangingPunct="1">
              <a:defRPr/>
            </a:pPr>
            <a:r>
              <a:rPr lang="en-US" dirty="0">
                <a:cs typeface="+mn-cs"/>
              </a:rPr>
              <a:t>§        </a:t>
            </a:r>
            <a:r>
              <a:rPr lang="ar-SA" dirty="0">
                <a:cs typeface="+mn-cs"/>
              </a:rPr>
              <a:t>الافلاس الشخصي عالي في امريكا اكثر من اي وقت مضى </a:t>
            </a:r>
            <a:endParaRPr lang="en-US" dirty="0">
              <a:cs typeface="+mn-cs"/>
            </a:endParaRPr>
          </a:p>
          <a:p>
            <a:pPr eaLnBrk="1" hangingPunct="1">
              <a:defRPr/>
            </a:pPr>
            <a:r>
              <a:rPr lang="en-US" dirty="0">
                <a:cs typeface="+mn-cs"/>
              </a:rPr>
              <a:t>(PWB 7/26)</a:t>
            </a:r>
            <a:endParaRPr lang="ar-SA" dirty="0">
              <a:cs typeface="+mn-cs"/>
            </a:endParaRPr>
          </a:p>
          <a:p>
            <a:pPr eaLnBrk="1" hangingPunct="1">
              <a:defRPr/>
            </a:pPr>
            <a:r>
              <a:rPr lang="ar-SA" dirty="0">
                <a:cs typeface="+mn-cs"/>
              </a:rPr>
              <a:t>اغلبية اطفال امريكا لديهم اقل من 10 دقائق من الحديث</a:t>
            </a:r>
            <a:r>
              <a:rPr lang="ar-SA" baseline="0" dirty="0">
                <a:cs typeface="+mn-cs"/>
              </a:rPr>
              <a:t> الفعال مع اهاليهم في كل اسبوع . اذا ازلت الام عن الصورة , تستطيع ان تقيس هذا في ثواني . المجلس اوصى الاسر ان يضعوا جانبا امسية واحدة في الاسبوع كوقت ايجابي مع العائلة حيث لا يكون هناك اي فعاليات للكنيسة المحلية تم ترتيبها لا يتداخل مع قضاء وقت فعال مع العيلة . وحفز المجلس الاسرة على زيادة التركيز على المشورة الكتابية قبل الزواج .</a:t>
            </a:r>
            <a:endParaRPr lang="en-US" dirty="0">
              <a:cs typeface="+mn-cs"/>
            </a:endParaRPr>
          </a:p>
          <a:p>
            <a:pPr eaLnBrk="1" hangingPunct="1">
              <a:defRPr/>
            </a:pPr>
            <a:r>
              <a:rPr lang="en-US" dirty="0">
                <a:cs typeface="+mn-cs"/>
              </a:rPr>
              <a:t> </a:t>
            </a:r>
            <a:endParaRPr lang="en-US" b="1" dirty="0">
              <a:cs typeface="+mn-cs"/>
            </a:endParaRPr>
          </a:p>
          <a:p>
            <a:pPr eaLnBrk="1" hangingPunct="1">
              <a:defRPr/>
            </a:pPr>
            <a:r>
              <a:rPr lang="en-US" b="1" dirty="0">
                <a:cs typeface="+mn-cs"/>
              </a:rPr>
              <a:t>Gary D. Foster</a:t>
            </a:r>
          </a:p>
          <a:p>
            <a:pPr eaLnBrk="1" hangingPunct="1">
              <a:defRPr/>
            </a:pPr>
            <a:r>
              <a:rPr lang="en-US" b="1" dirty="0">
                <a:cs typeface="+mn-cs"/>
              </a:rPr>
              <a:t>Gary D. Foster Consulting</a:t>
            </a:r>
            <a:endParaRPr lang="en-US" dirty="0">
              <a:cs typeface="+mn-cs"/>
            </a:endParaRPr>
          </a:p>
          <a:p>
            <a:pPr eaLnBrk="1" hangingPunct="1">
              <a:defRPr/>
            </a:pPr>
            <a:r>
              <a:rPr lang="en-US" dirty="0">
                <a:cs typeface="+mn-cs"/>
              </a:rPr>
              <a:t>334 Sutherland Place</a:t>
            </a:r>
            <a:endParaRPr lang="en-US" u="sng" dirty="0">
              <a:cs typeface="+mn-cs"/>
            </a:endParaRPr>
          </a:p>
          <a:p>
            <a:pPr eaLnBrk="1" hangingPunct="1">
              <a:defRPr/>
            </a:pPr>
            <a:r>
              <a:rPr lang="en-US" u="sng" dirty="0">
                <a:cs typeface="+mn-cs"/>
              </a:rPr>
              <a:t>Manitou Springs, CO 80829</a:t>
            </a:r>
            <a:endParaRPr lang="en-US" dirty="0">
              <a:cs typeface="+mn-cs"/>
            </a:endParaRPr>
          </a:p>
          <a:p>
            <a:pPr eaLnBrk="1" hangingPunct="1">
              <a:defRPr/>
            </a:pPr>
            <a:r>
              <a:rPr lang="en-US" dirty="0">
                <a:cs typeface="+mn-cs"/>
              </a:rPr>
              <a:t>Phone: 719-685-1138    E-mail: </a:t>
            </a:r>
            <a:r>
              <a:rPr lang="en-US" dirty="0" err="1">
                <a:cs typeface="+mn-cs"/>
              </a:rPr>
              <a:t>GFosterCns@rmi.net</a:t>
            </a:r>
            <a:r>
              <a:rPr lang="en-US" dirty="0">
                <a:cs typeface="+mn-cs"/>
              </a:rPr>
              <a:t>   Website: </a:t>
            </a:r>
            <a:r>
              <a:rPr lang="en-US" dirty="0">
                <a:cs typeface="+mn-cs"/>
                <a:hlinkClick r:id="rId3"/>
              </a:rPr>
              <a:t>http://www.garydfoster.com/</a:t>
            </a:r>
            <a:endParaRPr lang="en-US" i="1" dirty="0">
              <a:cs typeface="+mn-cs"/>
            </a:endParaRPr>
          </a:p>
          <a:p>
            <a:pPr eaLnBrk="1" hangingPunct="1">
              <a:defRPr/>
            </a:pPr>
            <a:r>
              <a:rPr lang="en-US" i="1" dirty="0">
                <a:cs typeface="+mn-cs"/>
              </a:rPr>
              <a:t>"Helping Christian ministries &amp; product companies discover new revenue streams and to better leverage existing ones."</a:t>
            </a:r>
          </a:p>
        </p:txBody>
      </p:sp>
    </p:spTree>
    <p:extLst>
      <p:ext uri="{BB962C8B-B14F-4D97-AF65-F5344CB8AC3E}">
        <p14:creationId xmlns:p14="http://schemas.microsoft.com/office/powerpoint/2010/main" val="50431088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5518957-D359-A048-ADBE-B6E55FCC8D0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752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175299"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8709965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A3DA1888-C9B7-C94F-9FAA-A4E572BC8E6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736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873667" name="Rectangle 3"/>
          <p:cNvSpPr>
            <a:spLocks noGrp="1" noChangeArrowheads="1"/>
          </p:cNvSpPr>
          <p:nvPr>
            <p:ph type="body" idx="1"/>
          </p:nvPr>
        </p:nvSpPr>
        <p:spPr>
          <a:xfrm>
            <a:off x="915988" y="4343400"/>
            <a:ext cx="5026025" cy="4114800"/>
          </a:xfrm>
        </p:spPr>
        <p:txBody>
          <a:bodyPr/>
          <a:lstStyle/>
          <a:p>
            <a:pPr eaLnBrk="1" hangingPunct="1">
              <a:defRPr/>
            </a:pPr>
            <a:r>
              <a:rPr lang="ar-SA" dirty="0">
                <a:cs typeface="+mn-cs"/>
              </a:rPr>
              <a:t>المسح الدراسي قد تم القيام</a:t>
            </a:r>
            <a:r>
              <a:rPr lang="ar-SA" baseline="0" dirty="0">
                <a:cs typeface="+mn-cs"/>
              </a:rPr>
              <a:t> به من خلال مجموعة الابحاث الامريكية ( شبيهة في بارنا وجالوب ) – احصاءات محترفة مهنية  وقيمة مدفوعة من قبل المؤيدين ايج </a:t>
            </a:r>
          </a:p>
          <a:p>
            <a:pPr eaLnBrk="1" hangingPunct="1">
              <a:defRPr/>
            </a:pPr>
            <a:r>
              <a:rPr lang="ar-SA" baseline="0" dirty="0">
                <a:cs typeface="+mn-cs"/>
              </a:rPr>
              <a:t>الدراسة عمرها 20-29 سنة الذين نشأوا في كنيسة ولكن لم يذهبوا الى الكنيسة فيما بعد لاكتشاف لماذا توقفوا عن الذهاب .</a:t>
            </a:r>
            <a:endParaRPr lang="en-US" dirty="0">
              <a:cs typeface="+mn-cs"/>
            </a:endParaRPr>
          </a:p>
        </p:txBody>
      </p:sp>
    </p:spTree>
    <p:extLst>
      <p:ext uri="{BB962C8B-B14F-4D97-AF65-F5344CB8AC3E}">
        <p14:creationId xmlns:p14="http://schemas.microsoft.com/office/powerpoint/2010/main" val="232534080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0C70771-D24C-0A4E-B20D-D14D928671E4}"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777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877763" name="Rectangle 3"/>
          <p:cNvSpPr>
            <a:spLocks noGrp="1" noChangeArrowheads="1"/>
          </p:cNvSpPr>
          <p:nvPr>
            <p:ph type="body" idx="1"/>
          </p:nvPr>
        </p:nvSpPr>
        <p:spPr>
          <a:xfrm>
            <a:off x="915988" y="4343400"/>
            <a:ext cx="5026025" cy="4114800"/>
          </a:xfrm>
        </p:spPr>
        <p:txBody>
          <a:bodyPr/>
          <a:lstStyle/>
          <a:p>
            <a:pPr eaLnBrk="1" hangingPunct="1">
              <a:defRPr/>
            </a:pPr>
            <a:endParaRPr lang="en-US">
              <a:cs typeface="+mn-cs"/>
            </a:endParaRPr>
          </a:p>
        </p:txBody>
      </p:sp>
    </p:spTree>
    <p:extLst>
      <p:ext uri="{BB962C8B-B14F-4D97-AF65-F5344CB8AC3E}">
        <p14:creationId xmlns:p14="http://schemas.microsoft.com/office/powerpoint/2010/main" val="241502343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E17F782-F249-B44E-AD20-C2ED1873FDD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920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892099" name="Rectangle 3"/>
          <p:cNvSpPr>
            <a:spLocks noGrp="1" noChangeArrowheads="1"/>
          </p:cNvSpPr>
          <p:nvPr>
            <p:ph type="body" idx="1"/>
          </p:nvPr>
        </p:nvSpPr>
        <p:spPr>
          <a:xfrm>
            <a:off x="915988" y="4343400"/>
            <a:ext cx="5026025" cy="4114800"/>
          </a:xfrm>
        </p:spPr>
        <p:txBody>
          <a:bodyPr/>
          <a:lstStyle/>
          <a:p>
            <a:pPr eaLnBrk="1" hangingPunct="1">
              <a:defRPr/>
            </a:pPr>
            <a:endParaRPr lang="en-US">
              <a:cs typeface="+mn-cs"/>
            </a:endParaRPr>
          </a:p>
        </p:txBody>
      </p:sp>
    </p:spTree>
    <p:extLst>
      <p:ext uri="{BB962C8B-B14F-4D97-AF65-F5344CB8AC3E}">
        <p14:creationId xmlns:p14="http://schemas.microsoft.com/office/powerpoint/2010/main" val="39355545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a:t>
            </a:r>
            <a:r>
              <a:rPr lang="en-US" baseline="0" dirty="0"/>
              <a:t> atheists in particular have become more emboldened to tell us to abandon our faith. </a:t>
            </a:r>
          </a:p>
          <a:p>
            <a:r>
              <a:rPr lang="en-US" baseline="0" dirty="0"/>
              <a:t>____________</a:t>
            </a:r>
          </a:p>
          <a:p>
            <a:r>
              <a:rPr lang="en-US" baseline="0" dirty="0"/>
              <a:t>Slide 24 duplicated on slide 189</a:t>
            </a:r>
            <a:br>
              <a:rPr lang="en-US" baseline="0" dirty="0"/>
            </a:br>
            <a:endParaRPr lang="en-US" dirty="0"/>
          </a:p>
        </p:txBody>
      </p:sp>
    </p:spTree>
    <p:extLst>
      <p:ext uri="{BB962C8B-B14F-4D97-AF65-F5344CB8AC3E}">
        <p14:creationId xmlns:p14="http://schemas.microsoft.com/office/powerpoint/2010/main" val="259312010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B9CF4F-1463-784B-943E-6E18C1F9973A}"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96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896195" name="Rectangle 3"/>
          <p:cNvSpPr>
            <a:spLocks noGrp="1" noChangeArrowheads="1"/>
          </p:cNvSpPr>
          <p:nvPr>
            <p:ph type="body" idx="1"/>
          </p:nvPr>
        </p:nvSpPr>
        <p:spPr>
          <a:xfrm>
            <a:off x="915988" y="4343400"/>
            <a:ext cx="5026025" cy="4114800"/>
          </a:xfrm>
        </p:spPr>
        <p:txBody>
          <a:bodyPr/>
          <a:lstStyle/>
          <a:p>
            <a:pPr eaLnBrk="1" hangingPunct="1">
              <a:defRPr/>
            </a:pPr>
            <a:endParaRPr lang="ar-SA" dirty="0">
              <a:cs typeface="+mn-cs"/>
            </a:endParaRPr>
          </a:p>
          <a:p>
            <a:pPr eaLnBrk="1" hangingPunct="1">
              <a:defRPr/>
            </a:pPr>
            <a:r>
              <a:rPr lang="ar-SA" dirty="0">
                <a:cs typeface="+mn-cs"/>
              </a:rPr>
              <a:t>نحن</a:t>
            </a:r>
            <a:r>
              <a:rPr lang="ar-SA" baseline="0" dirty="0">
                <a:cs typeface="+mn-cs"/>
              </a:rPr>
              <a:t> لا نقول انه يجب ان نتخلص من مدارس الاحد . ولكن نقترح انه بحاجة ان نغير المنهاج او المقرر والتدريب .</a:t>
            </a:r>
            <a:endParaRPr lang="en-US" dirty="0">
              <a:cs typeface="+mn-cs"/>
            </a:endParaRPr>
          </a:p>
          <a:p>
            <a:pPr eaLnBrk="1" hangingPunct="1">
              <a:defRPr/>
            </a:pPr>
            <a:r>
              <a:rPr lang="ar-SA" dirty="0">
                <a:cs typeface="+mn-cs"/>
              </a:rPr>
              <a:t>معظم</a:t>
            </a:r>
            <a:r>
              <a:rPr lang="ar-SA" baseline="0" dirty="0">
                <a:cs typeface="+mn-cs"/>
              </a:rPr>
              <a:t> معلمين مدارس الاحد , مثل معظم المسيحيين الراشدين لا يعرفون كيف يدافعوا عن ايمانهم ضد التحديات المشككة النابعة من المدارس , وسائل التواصل , البرامج العلمية على التلفاز , الخ. نحتاج الى تدريبات دفاعية من اجل المعلمين وهم بالمقابل يجب ان يقدموها للاطفال .</a:t>
            </a:r>
            <a:endParaRPr lang="en-US" dirty="0">
              <a:cs typeface="+mn-cs"/>
            </a:endParaRPr>
          </a:p>
        </p:txBody>
      </p:sp>
    </p:spTree>
    <p:extLst>
      <p:ext uri="{BB962C8B-B14F-4D97-AF65-F5344CB8AC3E}">
        <p14:creationId xmlns:p14="http://schemas.microsoft.com/office/powerpoint/2010/main" val="408628619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2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305A8A9-E43A-0B41-8C54-5324368D5EAB}" type="slidenum">
              <a:rPr lang="en-US" sz="1200">
                <a:solidFill>
                  <a:srgbClr val="000000"/>
                </a:solidFill>
                <a:latin typeface="26" charset="0"/>
              </a:rPr>
              <a:pPr/>
              <a:t>51</a:t>
            </a:fld>
            <a:endParaRPr lang="en-US" sz="1200">
              <a:solidFill>
                <a:srgbClr val="000000"/>
              </a:solidFill>
              <a:latin typeface="26" charset="0"/>
            </a:endParaRPr>
          </a:p>
        </p:txBody>
      </p:sp>
      <p:sp>
        <p:nvSpPr>
          <p:cNvPr id="632834" name="Rectangle 2"/>
          <p:cNvSpPr>
            <a:spLocks noGrp="1" noRot="1" noChangeAspect="1" noChangeArrowheads="1" noTextEdit="1"/>
          </p:cNvSpPr>
          <p:nvPr>
            <p:ph type="sldImg"/>
          </p:nvPr>
        </p:nvSpPr>
        <p:spPr>
          <a:ln/>
        </p:spPr>
      </p:sp>
      <p:sp>
        <p:nvSpPr>
          <p:cNvPr id="253849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DC5524A-FD4A-E94D-A156-1D69B2E19486}" type="slidenum">
              <a:rPr lang="en-US" sz="1200">
                <a:solidFill>
                  <a:srgbClr val="000000"/>
                </a:solidFill>
                <a:latin typeface="26" charset="0"/>
              </a:rPr>
              <a:pPr/>
              <a:t>52</a:t>
            </a:fld>
            <a:endParaRPr lang="en-US" sz="1200">
              <a:solidFill>
                <a:srgbClr val="000000"/>
              </a:solidFill>
              <a:latin typeface="26" charset="0"/>
            </a:endParaRPr>
          </a:p>
        </p:txBody>
      </p:sp>
      <p:sp>
        <p:nvSpPr>
          <p:cNvPr id="634882" name="Rectangle 2"/>
          <p:cNvSpPr>
            <a:spLocks noGrp="1" noRot="1" noChangeAspect="1" noChangeArrowheads="1" noTextEdit="1"/>
          </p:cNvSpPr>
          <p:nvPr>
            <p:ph type="sldImg"/>
          </p:nvPr>
        </p:nvSpPr>
        <p:spPr>
          <a:ln/>
        </p:spPr>
      </p:sp>
      <p:sp>
        <p:nvSpPr>
          <p:cNvPr id="77107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B9DEDEA2-2A23-5846-AB78-7A4CF9D2C04B}" type="slidenum">
              <a:rPr lang="en-US" sz="1200">
                <a:solidFill>
                  <a:srgbClr val="000000"/>
                </a:solidFill>
                <a:latin typeface="26" charset="0"/>
              </a:rPr>
              <a:pPr/>
              <a:t>53</a:t>
            </a:fld>
            <a:endParaRPr lang="en-US" sz="1200">
              <a:solidFill>
                <a:srgbClr val="000000"/>
              </a:solidFill>
              <a:latin typeface="26" charset="0"/>
            </a:endParaRPr>
          </a:p>
        </p:txBody>
      </p:sp>
      <p:sp>
        <p:nvSpPr>
          <p:cNvPr id="636930" name="Rectangle 2"/>
          <p:cNvSpPr>
            <a:spLocks noGrp="1" noRot="1" noChangeAspect="1" noChangeArrowheads="1" noTextEdit="1"/>
          </p:cNvSpPr>
          <p:nvPr>
            <p:ph type="sldImg"/>
          </p:nvPr>
        </p:nvSpPr>
        <p:spPr>
          <a:solidFill>
            <a:srgbClr val="FFFFFF"/>
          </a:solidFill>
          <a:ln/>
        </p:spPr>
      </p:sp>
      <p:sp>
        <p:nvSpPr>
          <p:cNvPr id="636931" name="Rectangle 3"/>
          <p:cNvSpPr>
            <a:spLocks noGrp="1" noChangeArrowheads="1"/>
          </p:cNvSpPr>
          <p:nvPr>
            <p:ph type="body" idx="1"/>
          </p:nvPr>
        </p:nvSpPr>
        <p:spPr>
          <a:solidFill>
            <a:srgbClr val="FFFFFF"/>
          </a:solidFill>
          <a:ln>
            <a:solidFill>
              <a:srgbClr val="000000"/>
            </a:solidFill>
          </a:ln>
        </p:spPr>
        <p:txBody>
          <a:bodyPr/>
          <a:lstStyle/>
          <a:p>
            <a:r>
              <a:rPr lang="en-US">
                <a:ea typeface="ＭＳ Ｐゴシック" charset="0"/>
                <a:cs typeface="ＭＳ Ｐゴシック" charset="0"/>
              </a:rPr>
              <a:t>Suppose many huge trucks rumbled around the house without ever touching it.  </a:t>
            </a: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14D69FAB-5E9A-9542-974B-4B7F068A1F4C}" type="slidenum">
              <a:rPr lang="en-US" sz="1200">
                <a:solidFill>
                  <a:srgbClr val="000000"/>
                </a:solidFill>
                <a:latin typeface="26" charset="0"/>
              </a:rPr>
              <a:pPr/>
              <a:t>54</a:t>
            </a:fld>
            <a:endParaRPr lang="en-US" sz="1200">
              <a:solidFill>
                <a:srgbClr val="000000"/>
              </a:solidFill>
              <a:latin typeface="26" charset="0"/>
            </a:endParaRPr>
          </a:p>
        </p:txBody>
      </p:sp>
      <p:sp>
        <p:nvSpPr>
          <p:cNvPr id="638978" name="Rectangle 2"/>
          <p:cNvSpPr>
            <a:spLocks noGrp="1" noRot="1" noChangeAspect="1" noChangeArrowheads="1" noTextEdit="1"/>
          </p:cNvSpPr>
          <p:nvPr>
            <p:ph type="sldImg"/>
          </p:nvPr>
        </p:nvSpPr>
        <p:spPr>
          <a:ln/>
        </p:spPr>
      </p:sp>
      <p:sp>
        <p:nvSpPr>
          <p:cNvPr id="773123"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0D798DBD-1F27-E547-8085-78DDFBF8D26E}" type="slidenum">
              <a:rPr lang="en-US" sz="1200">
                <a:solidFill>
                  <a:srgbClr val="000000"/>
                </a:solidFill>
                <a:latin typeface="26" charset="0"/>
              </a:rPr>
              <a:pPr/>
              <a:t>55</a:t>
            </a:fld>
            <a:endParaRPr lang="en-US" sz="1200">
              <a:solidFill>
                <a:srgbClr val="000000"/>
              </a:solidFill>
              <a:latin typeface="26" charset="0"/>
            </a:endParaRPr>
          </a:p>
        </p:txBody>
      </p:sp>
      <p:sp>
        <p:nvSpPr>
          <p:cNvPr id="641026" name="Rectangle 2"/>
          <p:cNvSpPr>
            <a:spLocks noGrp="1" noRot="1" noChangeAspect="1" noChangeArrowheads="1" noTextEdit="1"/>
          </p:cNvSpPr>
          <p:nvPr>
            <p:ph type="sldImg"/>
          </p:nvPr>
        </p:nvSpPr>
        <p:spPr>
          <a:ln/>
        </p:spPr>
      </p:sp>
      <p:sp>
        <p:nvSpPr>
          <p:cNvPr id="569753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4732F4F-C007-9E49-B032-74513EB02514}" type="slidenum">
              <a:rPr lang="en-US" sz="1200">
                <a:solidFill>
                  <a:srgbClr val="000000"/>
                </a:solidFill>
                <a:latin typeface="26" charset="0"/>
              </a:rPr>
              <a:pPr/>
              <a:t>56</a:t>
            </a:fld>
            <a:endParaRPr lang="en-US" sz="1200">
              <a:solidFill>
                <a:srgbClr val="000000"/>
              </a:solidFill>
              <a:latin typeface="26" charset="0"/>
            </a:endParaRPr>
          </a:p>
        </p:txBody>
      </p:sp>
      <p:sp>
        <p:nvSpPr>
          <p:cNvPr id="643074" name="Rectangle 2"/>
          <p:cNvSpPr>
            <a:spLocks noGrp="1" noRot="1" noChangeAspect="1" noChangeArrowheads="1" noTextEdit="1"/>
          </p:cNvSpPr>
          <p:nvPr>
            <p:ph type="sldImg"/>
          </p:nvPr>
        </p:nvSpPr>
        <p:spPr>
          <a:ln/>
        </p:spPr>
      </p:sp>
      <p:sp>
        <p:nvSpPr>
          <p:cNvPr id="569958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E4732F4F-C007-9E49-B032-74513EB02514}" type="slidenum">
              <a:rPr lang="en-US" sz="1200">
                <a:solidFill>
                  <a:srgbClr val="000000"/>
                </a:solidFill>
                <a:latin typeface="26" charset="0"/>
              </a:rPr>
              <a:pPr/>
              <a:t>57</a:t>
            </a:fld>
            <a:endParaRPr lang="en-US" sz="1200">
              <a:solidFill>
                <a:srgbClr val="000000"/>
              </a:solidFill>
              <a:latin typeface="26" charset="0"/>
            </a:endParaRPr>
          </a:p>
        </p:txBody>
      </p:sp>
      <p:sp>
        <p:nvSpPr>
          <p:cNvPr id="643074" name="Rectangle 2"/>
          <p:cNvSpPr>
            <a:spLocks noGrp="1" noRot="1" noChangeAspect="1" noChangeArrowheads="1" noTextEdit="1"/>
          </p:cNvSpPr>
          <p:nvPr>
            <p:ph type="sldImg"/>
          </p:nvPr>
        </p:nvSpPr>
        <p:spPr>
          <a:ln/>
        </p:spPr>
      </p:sp>
      <p:sp>
        <p:nvSpPr>
          <p:cNvPr id="5699587"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54562510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5B53450-3CA1-D447-AD62-CB6B4C0029F1}" type="slidenum">
              <a:rPr lang="en-US" sz="1200"/>
              <a:pPr/>
              <a:t>58</a:t>
            </a:fld>
            <a:endParaRPr lang="en-US" sz="1200"/>
          </a:p>
        </p:txBody>
      </p:sp>
      <p:sp>
        <p:nvSpPr>
          <p:cNvPr id="414722" name="Rectangle 2"/>
          <p:cNvSpPr>
            <a:spLocks noGrp="1" noRot="1" noChangeAspect="1" noChangeArrowheads="1" noTextEdit="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305155"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endParaRPr 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732F4F-C007-9E49-B032-74513EB02514}"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643074" name="Rectangle 2"/>
          <p:cNvSpPr>
            <a:spLocks noGrp="1" noRot="1" noChangeAspect="1" noChangeArrowheads="1" noTextEdit="1"/>
          </p:cNvSpPr>
          <p:nvPr>
            <p:ph type="sldImg"/>
          </p:nvPr>
        </p:nvSpPr>
        <p:spPr>
          <a:ln/>
        </p:spPr>
      </p:sp>
      <p:sp>
        <p:nvSpPr>
          <p:cNvPr id="5699587"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36058204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5CB03F4-8F13-8448-BD96-FB71F3525367}" type="slidenum">
              <a:rPr lang="en-GB" sz="1200">
                <a:solidFill>
                  <a:srgbClr val="FFFFFF"/>
                </a:solidFill>
                <a:latin typeface="Comic Sans MS" charset="0"/>
              </a:rPr>
              <a:pPr/>
              <a:t>6</a:t>
            </a:fld>
            <a:endParaRPr lang="en-GB" sz="1200">
              <a:solidFill>
                <a:srgbClr val="FFFFFF"/>
              </a:solidFill>
              <a:latin typeface="Comic Sans MS" charset="0"/>
            </a:endParaRPr>
          </a:p>
        </p:txBody>
      </p:sp>
      <p:sp>
        <p:nvSpPr>
          <p:cNvPr id="54067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dirty="0">
                <a:latin typeface="+mn-lt"/>
                <a:ea typeface="+mn-ea"/>
                <a:cs typeface="+mn-cs"/>
              </a:rPr>
              <a:t>The world not only ignores the Christ of Christmas, but attacks him in direct and indirect ways</a:t>
            </a:r>
            <a:r>
              <a:rPr lang="en-SG" dirty="0"/>
              <a:t> </a:t>
            </a:r>
            <a:endParaRPr lang="en-US" dirty="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CBF5432-465D-4D43-9499-3BBA760AE876}" type="slidenum">
              <a:rPr lang="en-US" sz="1200">
                <a:solidFill>
                  <a:srgbClr val="000000"/>
                </a:solidFill>
                <a:latin typeface="26" charset="0"/>
              </a:rPr>
              <a:pPr/>
              <a:t>60</a:t>
            </a:fld>
            <a:endParaRPr lang="en-US" sz="1200">
              <a:solidFill>
                <a:srgbClr val="000000"/>
              </a:solidFill>
              <a:latin typeface="26" charset="0"/>
            </a:endParaRPr>
          </a:p>
        </p:txBody>
      </p:sp>
      <p:sp>
        <p:nvSpPr>
          <p:cNvPr id="651266" name="Rectangle 2"/>
          <p:cNvSpPr>
            <a:spLocks noGrp="1" noRot="1" noChangeAspect="1" noChangeArrowheads="1" noTextEdit="1"/>
          </p:cNvSpPr>
          <p:nvPr>
            <p:ph type="sldImg"/>
          </p:nvPr>
        </p:nvSpPr>
        <p:spPr>
          <a:ln/>
        </p:spPr>
      </p:sp>
      <p:sp>
        <p:nvSpPr>
          <p:cNvPr id="4617219" name="Rectangle 3"/>
          <p:cNvSpPr>
            <a:spLocks noGrp="1" noChangeArrowheads="1"/>
          </p:cNvSpPr>
          <p:nvPr>
            <p:ph type="body" idx="1"/>
          </p:nvPr>
        </p:nvSpPr>
        <p:spPr/>
        <p:txBody>
          <a:bodyPr/>
          <a:lstStyle/>
          <a:p>
            <a:pPr eaLnBrk="1" hangingPunct="1">
              <a:defRPr/>
            </a:pPr>
            <a:r>
              <a:rPr lang="en-US">
                <a:cs typeface="+mn-cs"/>
              </a:rPr>
              <a:t>So as Christians, when we are confronted with this issue of homosexual marriage, which picture is consistent with the Christian foundation found in the book of Genesis?  God ordained marriage as one man for one woman for life in the book of Genesis.</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A0A63DFA-2212-8345-A482-5BB123718FD9}" type="slidenum">
              <a:rPr lang="en-US" sz="1200">
                <a:solidFill>
                  <a:srgbClr val="000000"/>
                </a:solidFill>
                <a:latin typeface="26" charset="0"/>
              </a:rPr>
              <a:pPr/>
              <a:t>61</a:t>
            </a:fld>
            <a:endParaRPr lang="en-US" sz="1200">
              <a:solidFill>
                <a:srgbClr val="000000"/>
              </a:solidFill>
              <a:latin typeface="26" charset="0"/>
            </a:endParaRPr>
          </a:p>
        </p:txBody>
      </p:sp>
      <p:sp>
        <p:nvSpPr>
          <p:cNvPr id="653314" name="Rectangle 2"/>
          <p:cNvSpPr>
            <a:spLocks noGrp="1" noRot="1" noChangeAspect="1" noChangeArrowheads="1" noTextEdit="1"/>
          </p:cNvSpPr>
          <p:nvPr>
            <p:ph type="sldImg"/>
          </p:nvPr>
        </p:nvSpPr>
        <p:spPr>
          <a:ln/>
        </p:spPr>
      </p:sp>
      <p:sp>
        <p:nvSpPr>
          <p:cNvPr id="605491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A2598D9-914C-4D42-B0B0-A6288C9040CD}" type="slidenum">
              <a:rPr lang="en-US" sz="1200">
                <a:solidFill>
                  <a:srgbClr val="000000"/>
                </a:solidFill>
                <a:latin typeface="26" charset="0"/>
              </a:rPr>
              <a:pPr/>
              <a:t>62</a:t>
            </a:fld>
            <a:endParaRPr lang="en-US" sz="1200">
              <a:solidFill>
                <a:srgbClr val="000000"/>
              </a:solidFill>
              <a:latin typeface="26" charset="0"/>
            </a:endParaRPr>
          </a:p>
        </p:txBody>
      </p:sp>
      <p:sp>
        <p:nvSpPr>
          <p:cNvPr id="593613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909B9467-E8CD-274A-A08C-E67AADE27ECE}" type="slidenum">
              <a:rPr lang="en-US" sz="1200" smtClean="0">
                <a:solidFill>
                  <a:prstClr val="black"/>
                </a:solidFill>
                <a:cs typeface="Arial" charset="0"/>
              </a:rPr>
              <a:pPr algn="r" eaLnBrk="1" hangingPunct="1">
                <a:defRPr/>
              </a:pPr>
              <a:t>62</a:t>
            </a:fld>
            <a:endParaRPr lang="en-US" sz="1200">
              <a:solidFill>
                <a:prstClr val="black"/>
              </a:solidFill>
              <a:cs typeface="Arial" charset="0"/>
            </a:endParaRPr>
          </a:p>
        </p:txBody>
      </p:sp>
      <p:sp>
        <p:nvSpPr>
          <p:cNvPr id="655363" name="Rectangle 7"/>
          <p:cNvSpPr txBox="1">
            <a:spLocks noGrp="1" noChangeArrowheads="1"/>
          </p:cNvSpPr>
          <p:nvPr/>
        </p:nvSpPr>
        <p:spPr bwMode="auto">
          <a:xfrm>
            <a:off x="3884613" y="8686800"/>
            <a:ext cx="297338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658" tIns="46330" rIns="92658" bIns="46330" anchor="b"/>
          <a:lstStyle>
            <a:lvl1pPr defTabSz="927100">
              <a:defRPr sz="2400">
                <a:solidFill>
                  <a:schemeClr val="tx1"/>
                </a:solidFill>
                <a:latin typeface="BONES" charset="0"/>
                <a:ea typeface="ＭＳ Ｐゴシック" charset="0"/>
                <a:cs typeface="ＭＳ Ｐゴシック" charset="0"/>
              </a:defRPr>
            </a:lvl1pPr>
            <a:lvl2pPr marL="742950" indent="-285750" defTabSz="927100">
              <a:defRPr sz="2400">
                <a:solidFill>
                  <a:schemeClr val="tx1"/>
                </a:solidFill>
                <a:latin typeface="BONES" charset="0"/>
                <a:ea typeface="ＭＳ Ｐゴシック" charset="0"/>
              </a:defRPr>
            </a:lvl2pPr>
            <a:lvl3pPr marL="1143000" indent="-228600" defTabSz="927100">
              <a:defRPr sz="2400">
                <a:solidFill>
                  <a:schemeClr val="tx1"/>
                </a:solidFill>
                <a:latin typeface="BONES" charset="0"/>
                <a:ea typeface="ＭＳ Ｐゴシック" charset="0"/>
              </a:defRPr>
            </a:lvl3pPr>
            <a:lvl4pPr marL="1600200" indent="-228600" defTabSz="927100">
              <a:defRPr sz="2400">
                <a:solidFill>
                  <a:schemeClr val="tx1"/>
                </a:solidFill>
                <a:latin typeface="BONES" charset="0"/>
                <a:ea typeface="ＭＳ Ｐゴシック" charset="0"/>
              </a:defRPr>
            </a:lvl4pPr>
            <a:lvl5pPr marL="2057400" indent="-228600" defTabSz="927100">
              <a:defRPr sz="2400">
                <a:solidFill>
                  <a:schemeClr val="tx1"/>
                </a:solidFill>
                <a:latin typeface="BONES" charset="0"/>
                <a:ea typeface="ＭＳ Ｐゴシック" charset="0"/>
              </a:defRPr>
            </a:lvl5pPr>
            <a:lvl6pPr marL="2514600" indent="-228600" defTabSz="927100" eaLnBrk="0" fontAlgn="base" hangingPunct="0">
              <a:spcBef>
                <a:spcPct val="0"/>
              </a:spcBef>
              <a:spcAft>
                <a:spcPct val="0"/>
              </a:spcAft>
              <a:defRPr sz="2400">
                <a:solidFill>
                  <a:schemeClr val="tx1"/>
                </a:solidFill>
                <a:latin typeface="BONES" charset="0"/>
                <a:ea typeface="ＭＳ Ｐゴシック" charset="0"/>
              </a:defRPr>
            </a:lvl6pPr>
            <a:lvl7pPr marL="2971800" indent="-228600" defTabSz="927100" eaLnBrk="0" fontAlgn="base" hangingPunct="0">
              <a:spcBef>
                <a:spcPct val="0"/>
              </a:spcBef>
              <a:spcAft>
                <a:spcPct val="0"/>
              </a:spcAft>
              <a:defRPr sz="2400">
                <a:solidFill>
                  <a:schemeClr val="tx1"/>
                </a:solidFill>
                <a:latin typeface="BONES" charset="0"/>
                <a:ea typeface="ＭＳ Ｐゴシック" charset="0"/>
              </a:defRPr>
            </a:lvl7pPr>
            <a:lvl8pPr marL="3429000" indent="-228600" defTabSz="927100" eaLnBrk="0" fontAlgn="base" hangingPunct="0">
              <a:spcBef>
                <a:spcPct val="0"/>
              </a:spcBef>
              <a:spcAft>
                <a:spcPct val="0"/>
              </a:spcAft>
              <a:defRPr sz="2400">
                <a:solidFill>
                  <a:schemeClr val="tx1"/>
                </a:solidFill>
                <a:latin typeface="BONES" charset="0"/>
                <a:ea typeface="ＭＳ Ｐゴシック" charset="0"/>
              </a:defRPr>
            </a:lvl8pPr>
            <a:lvl9pPr marL="3886200" indent="-228600" defTabSz="9271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fld id="{F5462958-33AC-9447-9047-1FB9D8174644}" type="slidenum">
              <a:rPr lang="en-US" sz="1200">
                <a:solidFill>
                  <a:srgbClr val="000000"/>
                </a:solidFill>
                <a:latin typeface="Times New Roman" charset="0"/>
              </a:rPr>
              <a:pPr algn="r" eaLnBrk="1" hangingPunct="1"/>
              <a:t>62</a:t>
            </a:fld>
            <a:endParaRPr lang="en-US" sz="1200">
              <a:solidFill>
                <a:srgbClr val="000000"/>
              </a:solidFill>
              <a:latin typeface="Times New Roman" charset="0"/>
            </a:endParaRPr>
          </a:p>
        </p:txBody>
      </p:sp>
      <p:sp>
        <p:nvSpPr>
          <p:cNvPr id="655364" name="Rectangle 2"/>
          <p:cNvSpPr>
            <a:spLocks noGrp="1" noRot="1" noChangeAspect="1" noChangeArrowheads="1" noTextEdit="1"/>
          </p:cNvSpPr>
          <p:nvPr>
            <p:ph type="sldImg"/>
          </p:nvPr>
        </p:nvSpPr>
        <p:spPr>
          <a:xfrm>
            <a:off x="1143000" y="684213"/>
            <a:ext cx="4572000" cy="3429000"/>
          </a:xfrm>
          <a:ln/>
        </p:spPr>
      </p:sp>
      <p:sp>
        <p:nvSpPr>
          <p:cNvPr id="5936133" name="Rectangle 3"/>
          <p:cNvSpPr>
            <a:spLocks noGrp="1" noChangeArrowheads="1"/>
          </p:cNvSpPr>
          <p:nvPr>
            <p:ph type="body" idx="1"/>
          </p:nvPr>
        </p:nvSpPr>
        <p:spPr>
          <a:xfrm>
            <a:off x="914400" y="4343400"/>
            <a:ext cx="5029200" cy="4116388"/>
          </a:xfrm>
        </p:spPr>
        <p:txBody>
          <a:bodyPr lIns="92658" tIns="46330" rIns="92658" bIns="46330"/>
          <a:lstStyle/>
          <a:p>
            <a:pPr eaLnBrk="1" hangingPunct="1">
              <a:defRPr/>
            </a:pPr>
            <a:r>
              <a:rPr lang="en-US">
                <a:cs typeface="+mn-cs"/>
              </a:rPr>
              <a:t>See 124</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09"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27BF238-E074-D842-AC56-3D891C2FE41C}" type="slidenum">
              <a:rPr lang="en-US" sz="1200">
                <a:solidFill>
                  <a:srgbClr val="000000"/>
                </a:solidFill>
                <a:latin typeface="26" charset="0"/>
              </a:rPr>
              <a:pPr/>
              <a:t>63</a:t>
            </a:fld>
            <a:endParaRPr lang="en-US" sz="1200">
              <a:solidFill>
                <a:srgbClr val="000000"/>
              </a:solidFill>
              <a:latin typeface="26" charset="0"/>
            </a:endParaRPr>
          </a:p>
        </p:txBody>
      </p:sp>
      <p:sp>
        <p:nvSpPr>
          <p:cNvPr id="65741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fld id="{720913E5-74E7-8C4A-BDC5-C7485B51CB2E}" type="slidenum">
              <a:rPr lang="en-US" sz="1200">
                <a:solidFill>
                  <a:srgbClr val="000000"/>
                </a:solidFill>
                <a:latin typeface="Arial" charset="0"/>
              </a:rPr>
              <a:pPr algn="r" eaLnBrk="1" hangingPunct="1"/>
              <a:t>63</a:t>
            </a:fld>
            <a:endParaRPr lang="en-US" sz="1200">
              <a:solidFill>
                <a:srgbClr val="000000"/>
              </a:solidFill>
              <a:latin typeface="Arial" charset="0"/>
            </a:endParaRPr>
          </a:p>
        </p:txBody>
      </p:sp>
      <p:sp>
        <p:nvSpPr>
          <p:cNvPr id="657411" name="Rectangle 2"/>
          <p:cNvSpPr>
            <a:spLocks noGrp="1" noRot="1" noChangeAspect="1" noChangeArrowheads="1" noTextEdit="1"/>
          </p:cNvSpPr>
          <p:nvPr>
            <p:ph type="sldImg"/>
          </p:nvPr>
        </p:nvSpPr>
        <p:spPr>
          <a:ln/>
        </p:spPr>
      </p:sp>
      <p:sp>
        <p:nvSpPr>
          <p:cNvPr id="5898244"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4C7C6245-EA97-0E47-BFAF-E7F4A064D072}" type="slidenum">
              <a:rPr lang="en-US" sz="1200">
                <a:solidFill>
                  <a:srgbClr val="000000"/>
                </a:solidFill>
                <a:latin typeface="26" charset="0"/>
              </a:rPr>
              <a:pPr/>
              <a:t>64</a:t>
            </a:fld>
            <a:endParaRPr lang="en-US" sz="1200">
              <a:solidFill>
                <a:srgbClr val="000000"/>
              </a:solidFill>
              <a:latin typeface="26" charset="0"/>
            </a:endParaRPr>
          </a:p>
        </p:txBody>
      </p:sp>
      <p:sp>
        <p:nvSpPr>
          <p:cNvPr id="659458" name="Rectangle 2"/>
          <p:cNvSpPr>
            <a:spLocks noGrp="1" noRot="1" noChangeAspect="1" noChangeArrowheads="1" noTextEdit="1"/>
          </p:cNvSpPr>
          <p:nvPr>
            <p:ph type="sldImg"/>
          </p:nvPr>
        </p:nvSpPr>
        <p:spPr>
          <a:ln/>
        </p:spPr>
      </p:sp>
      <p:sp>
        <p:nvSpPr>
          <p:cNvPr id="1152003" name="Rectangle 3"/>
          <p:cNvSpPr>
            <a:spLocks noGrp="1" noChangeArrowheads="1"/>
          </p:cNvSpPr>
          <p:nvPr>
            <p:ph type="body" idx="1"/>
          </p:nvPr>
        </p:nvSpPr>
        <p:spPr/>
        <p:txBody>
          <a:bodyPr/>
          <a:lstStyle/>
          <a:p>
            <a:pPr eaLnBrk="1" hangingPunct="1">
              <a:defRPr/>
            </a:pPr>
            <a:r>
              <a:rPr lang="en-US">
                <a:cs typeface="+mn-cs"/>
              </a:rPr>
              <a:t>Picture from Dinosaur National Monument (national park) in Utah &amp; Colorado</a:t>
            </a:r>
          </a:p>
          <a:p>
            <a:pPr eaLnBrk="1" hangingPunct="1">
              <a:defRPr/>
            </a:pPr>
            <a:r>
              <a:rPr lang="en-US">
                <a:cs typeface="+mn-cs"/>
              </a:rPr>
              <a:t>Show my fossil shells</a:t>
            </a: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82D5BB0-E942-41F9-BD17-6F945A0AF0AC}"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altLang="en-US" sz="1200" b="0" i="0" u="none" strike="noStrike" kern="1200" cap="none" spc="0" normalizeH="0" baseline="0" noProof="0" dirty="0">
              <a:ln>
                <a:noFill/>
              </a:ln>
              <a:solidFill>
                <a:srgbClr val="000000"/>
              </a:solidFill>
              <a:effectLst/>
              <a:uLnTx/>
              <a:uFillTx/>
              <a:latin typeface="Arial" pitchFamily="34"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5931011" name="Rectangle 3"/>
          <p:cNvSpPr>
            <a:spLocks noGrp="1" noChangeArrowheads="1"/>
          </p:cNvSpPr>
          <p:nvPr>
            <p:ph type="body" idx="1"/>
          </p:nvPr>
        </p:nvSpPr>
        <p:spPr/>
        <p:txBody>
          <a:bodyPr/>
          <a:lstStyle/>
          <a:p>
            <a:pPr eaLnBrk="1" hangingPunct="1"/>
            <a:endParaRPr lang="en-US" altLang="en-US" dirty="0">
              <a:latin typeface="Arial" pitchFamily="34" charset="0"/>
            </a:endParaRPr>
          </a:p>
          <a:p>
            <a:pPr eaLnBrk="1" hangingPunct="1"/>
            <a:r>
              <a:rPr lang="en-US" altLang="en-US" dirty="0">
                <a:latin typeface="Arial" pitchFamily="34" charset="0"/>
              </a:rPr>
              <a:t>—————</a:t>
            </a:r>
          </a:p>
          <a:p>
            <a:pPr eaLnBrk="1" hangingPunct="1"/>
            <a:r>
              <a:rPr lang="en-US" altLang="en-US" dirty="0">
                <a:latin typeface="Arial" pitchFamily="34" charset="0"/>
              </a:rPr>
              <a:t>Common Slides-Arabic</a:t>
            </a:r>
          </a:p>
          <a:p>
            <a:pPr eaLnBrk="1" hangingPunct="1"/>
            <a:r>
              <a:rPr lang="en-US" altLang="en-US" dirty="0">
                <a:latin typeface="Arial" pitchFamily="34" charset="0"/>
              </a:rPr>
              <a:t>OB-22-Creation-17</a:t>
            </a:r>
          </a:p>
          <a:p>
            <a:pPr eaLnBrk="1" hangingPunct="1"/>
            <a:r>
              <a:rPr lang="en-US" altLang="en-US" dirty="0">
                <a:latin typeface="Arial" pitchFamily="34" charset="0"/>
              </a:rPr>
              <a:t>SA-02-Creation &amp; Fall-23</a:t>
            </a:r>
          </a:p>
          <a:p>
            <a:pPr eaLnBrk="1" hangingPunct="1"/>
            <a:endParaRPr lang="en-US" altLang="en-US" dirty="0">
              <a:latin typeface="Arial"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6E5C5C9-9EC1-4C47-91E4-8F1F2E167AC0}" type="slidenum">
              <a:rPr lang="en-US" sz="1200">
                <a:solidFill>
                  <a:srgbClr val="000000"/>
                </a:solidFill>
                <a:latin typeface="26" charset="0"/>
              </a:rPr>
              <a:pPr/>
              <a:t>67</a:t>
            </a:fld>
            <a:endParaRPr lang="en-US" sz="1200">
              <a:solidFill>
                <a:srgbClr val="000000"/>
              </a:solidFill>
              <a:latin typeface="26" charset="0"/>
            </a:endParaRPr>
          </a:p>
        </p:txBody>
      </p:sp>
      <p:sp>
        <p:nvSpPr>
          <p:cNvPr id="665602" name="Rectangle 2"/>
          <p:cNvSpPr>
            <a:spLocks noGrp="1" noRot="1" noChangeAspect="1" noChangeArrowheads="1" noTextEdit="1"/>
          </p:cNvSpPr>
          <p:nvPr>
            <p:ph type="sldImg"/>
          </p:nvPr>
        </p:nvSpPr>
        <p:spPr>
          <a:ln/>
        </p:spPr>
      </p:sp>
      <p:sp>
        <p:nvSpPr>
          <p:cNvPr id="290713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We need to get back to the real story of how sin entered our world.</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2"/>
          <p:cNvSpPr>
            <a:spLocks noGrp="1" noRot="1" noChangeAspect="1"/>
          </p:cNvSpPr>
          <p:nvPr>
            <p:ph type="sldImg"/>
          </p:nvPr>
        </p:nvSpPr>
        <p:spPr>
          <a:ln/>
        </p:spPr>
      </p:sp>
      <p:sp>
        <p:nvSpPr>
          <p:cNvPr id="776194" name="Rectangle 3"/>
          <p:cNvSpPr>
            <a:spLocks noGrp="1"/>
          </p:cNvSpPr>
          <p:nvPr>
            <p:ph type="body" idx="1"/>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defRPr/>
            </a:pPr>
            <a:r>
              <a:rPr lang="en-US" dirty="0">
                <a:latin typeface="+mn-lt"/>
                <a:ea typeface="+mn-ea"/>
                <a:cs typeface="+mn-cs"/>
              </a:rPr>
              <a:t>In some places we get punished for even mentioning Christmas.  At the principal</a:t>
            </a:r>
            <a:r>
              <a:rPr lang="fr-FR" dirty="0">
                <a:latin typeface="+mn-lt"/>
                <a:ea typeface="+mn-ea"/>
                <a:cs typeface="+mn-cs"/>
              </a:rPr>
              <a:t>'</a:t>
            </a:r>
            <a:r>
              <a:rPr lang="en-US" dirty="0">
                <a:latin typeface="+mn-lt"/>
                <a:ea typeface="+mn-ea"/>
                <a:cs typeface="+mn-cs"/>
              </a:rPr>
              <a:t>s office, one child says, "I said the </a:t>
            </a:r>
            <a:r>
              <a:rPr lang="fr-FR" dirty="0">
                <a:latin typeface="+mn-lt"/>
                <a:ea typeface="+mn-ea"/>
                <a:cs typeface="+mn-cs"/>
              </a:rPr>
              <a:t>'</a:t>
            </a:r>
            <a:r>
              <a:rPr lang="en-US" dirty="0">
                <a:latin typeface="+mn-lt"/>
                <a:ea typeface="+mn-ea"/>
                <a:cs typeface="+mn-cs"/>
              </a:rPr>
              <a:t>S-H</a:t>
            </a:r>
            <a:r>
              <a:rPr lang="fr-FR" dirty="0">
                <a:latin typeface="+mn-lt"/>
                <a:ea typeface="+mn-ea"/>
                <a:cs typeface="+mn-cs"/>
              </a:rPr>
              <a:t>'</a:t>
            </a:r>
            <a:r>
              <a:rPr lang="en-US" dirty="0">
                <a:latin typeface="+mn-lt"/>
                <a:ea typeface="+mn-ea"/>
                <a:cs typeface="+mn-cs"/>
              </a:rPr>
              <a:t> word," another says, "I said the </a:t>
            </a:r>
            <a:r>
              <a:rPr lang="fr-FR" dirty="0">
                <a:latin typeface="+mn-lt"/>
                <a:ea typeface="+mn-ea"/>
                <a:cs typeface="+mn-cs"/>
              </a:rPr>
              <a:t>'</a:t>
            </a:r>
            <a:r>
              <a:rPr lang="en-US" dirty="0">
                <a:latin typeface="+mn-lt"/>
                <a:ea typeface="+mn-ea"/>
                <a:cs typeface="+mn-cs"/>
              </a:rPr>
              <a:t>F</a:t>
            </a:r>
            <a:r>
              <a:rPr lang="fr-FR" dirty="0">
                <a:latin typeface="+mn-lt"/>
                <a:ea typeface="+mn-ea"/>
                <a:cs typeface="+mn-cs"/>
              </a:rPr>
              <a:t>'</a:t>
            </a:r>
            <a:r>
              <a:rPr lang="en-US" dirty="0">
                <a:latin typeface="+mn-lt"/>
                <a:ea typeface="+mn-ea"/>
                <a:cs typeface="+mn-cs"/>
              </a:rPr>
              <a:t> word," and still another declares, </a:t>
            </a:r>
            <a:r>
              <a:rPr lang="fr-FR" dirty="0">
                <a:latin typeface="+mn-lt"/>
                <a:ea typeface="+mn-ea"/>
                <a:cs typeface="+mn-cs"/>
              </a:rPr>
              <a:t>'</a:t>
            </a:r>
            <a:r>
              <a:rPr lang="en-US" dirty="0">
                <a:latin typeface="+mn-lt"/>
                <a:ea typeface="+mn-ea"/>
                <a:cs typeface="+mn-cs"/>
              </a:rPr>
              <a:t>I said </a:t>
            </a:r>
            <a:r>
              <a:rPr lang="fr-FR" dirty="0">
                <a:latin typeface="+mn-lt"/>
                <a:ea typeface="+mn-ea"/>
                <a:cs typeface="+mn-cs"/>
              </a:rPr>
              <a:t>'</a:t>
            </a:r>
            <a:r>
              <a:rPr lang="en-US" dirty="0">
                <a:latin typeface="+mn-lt"/>
                <a:ea typeface="+mn-ea"/>
                <a:cs typeface="+mn-cs"/>
              </a:rPr>
              <a:t>Christmas.</a:t>
            </a:r>
            <a:r>
              <a:rPr lang="fr-FR" dirty="0">
                <a:latin typeface="+mn-lt"/>
                <a:ea typeface="+mn-ea"/>
                <a:cs typeface="+mn-cs"/>
              </a:rPr>
              <a:t>'"</a:t>
            </a:r>
            <a:r>
              <a:rPr lang="en-SG" dirty="0"/>
              <a:t> </a:t>
            </a:r>
            <a:endParaRPr lang="en-US" dirty="0">
              <a:latin typeface="Calibri"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189A17-4398-5543-A234-7FB76B8872C3}" type="slidenum">
              <a:rPr lang="zh-CN" altLang="en-US" sz="1200">
                <a:solidFill>
                  <a:prstClr val="black"/>
                </a:solidFill>
              </a:rPr>
              <a:pPr/>
              <a:t>71</a:t>
            </a:fld>
            <a:endParaRPr lang="en-US" altLang="zh-CN" sz="1200">
              <a:solidFill>
                <a:prstClr val="black"/>
              </a:solidFill>
            </a:endParaRPr>
          </a:p>
        </p:txBody>
      </p:sp>
      <p:sp>
        <p:nvSpPr>
          <p:cNvPr id="471042" name="Rectangle 2"/>
          <p:cNvSpPr>
            <a:spLocks noGrp="1" noRot="1" noChangeAspect="1" noChangeArrowheads="1" noTextEdit="1"/>
          </p:cNvSpPr>
          <p:nvPr>
            <p:ph type="sldImg"/>
          </p:nvPr>
        </p:nvSpPr>
        <p:spPr>
          <a:ln/>
        </p:spPr>
      </p:sp>
      <p:sp>
        <p:nvSpPr>
          <p:cNvPr id="471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72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7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F495A62-2F00-0944-AE96-1605B02FAF85}" type="slidenum">
              <a:rPr lang="zh-CN" altLang="en-US" sz="1200">
                <a:solidFill>
                  <a:srgbClr val="000000"/>
                </a:solidFill>
                <a:latin typeface="Arial" charset="0"/>
              </a:rPr>
              <a:pPr/>
              <a:t>73</a:t>
            </a:fld>
            <a:endParaRPr lang="en-US" altLang="zh-CN" sz="1200">
              <a:solidFill>
                <a:srgbClr val="000000"/>
              </a:solidFill>
              <a:latin typeface="Arial" charset="0"/>
            </a:endParaRPr>
          </a:p>
        </p:txBody>
      </p:sp>
      <p:sp>
        <p:nvSpPr>
          <p:cNvPr id="312013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defTabSz="457200" eaLnBrk="1" fontAlgn="auto" hangingPunct="1">
              <a:spcBef>
                <a:spcPts val="0"/>
              </a:spcBef>
              <a:spcAft>
                <a:spcPts val="0"/>
              </a:spcAft>
              <a:defRPr/>
            </a:pPr>
            <a:fld id="{4C307148-040F-2A42-B5BC-7A521F6B67BF}" type="slidenum">
              <a:rPr lang="en-US" sz="1200" smtClean="0">
                <a:solidFill>
                  <a:prstClr val="black"/>
                </a:solidFill>
              </a:rPr>
              <a:pPr algn="r" defTabSz="457200" eaLnBrk="1" fontAlgn="auto" hangingPunct="1">
                <a:spcBef>
                  <a:spcPts val="0"/>
                </a:spcBef>
                <a:spcAft>
                  <a:spcPts val="0"/>
                </a:spcAft>
                <a:defRPr/>
              </a:pPr>
              <a:t>73</a:t>
            </a:fld>
            <a:endParaRPr lang="en-US" sz="1200">
              <a:solidFill>
                <a:prstClr val="black"/>
              </a:solidFill>
            </a:endParaRPr>
          </a:p>
        </p:txBody>
      </p:sp>
      <p:sp>
        <p:nvSpPr>
          <p:cNvPr id="677891" name="Rectangle 2"/>
          <p:cNvSpPr>
            <a:spLocks noGrp="1" noRot="1" noChangeAspect="1" noChangeArrowheads="1" noTextEdit="1"/>
          </p:cNvSpPr>
          <p:nvPr>
            <p:ph type="sldImg"/>
          </p:nvPr>
        </p:nvSpPr>
        <p:spPr>
          <a:ln/>
        </p:spPr>
      </p:sp>
      <p:sp>
        <p:nvSpPr>
          <p:cNvPr id="6778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fld id="{67AF3E8C-2A6B-F14D-8C0B-EE35E47E5379}" type="slidenum">
              <a:rPr lang="en-GB" sz="1200">
                <a:solidFill>
                  <a:srgbClr val="FFFFFF"/>
                </a:solidFill>
                <a:latin typeface="Comic Sans MS" charset="0"/>
              </a:rPr>
              <a:pPr>
                <a:defRPr/>
              </a:pPr>
              <a:t>74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p:spPr>
        <p:txBody>
          <a:bodyPr/>
          <a:lstStyle/>
          <a:p>
            <a:pPr marL="0" lvl="3" defTabSz="457200" eaLnBrk="1" fontAlgn="auto" hangingPunct="1">
              <a:spcBef>
                <a:spcPts val="0"/>
              </a:spcBef>
              <a:spcAft>
                <a:spcPts val="0"/>
              </a:spcAft>
              <a:defRPr/>
            </a:pPr>
            <a:endParaRPr lang="en-US" dirty="0">
              <a:latin typeface="+mn-lt"/>
              <a:ea typeface="+mn-ea"/>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4652D1-5D57-8D4B-A567-884EBEC6DCD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p:spPr>
        <p:txBody>
          <a:bodyPr/>
          <a:lstStyle/>
          <a:p>
            <a:pPr>
              <a:defRPr/>
            </a:pPr>
            <a:endParaRPr 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8EE161A-A027-1442-BD68-B645B9A7B9D0}"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p:spPr>
        <p:txBody>
          <a:bodyPr/>
          <a:lstStyle/>
          <a:p>
            <a:pPr>
              <a:defRPr/>
            </a:pPr>
            <a:endParaRPr lang="en-US" dirty="0"/>
          </a:p>
          <a:p>
            <a:pPr>
              <a:defRPr/>
            </a:pPr>
            <a:r>
              <a:rPr lang="en-US" dirty="0"/>
              <a:t>Adam</a:t>
            </a:r>
            <a:r>
              <a:rPr lang="uk-UA" dirty="0"/>
              <a:t>'</a:t>
            </a:r>
            <a:r>
              <a:rPr lang="en-US" dirty="0"/>
              <a:t>s physical death did not come for another 930 years (Gen. 5:5), but his spiritual</a:t>
            </a:r>
            <a:r>
              <a:rPr lang="en-US" baseline="0" dirty="0"/>
              <a:t> separation (death) came immediately upon sinning against God.</a:t>
            </a:r>
            <a:endParaRPr lang="en-US"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23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EF5677-FDDA-D047-8411-037670125320}"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20130"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0CCA2F-FCA1-9848-88C2-5D71AD40A0D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
        <p:nvSpPr>
          <p:cNvPr id="482307" name="Rectangle 2"/>
          <p:cNvSpPr>
            <a:spLocks noGrp="1" noRot="1" noChangeAspect="1" noChangeArrowheads="1" noTextEdit="1"/>
          </p:cNvSpPr>
          <p:nvPr>
            <p:ph type="sldImg"/>
          </p:nvPr>
        </p:nvSpPr>
        <p:spPr>
          <a:ln/>
        </p:spPr>
      </p:sp>
      <p:sp>
        <p:nvSpPr>
          <p:cNvPr id="482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God killed animals to clothe Adam and Eve with reminders of redemption (3:21</a:t>
            </a:r>
            <a:r>
              <a:rPr lang="en-SG" sz="1200" kern="1200" dirty="0">
                <a:solidFill>
                  <a:schemeClr val="tx1"/>
                </a:solidFill>
                <a:effectLst/>
                <a:latin typeface="+mn-lt"/>
                <a:ea typeface="+mn-ea"/>
                <a:cs typeface="+mn-cs"/>
              </a:rPr>
              <a:t>).</a:t>
            </a:r>
          </a:p>
          <a:p>
            <a:r>
              <a:rPr lang="en-US" sz="1200" kern="1200" dirty="0">
                <a:solidFill>
                  <a:schemeClr val="tx1"/>
                </a:solidFill>
                <a:effectLst/>
                <a:latin typeface="+mn-lt"/>
                <a:ea typeface="+mn-ea"/>
                <a:cs typeface="+mn-cs"/>
              </a:rPr>
              <a:t>Here we see the first experience of death in the Bible—for without the shedding of blood, there is no forgiveness</a:t>
            </a:r>
            <a:r>
              <a:rPr lang="en-SG" sz="1200" kern="1200" dirty="0">
                <a:solidFill>
                  <a:schemeClr val="tx1"/>
                </a:solidFill>
                <a:effectLst/>
                <a:latin typeface="+mn-lt"/>
                <a:ea typeface="+mn-ea"/>
                <a:cs typeface="+mn-cs"/>
              </a:rPr>
              <a:t>.</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EA4A3ED-4369-D743-9D86-CB17057E4ECF}" type="slidenum">
              <a:rPr lang="en-GB" sz="1200">
                <a:solidFill>
                  <a:srgbClr val="FFFFFF"/>
                </a:solidFill>
                <a:latin typeface="Comic Sans MS" charset="0"/>
              </a:rPr>
              <a:pPr/>
              <a:t>78</a:t>
            </a:fld>
            <a:endParaRPr lang="en-GB" sz="1200">
              <a:solidFill>
                <a:srgbClr val="FFFFFF"/>
              </a:solidFill>
              <a:latin typeface="Comic Sans MS" charset="0"/>
            </a:endParaRPr>
          </a:p>
        </p:txBody>
      </p:sp>
      <p:sp>
        <p:nvSpPr>
          <p:cNvPr id="688130" name="Rectangle 1026"/>
          <p:cNvSpPr>
            <a:spLocks noGrp="1" noRot="1" noChangeAspect="1" noChangeArrowheads="1"/>
          </p:cNvSpPr>
          <p:nvPr>
            <p:ph type="sldImg"/>
          </p:nvPr>
        </p:nvSpPr>
        <p:spPr>
          <a:solidFill>
            <a:srgbClr val="FFFFFF"/>
          </a:solidFill>
          <a:ln/>
        </p:spPr>
      </p:sp>
      <p:sp>
        <p:nvSpPr>
          <p:cNvPr id="68813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9D4540B2-DB53-B547-9F3C-333A27F19AC1}" type="slidenum">
              <a:rPr lang="en-US" sz="1200">
                <a:solidFill>
                  <a:srgbClr val="000000"/>
                </a:solidFill>
                <a:latin typeface="26" charset="0"/>
              </a:rPr>
              <a:pPr/>
              <a:t>79</a:t>
            </a:fld>
            <a:endParaRPr lang="en-US" sz="1200">
              <a:solidFill>
                <a:srgbClr val="000000"/>
              </a:solidFill>
              <a:latin typeface="26" charset="0"/>
            </a:endParaRPr>
          </a:p>
        </p:txBody>
      </p:sp>
      <p:sp>
        <p:nvSpPr>
          <p:cNvPr id="690178" name="Rectangle 2"/>
          <p:cNvSpPr>
            <a:spLocks noGrp="1" noRot="1" noChangeAspect="1" noChangeArrowheads="1" noTextEdit="1"/>
          </p:cNvSpPr>
          <p:nvPr>
            <p:ph type="sldImg"/>
          </p:nvPr>
        </p:nvSpPr>
        <p:spPr>
          <a:ln/>
        </p:spPr>
      </p:sp>
      <p:sp>
        <p:nvSpPr>
          <p:cNvPr id="572006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96A2335-BA96-FA49-95AE-CBC5A9BB76C5}" type="slidenum">
              <a:rPr lang="en-US" sz="1200">
                <a:solidFill>
                  <a:srgbClr val="000000"/>
                </a:solidFill>
                <a:latin typeface="26" charset="0"/>
              </a:rPr>
              <a:pPr/>
              <a:t>80</a:t>
            </a:fld>
            <a:endParaRPr lang="en-US" sz="1200">
              <a:solidFill>
                <a:srgbClr val="000000"/>
              </a:solidFill>
              <a:latin typeface="26" charset="0"/>
            </a:endParaRPr>
          </a:p>
        </p:txBody>
      </p:sp>
      <p:sp>
        <p:nvSpPr>
          <p:cNvPr id="692226" name="Rectangle 2"/>
          <p:cNvSpPr>
            <a:spLocks noGrp="1" noRot="1" noChangeAspect="1" noChangeArrowheads="1" noTextEdit="1"/>
          </p:cNvSpPr>
          <p:nvPr>
            <p:ph type="sldImg"/>
          </p:nvPr>
        </p:nvSpPr>
        <p:spPr>
          <a:ln/>
        </p:spPr>
      </p:sp>
      <p:sp>
        <p:nvSpPr>
          <p:cNvPr id="3837955" name="Rectangle 3"/>
          <p:cNvSpPr>
            <a:spLocks noGrp="1" noChangeArrowheads="1"/>
          </p:cNvSpPr>
          <p:nvPr>
            <p:ph type="body" idx="1"/>
          </p:nvPr>
        </p:nvSpPr>
        <p:spPr/>
        <p:txBody>
          <a:bodyPr/>
          <a:lstStyle/>
          <a:p>
            <a:pPr eaLnBrk="1" hangingPunct="1">
              <a:defRPr/>
            </a:pPr>
            <a:r>
              <a:rPr lang="en-US">
                <a:cs typeface="+mn-cs"/>
              </a:rPr>
              <a:t>Picture and quote from http://www.nature.com/nsu/031020/031020-2.html</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593A616-04C5-604C-902F-127E333C8BB2}" type="slidenum">
              <a:rPr lang="en-GB" sz="1200">
                <a:solidFill>
                  <a:srgbClr val="FFFFFF"/>
                </a:solidFill>
                <a:latin typeface="Comic Sans MS" charset="0"/>
              </a:rPr>
              <a:pPr/>
              <a:t>8</a:t>
            </a:fld>
            <a:endParaRPr lang="en-GB" sz="1200">
              <a:solidFill>
                <a:srgbClr val="FFFFFF"/>
              </a:solidFill>
              <a:latin typeface="Comic Sans MS" charset="0"/>
            </a:endParaRPr>
          </a:p>
        </p:txBody>
      </p:sp>
      <p:sp>
        <p:nvSpPr>
          <p:cNvPr id="544770"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dirty="0">
                <a:latin typeface="+mn-lt"/>
                <a:ea typeface="+mn-ea"/>
                <a:cs typeface="+mn-cs"/>
              </a:rPr>
              <a:t>Satan still tries to make think we don</a:t>
            </a:r>
            <a:r>
              <a:rPr lang="fr-FR" dirty="0">
                <a:latin typeface="+mn-lt"/>
                <a:ea typeface="+mn-ea"/>
                <a:cs typeface="+mn-cs"/>
              </a:rPr>
              <a:t>'</a:t>
            </a:r>
            <a:r>
              <a:rPr lang="en-US" dirty="0">
                <a:latin typeface="+mn-lt"/>
                <a:ea typeface="+mn-ea"/>
                <a:cs typeface="+mn-cs"/>
              </a:rPr>
              <a:t>t need God today</a:t>
            </a:r>
            <a:r>
              <a:rPr lang="en-SG" dirty="0">
                <a:latin typeface="+mn-lt"/>
                <a:ea typeface="+mn-ea"/>
                <a:cs typeface="+mn-cs"/>
              </a:rPr>
              <a:t>.</a:t>
            </a:r>
            <a:endParaRPr lang="en-US" dirty="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FF0CD9-B311-4C4B-B9EA-01ED583ADFFB}" type="slidenum">
              <a:rPr lang="en-US" sz="1200">
                <a:solidFill>
                  <a:srgbClr val="000000"/>
                </a:solidFill>
              </a:rPr>
              <a:pPr/>
              <a:t>81</a:t>
            </a:fld>
            <a:endParaRPr lang="en-US" sz="1200">
              <a:solidFill>
                <a:srgbClr val="000000"/>
              </a:solidFill>
            </a:endParaRPr>
          </a:p>
        </p:txBody>
      </p:sp>
      <p:sp>
        <p:nvSpPr>
          <p:cNvPr id="302082" name="Rectangle 2"/>
          <p:cNvSpPr>
            <a:spLocks noGrp="1" noRot="1" noChangeAspect="1" noChangeArrowheads="1" noTextEdit="1"/>
          </p:cNvSpPr>
          <p:nvPr>
            <p:ph type="sldImg"/>
          </p:nvPr>
        </p:nvSpPr>
        <p:spPr>
          <a:ln/>
        </p:spPr>
      </p:sp>
      <p:sp>
        <p:nvSpPr>
          <p:cNvPr id="5648387" name="Rectangle 3"/>
          <p:cNvSpPr>
            <a:spLocks noGrp="1" noChangeArrowheads="1"/>
          </p:cNvSpPr>
          <p:nvPr>
            <p:ph type="body" idx="1"/>
          </p:nvPr>
        </p:nvSpPr>
        <p:spPr/>
        <p:txBody>
          <a:bodyPr/>
          <a:lstStyle/>
          <a:p>
            <a:pPr eaLnBrk="1" hangingPunct="1">
              <a:defRPr/>
            </a:pPr>
            <a:r>
              <a:rPr lang="en-US">
                <a:cs typeface="+mn-cs"/>
              </a:rPr>
              <a:t>Translators, please move all black boxes to the back,</a:t>
            </a:r>
            <a:r>
              <a:rPr lang="en-US" baseline="0">
                <a:cs typeface="+mn-cs"/>
              </a:rPr>
              <a:t> translate the words, then move them back to the top. This slide has several animations</a:t>
            </a:r>
            <a:endParaRPr lang="en-US">
              <a:cs typeface="+mn-cs"/>
            </a:endParaRPr>
          </a:p>
        </p:txBody>
      </p:sp>
    </p:spTree>
    <p:extLst>
      <p:ext uri="{BB962C8B-B14F-4D97-AF65-F5344CB8AC3E}">
        <p14:creationId xmlns:p14="http://schemas.microsoft.com/office/powerpoint/2010/main" val="340701893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6EC70F38-1CE3-A349-BFD8-806C100E8EF4}" type="slidenum">
              <a:rPr lang="en-US" sz="1200">
                <a:solidFill>
                  <a:srgbClr val="000000"/>
                </a:solidFill>
                <a:latin typeface="26" charset="0"/>
              </a:rPr>
              <a:pPr/>
              <a:t>82</a:t>
            </a:fld>
            <a:endParaRPr lang="en-US" sz="1200">
              <a:solidFill>
                <a:srgbClr val="000000"/>
              </a:solidFill>
              <a:latin typeface="26" charset="0"/>
            </a:endParaRPr>
          </a:p>
        </p:txBody>
      </p:sp>
      <p:sp>
        <p:nvSpPr>
          <p:cNvPr id="696322" name="Rectangle 2"/>
          <p:cNvSpPr>
            <a:spLocks noGrp="1" noRot="1" noChangeAspect="1" noChangeArrowheads="1" noTextEdit="1"/>
          </p:cNvSpPr>
          <p:nvPr>
            <p:ph type="sldImg"/>
          </p:nvPr>
        </p:nvSpPr>
        <p:spPr>
          <a:ln/>
        </p:spPr>
      </p:sp>
      <p:sp>
        <p:nvSpPr>
          <p:cNvPr id="57364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8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12AD710-D97D-184C-A54D-E6D47ED31EB1}" type="slidenum">
              <a:rPr lang="en-US" sz="1200">
                <a:solidFill>
                  <a:srgbClr val="000000"/>
                </a:solidFill>
                <a:latin typeface="26" charset="0"/>
              </a:rPr>
              <a:pPr/>
              <a:t>83</a:t>
            </a:fld>
            <a:endParaRPr lang="en-US" sz="1200">
              <a:solidFill>
                <a:srgbClr val="000000"/>
              </a:solidFill>
              <a:latin typeface="26" charset="0"/>
            </a:endParaRPr>
          </a:p>
        </p:txBody>
      </p:sp>
      <p:sp>
        <p:nvSpPr>
          <p:cNvPr id="698370" name="Rectangle 2"/>
          <p:cNvSpPr>
            <a:spLocks noGrp="1" noRot="1" noChangeAspect="1" noChangeArrowheads="1" noTextEdit="1"/>
          </p:cNvSpPr>
          <p:nvPr>
            <p:ph type="sldImg"/>
          </p:nvPr>
        </p:nvSpPr>
        <p:spPr>
          <a:ln/>
        </p:spPr>
      </p:sp>
      <p:sp>
        <p:nvSpPr>
          <p:cNvPr id="573849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B90A771-8EB7-A84F-B9E7-C63C302925F0}" type="slidenum">
              <a:rPr lang="en-US" sz="1200">
                <a:solidFill>
                  <a:srgbClr val="000000"/>
                </a:solidFill>
                <a:latin typeface="26" charset="0"/>
              </a:rPr>
              <a:pPr/>
              <a:t>84</a:t>
            </a:fld>
            <a:endParaRPr lang="en-US" sz="1200">
              <a:solidFill>
                <a:srgbClr val="000000"/>
              </a:solidFill>
              <a:latin typeface="26" charset="0"/>
            </a:endParaRPr>
          </a:p>
        </p:txBody>
      </p:sp>
      <p:sp>
        <p:nvSpPr>
          <p:cNvPr id="700418" name="Rectangle 2"/>
          <p:cNvSpPr>
            <a:spLocks noGrp="1" noRot="1" noChangeAspect="1" noChangeArrowheads="1" noTextEdit="1"/>
          </p:cNvSpPr>
          <p:nvPr>
            <p:ph type="sldImg"/>
          </p:nvPr>
        </p:nvSpPr>
        <p:spPr>
          <a:ln/>
        </p:spPr>
      </p:sp>
      <p:sp>
        <p:nvSpPr>
          <p:cNvPr id="574054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EEEFBC1-2E03-8C40-8AA4-20B51113F6EA}" type="slidenum">
              <a:rPr lang="en-US" sz="1200">
                <a:solidFill>
                  <a:srgbClr val="000000"/>
                </a:solidFill>
                <a:latin typeface="26" charset="0"/>
              </a:rPr>
              <a:pPr/>
              <a:t>85</a:t>
            </a:fld>
            <a:endParaRPr lang="en-US" sz="1200">
              <a:solidFill>
                <a:srgbClr val="000000"/>
              </a:solidFill>
              <a:latin typeface="26" charset="0"/>
            </a:endParaRPr>
          </a:p>
        </p:txBody>
      </p:sp>
      <p:sp>
        <p:nvSpPr>
          <p:cNvPr id="702466" name="Rectangle 2"/>
          <p:cNvSpPr>
            <a:spLocks noGrp="1" noRot="1" noChangeAspect="1" noChangeArrowheads="1" noTextEdit="1"/>
          </p:cNvSpPr>
          <p:nvPr>
            <p:ph type="sldImg"/>
          </p:nvPr>
        </p:nvSpPr>
        <p:spPr>
          <a:ln/>
        </p:spPr>
      </p:sp>
      <p:sp>
        <p:nvSpPr>
          <p:cNvPr id="574054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766EA3-86A8-6441-9743-0BDB2D569E8F}"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57221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722115" name="Rectangle 3"/>
          <p:cNvSpPr>
            <a:spLocks noGrp="1" noChangeArrowheads="1"/>
          </p:cNvSpPr>
          <p:nvPr>
            <p:ph type="body" idx="1"/>
          </p:nvPr>
        </p:nvSpPr>
        <p:spPr/>
        <p:txBody>
          <a:bodyPr/>
          <a:lstStyle/>
          <a:p>
            <a:pPr eaLnBrk="1" hangingPunct="1">
              <a:defRPr/>
            </a:pPr>
            <a:endParaRPr lang="en-US">
              <a:cs typeface="+mn-cs"/>
            </a:endParaRPr>
          </a:p>
          <a:p>
            <a:pPr eaLnBrk="1" hangingPunct="1">
              <a:defRPr/>
            </a:pPr>
            <a:r>
              <a:rPr lang="en-US">
                <a:cs typeface="+mn-cs"/>
              </a:rPr>
              <a:t>Each</a:t>
            </a:r>
            <a:r>
              <a:rPr lang="en-US" baseline="0">
                <a:cs typeface="+mn-cs"/>
              </a:rPr>
              <a:t> believer must answer which of these two theologies he will follow.</a:t>
            </a:r>
            <a:endParaRPr lang="en-US">
              <a:cs typeface="+mn-cs"/>
            </a:endParaRPr>
          </a:p>
        </p:txBody>
      </p:sp>
    </p:spTree>
    <p:extLst>
      <p:ext uri="{BB962C8B-B14F-4D97-AF65-F5344CB8AC3E}">
        <p14:creationId xmlns:p14="http://schemas.microsoft.com/office/powerpoint/2010/main" val="127475702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766EA3-86A8-6441-9743-0BDB2D569E8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
        <p:nvSpPr>
          <p:cNvPr id="57221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5722115" name="Rectangle 3"/>
          <p:cNvSpPr>
            <a:spLocks noGrp="1" noChangeArrowheads="1"/>
          </p:cNvSpPr>
          <p:nvPr>
            <p:ph type="body" idx="1"/>
          </p:nvPr>
        </p:nvSpPr>
        <p:spPr/>
        <p:txBody>
          <a:bodyPr/>
          <a:lstStyle/>
          <a:p>
            <a:pPr algn="r" rtl="1" eaLnBrk="1" hangingPunct="1">
              <a:defRPr>
                <a:cs typeface="+mn-cs"/>
              </a:defRPr>
            </a:pPr>
            <a:r>
              <a:rPr lang="ar-SA" dirty="0">
                <a:rtl/>
              </a:rPr>
              <a:t>هل نظرتك إلى الخطيَّة كتابيَّة؟ أم أنَّها مأخوذةٌ مِن نظرة غير المؤمنين ومتأثِّرةٌ بها؟</a:t>
            </a:r>
          </a:p>
          <a:p>
            <a:pPr eaLnBrk="1" hangingPunct="1">
              <a:defRPr>
                <a:cs typeface="+mn-cs"/>
              </a:defRPr>
            </a:pPr>
            <a:r>
              <a:rPr lang="ar-SA" dirty="0">
                <a:rtl/>
              </a:rPr>
              <a:t>____________</a:t>
            </a:r>
          </a:p>
          <a:p>
            <a:pPr eaLnBrk="1" hangingPunct="1">
              <a:defRPr>
                <a:cs typeface="+mn-cs"/>
              </a:defRPr>
            </a:pPr>
            <a:r>
              <a:rPr lang="en-US" dirty="0">
                <a:rtl/>
              </a:rPr>
              <a:t>Common -146</a:t>
            </a:r>
          </a:p>
          <a:p>
            <a:pPr eaLnBrk="1" hangingPunct="1">
              <a:defRPr/>
            </a:pPr>
            <a:r>
              <a:rPr lang="en-US" dirty="0">
                <a:cs typeface="+mn-cs"/>
              </a:rPr>
              <a:t>OS-27-Daniel-208</a:t>
            </a:r>
          </a:p>
          <a:p>
            <a:pPr eaLnBrk="1" hangingPunct="1">
              <a:defRPr/>
            </a:pPr>
            <a:r>
              <a:rPr lang="en-US" dirty="0">
                <a:cs typeface="+mn-cs"/>
              </a:rPr>
              <a:t>NC-19-Answering Atheists-87</a:t>
            </a:r>
          </a:p>
          <a:p>
            <a:pPr eaLnBrk="1" hangingPunct="1">
              <a:defRPr/>
            </a:pPr>
            <a:r>
              <a:rPr lang="en-US" dirty="0">
                <a:cs typeface="+mn-cs"/>
              </a:rPr>
              <a:t>NS-Romans5-8—slide 30</a:t>
            </a:r>
          </a:p>
          <a:p>
            <a:pPr eaLnBrk="1" hangingPunct="1">
              <a:defRPr>
                <a:cs typeface="+mn-cs"/>
              </a:defRPr>
            </a:pPr>
            <a:endParaRPr lang="en-US" dirty="0">
              <a:rtl/>
            </a:endParaRPr>
          </a:p>
        </p:txBody>
      </p:sp>
    </p:spTree>
    <p:extLst>
      <p:ext uri="{BB962C8B-B14F-4D97-AF65-F5344CB8AC3E}">
        <p14:creationId xmlns:p14="http://schemas.microsoft.com/office/powerpoint/2010/main" val="404075897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44E7D74-8BE8-7346-BF68-12EDDE734340}" type="slidenum">
              <a:rPr lang="en-US" sz="1200">
                <a:solidFill>
                  <a:srgbClr val="000000"/>
                </a:solidFill>
                <a:latin typeface="26" charset="0"/>
              </a:rPr>
              <a:pPr/>
              <a:t>88</a:t>
            </a:fld>
            <a:endParaRPr lang="en-US" sz="1200">
              <a:solidFill>
                <a:srgbClr val="000000"/>
              </a:solidFill>
              <a:latin typeface="26" charset="0"/>
            </a:endParaRPr>
          </a:p>
        </p:txBody>
      </p:sp>
      <p:sp>
        <p:nvSpPr>
          <p:cNvPr id="708610" name="Rectangle 2"/>
          <p:cNvSpPr>
            <a:spLocks noGrp="1" noRot="1" noChangeAspect="1" noChangeArrowheads="1" noTextEdit="1"/>
          </p:cNvSpPr>
          <p:nvPr>
            <p:ph type="sldImg"/>
          </p:nvPr>
        </p:nvSpPr>
        <p:spPr>
          <a:ln/>
        </p:spPr>
      </p:sp>
      <p:sp>
        <p:nvSpPr>
          <p:cNvPr id="572825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42E8AA5-B55F-5144-BB58-C05DC8F33E5E}" type="slidenum">
              <a:rPr lang="en-US" sz="1200">
                <a:solidFill>
                  <a:srgbClr val="000000"/>
                </a:solidFill>
                <a:latin typeface="26" charset="0"/>
              </a:rPr>
              <a:pPr/>
              <a:t>89</a:t>
            </a:fld>
            <a:endParaRPr lang="en-US" sz="1200">
              <a:solidFill>
                <a:srgbClr val="000000"/>
              </a:solidFill>
              <a:latin typeface="26" charset="0"/>
            </a:endParaRPr>
          </a:p>
        </p:txBody>
      </p:sp>
      <p:sp>
        <p:nvSpPr>
          <p:cNvPr id="710658" name="Rectangle 2"/>
          <p:cNvSpPr>
            <a:spLocks noGrp="1" noRot="1" noChangeAspect="1" noChangeArrowheads="1" noTextEdit="1"/>
          </p:cNvSpPr>
          <p:nvPr>
            <p:ph type="sldImg"/>
          </p:nvPr>
        </p:nvSpPr>
        <p:spPr>
          <a:ln/>
        </p:spPr>
      </p:sp>
      <p:sp>
        <p:nvSpPr>
          <p:cNvPr id="2562051"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2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3FB6020A-22CC-5B42-9A25-49205AFBC4E2}" type="slidenum">
              <a:rPr lang="en-US" sz="1200">
                <a:solidFill>
                  <a:srgbClr val="000000"/>
                </a:solidFill>
                <a:latin typeface="26" charset="0"/>
              </a:rPr>
              <a:pPr/>
              <a:t>90</a:t>
            </a:fld>
            <a:endParaRPr lang="en-US" sz="1200">
              <a:solidFill>
                <a:srgbClr val="000000"/>
              </a:solidFill>
              <a:latin typeface="26" charset="0"/>
            </a:endParaRPr>
          </a:p>
        </p:txBody>
      </p:sp>
      <p:sp>
        <p:nvSpPr>
          <p:cNvPr id="712706" name="Rectangle 2"/>
          <p:cNvSpPr>
            <a:spLocks noGrp="1" noRot="1" noChangeAspect="1" noChangeArrowheads="1" noTextEdit="1"/>
          </p:cNvSpPr>
          <p:nvPr>
            <p:ph type="sldImg"/>
          </p:nvPr>
        </p:nvSpPr>
        <p:spPr>
          <a:ln/>
        </p:spPr>
      </p:sp>
      <p:sp>
        <p:nvSpPr>
          <p:cNvPr id="5730307" name="Rectangle 3"/>
          <p:cNvSpPr>
            <a:spLocks noGrp="1" noChangeArrowheads="1"/>
          </p:cNvSpPr>
          <p:nvPr>
            <p:ph type="body" idx="1"/>
          </p:nvPr>
        </p:nvSpPr>
        <p:spPr/>
        <p:txBody>
          <a:bodyPr/>
          <a:lstStyle/>
          <a:p>
            <a:pPr eaLnBrk="1" hangingPunct="1">
              <a:defRPr/>
            </a:pPr>
            <a:r>
              <a:rPr lang="en-US" b="1">
                <a:cs typeface="+mn-cs"/>
              </a:rPr>
              <a:t>Revised: August 2005.</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72624B7-8A85-2F40-B068-2C66EE395B46}" type="slidenum">
              <a:rPr lang="en-GB" sz="1200">
                <a:solidFill>
                  <a:srgbClr val="FFFFFF"/>
                </a:solidFill>
                <a:latin typeface="Comic Sans MS" charset="0"/>
              </a:rPr>
              <a:pPr/>
              <a:t>9</a:t>
            </a:fld>
            <a:endParaRPr lang="en-GB" sz="1200">
              <a:solidFill>
                <a:srgbClr val="FFFFFF"/>
              </a:solidFill>
              <a:latin typeface="Comic Sans MS" charset="0"/>
            </a:endParaRPr>
          </a:p>
        </p:txBody>
      </p:sp>
      <p:sp>
        <p:nvSpPr>
          <p:cNvPr id="546818"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defRPr/>
            </a:pPr>
            <a:r>
              <a:rPr lang="en-US" dirty="0">
                <a:latin typeface="+mn-lt"/>
                <a:ea typeface="+mn-ea"/>
                <a:cs typeface="+mn-cs"/>
              </a:rPr>
              <a:t>Today we also doubt God</a:t>
            </a:r>
            <a:r>
              <a:rPr lang="fr-FR" dirty="0">
                <a:latin typeface="+mn-lt"/>
                <a:ea typeface="+mn-ea"/>
                <a:cs typeface="+mn-cs"/>
              </a:rPr>
              <a:t>'</a:t>
            </a:r>
            <a:r>
              <a:rPr lang="en-US" dirty="0">
                <a:latin typeface="+mn-lt"/>
                <a:ea typeface="+mn-ea"/>
                <a:cs typeface="+mn-cs"/>
              </a:rPr>
              <a:t>s goodness by saying God holds us back.  One atheist billboard states, "Dear Christians, I share my toys.  Why won</a:t>
            </a:r>
            <a:r>
              <a:rPr lang="fr-FR" dirty="0">
                <a:latin typeface="+mn-lt"/>
                <a:ea typeface="+mn-ea"/>
                <a:cs typeface="+mn-cs"/>
              </a:rPr>
              <a:t>'</a:t>
            </a:r>
            <a:r>
              <a:rPr lang="en-US" dirty="0">
                <a:latin typeface="+mn-lt"/>
                <a:ea typeface="+mn-ea"/>
                <a:cs typeface="+mn-cs"/>
              </a:rPr>
              <a:t>t you share the season?  Happy holidays for all!"  Do you see the assumption here?  Christians want God</a:t>
            </a:r>
            <a:r>
              <a:rPr lang="fr-FR" dirty="0">
                <a:latin typeface="+mn-lt"/>
                <a:ea typeface="+mn-ea"/>
                <a:cs typeface="+mn-cs"/>
              </a:rPr>
              <a:t>'</a:t>
            </a:r>
            <a:r>
              <a:rPr lang="en-US" dirty="0">
                <a:latin typeface="+mn-lt"/>
                <a:ea typeface="+mn-ea"/>
                <a:cs typeface="+mn-cs"/>
              </a:rPr>
              <a:t>s goodness only for them—so we don</a:t>
            </a:r>
            <a:r>
              <a:rPr lang="fr-FR" dirty="0">
                <a:latin typeface="+mn-lt"/>
                <a:ea typeface="+mn-ea"/>
                <a:cs typeface="+mn-cs"/>
              </a:rPr>
              <a:t>'</a:t>
            </a:r>
            <a:r>
              <a:rPr lang="en-US" dirty="0">
                <a:latin typeface="+mn-lt"/>
                <a:ea typeface="+mn-ea"/>
                <a:cs typeface="+mn-cs"/>
              </a:rPr>
              <a:t>t believe God is good to share with all</a:t>
            </a:r>
            <a:r>
              <a:rPr lang="en-SG" dirty="0">
                <a:latin typeface="+mn-lt"/>
                <a:ea typeface="+mn-ea"/>
                <a:cs typeface="+mn-cs"/>
              </a:rPr>
              <a:t>!</a:t>
            </a:r>
            <a:endParaRPr lang="en-US" dirty="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5738ECEC-9792-BD4E-A967-2CD9D2FD6A52}" type="slidenum">
              <a:rPr lang="en-US" sz="1200">
                <a:solidFill>
                  <a:srgbClr val="000000"/>
                </a:solidFill>
                <a:latin typeface="26" charset="0"/>
              </a:rPr>
              <a:pPr/>
              <a:t>91</a:t>
            </a:fld>
            <a:endParaRPr lang="en-US" sz="1200">
              <a:solidFill>
                <a:srgbClr val="000000"/>
              </a:solidFill>
              <a:latin typeface="26" charset="0"/>
            </a:endParaRPr>
          </a:p>
        </p:txBody>
      </p:sp>
      <p:sp>
        <p:nvSpPr>
          <p:cNvPr id="714754" name="Rectangle 2"/>
          <p:cNvSpPr>
            <a:spLocks noGrp="1" noRot="1" noChangeAspect="1" noChangeArrowheads="1" noTextEdit="1"/>
          </p:cNvSpPr>
          <p:nvPr>
            <p:ph type="sldImg"/>
          </p:nvPr>
        </p:nvSpPr>
        <p:spPr>
          <a:ln/>
        </p:spPr>
      </p:sp>
      <p:sp>
        <p:nvSpPr>
          <p:cNvPr id="514867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DE751AE-4D73-764D-9377-2561C49E6670}" type="slidenum">
              <a:rPr lang="en-US" sz="1200">
                <a:solidFill>
                  <a:srgbClr val="000000"/>
                </a:solidFill>
                <a:latin typeface="26" charset="0"/>
              </a:rPr>
              <a:pPr/>
              <a:t>92</a:t>
            </a:fld>
            <a:endParaRPr lang="en-US" sz="1200">
              <a:solidFill>
                <a:srgbClr val="000000"/>
              </a:solidFill>
              <a:latin typeface="26" charset="0"/>
            </a:endParaRPr>
          </a:p>
        </p:txBody>
      </p:sp>
      <p:sp>
        <p:nvSpPr>
          <p:cNvPr id="716802" name="Rectangle 2"/>
          <p:cNvSpPr>
            <a:spLocks noGrp="1" noRot="1" noChangeAspect="1" noChangeArrowheads="1" noTextEdit="1"/>
          </p:cNvSpPr>
          <p:nvPr>
            <p:ph type="sldImg"/>
          </p:nvPr>
        </p:nvSpPr>
        <p:spPr>
          <a:ln/>
        </p:spPr>
      </p:sp>
      <p:sp>
        <p:nvSpPr>
          <p:cNvPr id="5150723"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FAB2E594-8155-EF41-A1C5-6128F630CB52}" type="slidenum">
              <a:rPr lang="en-US" sz="1200">
                <a:solidFill>
                  <a:srgbClr val="000000"/>
                </a:solidFill>
                <a:latin typeface="26" charset="0"/>
              </a:rPr>
              <a:pPr/>
              <a:t>93</a:t>
            </a:fld>
            <a:endParaRPr lang="en-US" sz="1200">
              <a:solidFill>
                <a:srgbClr val="000000"/>
              </a:solidFill>
              <a:latin typeface="26" charset="0"/>
            </a:endParaRPr>
          </a:p>
        </p:txBody>
      </p:sp>
      <p:sp>
        <p:nvSpPr>
          <p:cNvPr id="718850" name="Rectangle 2"/>
          <p:cNvSpPr>
            <a:spLocks noGrp="1" noRot="1" noChangeAspect="1" noChangeArrowheads="1" noTextEdit="1"/>
          </p:cNvSpPr>
          <p:nvPr>
            <p:ph type="sldImg"/>
          </p:nvPr>
        </p:nvSpPr>
        <p:spPr>
          <a:ln/>
        </p:spPr>
      </p:sp>
      <p:sp>
        <p:nvSpPr>
          <p:cNvPr id="515891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2B1E8CD9-BF26-F54D-A9B8-46EEC5887479}" type="slidenum">
              <a:rPr lang="en-US" sz="1200">
                <a:solidFill>
                  <a:srgbClr val="000000"/>
                </a:solidFill>
                <a:latin typeface="26" charset="0"/>
              </a:rPr>
              <a:pPr/>
              <a:t>94</a:t>
            </a:fld>
            <a:endParaRPr lang="en-US" sz="1200">
              <a:solidFill>
                <a:srgbClr val="000000"/>
              </a:solidFill>
              <a:latin typeface="26" charset="0"/>
            </a:endParaRPr>
          </a:p>
        </p:txBody>
      </p:sp>
      <p:sp>
        <p:nvSpPr>
          <p:cNvPr id="720898" name="Rectangle 2"/>
          <p:cNvSpPr>
            <a:spLocks noGrp="1" noRot="1" noChangeAspect="1" noChangeArrowheads="1" noTextEdit="1"/>
          </p:cNvSpPr>
          <p:nvPr>
            <p:ph type="sldImg"/>
          </p:nvPr>
        </p:nvSpPr>
        <p:spPr>
          <a:ln/>
        </p:spPr>
      </p:sp>
      <p:sp>
        <p:nvSpPr>
          <p:cNvPr id="515481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77464044-89C2-C149-A8DF-FF8D4F8DB6FF}" type="slidenum">
              <a:rPr lang="en-US" sz="1200">
                <a:solidFill>
                  <a:srgbClr val="000000"/>
                </a:solidFill>
                <a:latin typeface="26" charset="0"/>
              </a:rPr>
              <a:pPr/>
              <a:t>95</a:t>
            </a:fld>
            <a:endParaRPr lang="en-US" sz="1200">
              <a:solidFill>
                <a:srgbClr val="000000"/>
              </a:solidFill>
              <a:latin typeface="26" charset="0"/>
            </a:endParaRPr>
          </a:p>
        </p:txBody>
      </p:sp>
      <p:sp>
        <p:nvSpPr>
          <p:cNvPr id="722946" name="Rectangle 2"/>
          <p:cNvSpPr>
            <a:spLocks noGrp="1" noRot="1" noChangeAspect="1" noChangeArrowheads="1" noTextEdit="1"/>
          </p:cNvSpPr>
          <p:nvPr>
            <p:ph type="sldImg"/>
          </p:nvPr>
        </p:nvSpPr>
        <p:spPr>
          <a:ln/>
        </p:spPr>
      </p:sp>
      <p:sp>
        <p:nvSpPr>
          <p:cNvPr id="5423107" name="Rectangle 3"/>
          <p:cNvSpPr>
            <a:spLocks noGrp="1" noChangeArrowheads="1"/>
          </p:cNvSpPr>
          <p:nvPr>
            <p:ph type="body" idx="1"/>
          </p:nvPr>
        </p:nvSpPr>
        <p:spPr/>
        <p:txBody>
          <a:bodyPr/>
          <a:lstStyle/>
          <a:p>
            <a:pPr eaLnBrk="1" hangingPunct="1">
              <a:defRPr/>
            </a:pPr>
            <a:r>
              <a:rPr lang="en-US" dirty="0">
                <a:cs typeface="+mn-cs"/>
              </a:rPr>
              <a:t>This uses only the background from Template Suite 1. Nearly any content will work with this template. Presentation Team recommends keeping the main content at least half an inch from the edges. This also contains a floating AiG logo that can be repositioned or removed as appropriate for the overhead</a:t>
            </a:r>
            <a:r>
              <a:rPr lang="fr-FR" altLang="ja-JP" dirty="0">
                <a:latin typeface="Arial"/>
                <a:cs typeface="+mn-cs"/>
              </a:rPr>
              <a:t>'</a:t>
            </a:r>
            <a:r>
              <a:rPr lang="en-US" dirty="0">
                <a:cs typeface="+mn-cs"/>
              </a:rPr>
              <a:t>s content.</a:t>
            </a: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FF0CD9-B311-4C4B-B9EA-01ED583ADFFB}" type="slidenum">
              <a:rPr lang="en-US" sz="1200">
                <a:solidFill>
                  <a:srgbClr val="000000"/>
                </a:solidFill>
              </a:rPr>
              <a:pPr/>
              <a:t>96</a:t>
            </a:fld>
            <a:endParaRPr lang="en-US" sz="1200">
              <a:solidFill>
                <a:srgbClr val="000000"/>
              </a:solidFill>
            </a:endParaRPr>
          </a:p>
        </p:txBody>
      </p:sp>
      <p:sp>
        <p:nvSpPr>
          <p:cNvPr id="302082" name="Rectangle 2"/>
          <p:cNvSpPr>
            <a:spLocks noGrp="1" noRot="1" noChangeAspect="1" noChangeArrowheads="1" noTextEdit="1"/>
          </p:cNvSpPr>
          <p:nvPr>
            <p:ph type="sldImg"/>
          </p:nvPr>
        </p:nvSpPr>
        <p:spPr>
          <a:ln/>
        </p:spPr>
      </p:sp>
      <p:sp>
        <p:nvSpPr>
          <p:cNvPr id="5648387" name="Rectangle 3"/>
          <p:cNvSpPr>
            <a:spLocks noGrp="1" noChangeArrowheads="1"/>
          </p:cNvSpPr>
          <p:nvPr>
            <p:ph type="body" idx="1"/>
          </p:nvPr>
        </p:nvSpPr>
        <p:spPr/>
        <p:txBody>
          <a:bodyPr/>
          <a:lstStyle/>
          <a:p>
            <a:pPr eaLnBrk="1" hangingPunct="1">
              <a:defRPr/>
            </a:pPr>
            <a:r>
              <a:rPr lang="en-US">
                <a:cs typeface="+mn-cs"/>
              </a:rPr>
              <a:t>Translators, please move all black boxes to the back,</a:t>
            </a:r>
            <a:r>
              <a:rPr lang="en-US" baseline="0">
                <a:cs typeface="+mn-cs"/>
              </a:rPr>
              <a:t> translate the words, then move them back to the top. This slide has several animations</a:t>
            </a:r>
            <a:endParaRPr lang="en-US">
              <a:cs typeface="+mn-cs"/>
            </a:endParaRPr>
          </a:p>
        </p:txBody>
      </p:sp>
    </p:spTree>
    <p:extLst>
      <p:ext uri="{BB962C8B-B14F-4D97-AF65-F5344CB8AC3E}">
        <p14:creationId xmlns:p14="http://schemas.microsoft.com/office/powerpoint/2010/main" val="374302917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BF997D4-C2CA-E047-B6E1-A3C02D9112B4}" type="slidenum">
              <a:rPr lang="en-US" sz="1200">
                <a:solidFill>
                  <a:srgbClr val="000000"/>
                </a:solidFill>
                <a:latin typeface="26" charset="0"/>
              </a:rPr>
              <a:pPr/>
              <a:t>97</a:t>
            </a:fld>
            <a:endParaRPr lang="en-US" sz="1200">
              <a:solidFill>
                <a:srgbClr val="000000"/>
              </a:solidFill>
              <a:latin typeface="26" charset="0"/>
            </a:endParaRPr>
          </a:p>
        </p:txBody>
      </p:sp>
      <p:sp>
        <p:nvSpPr>
          <p:cNvPr id="6104066"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2FF1EB26-5000-5041-9693-B4B651AA5E97}" type="slidenum">
              <a:rPr lang="en-US" sz="1200" smtClean="0">
                <a:solidFill>
                  <a:prstClr val="black"/>
                </a:solidFill>
                <a:cs typeface="Arial" charset="0"/>
              </a:rPr>
              <a:pPr algn="r" eaLnBrk="1" hangingPunct="1">
                <a:defRPr/>
              </a:pPr>
              <a:t>97</a:t>
            </a:fld>
            <a:endParaRPr lang="en-US" sz="1200">
              <a:solidFill>
                <a:prstClr val="black"/>
              </a:solidFill>
              <a:cs typeface="Arial" charset="0"/>
            </a:endParaRPr>
          </a:p>
        </p:txBody>
      </p:sp>
      <p:sp>
        <p:nvSpPr>
          <p:cNvPr id="727043" name="Rectangle 2"/>
          <p:cNvSpPr>
            <a:spLocks noGrp="1" noRot="1" noChangeAspect="1" noChangeArrowheads="1" noTextEdit="1"/>
          </p:cNvSpPr>
          <p:nvPr>
            <p:ph type="sldImg"/>
          </p:nvPr>
        </p:nvSpPr>
        <p:spPr>
          <a:ln/>
        </p:spPr>
      </p:sp>
      <p:sp>
        <p:nvSpPr>
          <p:cNvPr id="6104068" name="Rectangle 3"/>
          <p:cNvSpPr>
            <a:spLocks noGrp="1" noChangeArrowheads="1"/>
          </p:cNvSpPr>
          <p:nvPr>
            <p:ph type="body" idx="1"/>
          </p:nvPr>
        </p:nvSpPr>
        <p:spPr>
          <a:xfrm>
            <a:off x="915988" y="4344988"/>
            <a:ext cx="5026025" cy="4113212"/>
          </a:xfrm>
        </p:spPr>
        <p:txBody>
          <a:bodyPr/>
          <a:lstStyle/>
          <a:p>
            <a:pPr eaLnBrk="1" hangingPunct="1">
              <a:defRPr/>
            </a:pPr>
            <a:endParaRPr lang="en-US">
              <a:cs typeface="+mn-cs"/>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DBCB1079-0A51-C546-A23E-B971CF5F19C0}" type="slidenum">
              <a:rPr lang="en-US" sz="1200">
                <a:solidFill>
                  <a:srgbClr val="000000"/>
                </a:solidFill>
                <a:latin typeface="26" charset="0"/>
              </a:rPr>
              <a:pPr/>
              <a:t>98</a:t>
            </a:fld>
            <a:endParaRPr lang="en-US" sz="1200">
              <a:solidFill>
                <a:srgbClr val="000000"/>
              </a:solidFill>
              <a:latin typeface="26" charset="0"/>
            </a:endParaRPr>
          </a:p>
        </p:txBody>
      </p:sp>
      <p:sp>
        <p:nvSpPr>
          <p:cNvPr id="6106114"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defRPr/>
            </a:pPr>
            <a:fld id="{15E18D18-B3CB-5E42-AEAA-AD0336152F9C}" type="slidenum">
              <a:rPr lang="en-US" sz="1200" smtClean="0">
                <a:solidFill>
                  <a:prstClr val="black"/>
                </a:solidFill>
                <a:cs typeface="Arial" charset="0"/>
              </a:rPr>
              <a:pPr algn="r" eaLnBrk="1" hangingPunct="1">
                <a:defRPr/>
              </a:pPr>
              <a:t>98</a:t>
            </a:fld>
            <a:endParaRPr lang="en-US" sz="1200">
              <a:solidFill>
                <a:prstClr val="black"/>
              </a:solidFill>
              <a:cs typeface="Arial" charset="0"/>
            </a:endParaRPr>
          </a:p>
        </p:txBody>
      </p:sp>
      <p:sp>
        <p:nvSpPr>
          <p:cNvPr id="729091" name="Rectangle 2"/>
          <p:cNvSpPr>
            <a:spLocks noGrp="1" noRot="1" noChangeAspect="1" noChangeArrowheads="1" noTextEdit="1"/>
          </p:cNvSpPr>
          <p:nvPr>
            <p:ph type="sldImg"/>
          </p:nvPr>
        </p:nvSpPr>
        <p:spPr>
          <a:ln/>
        </p:spPr>
      </p:sp>
      <p:sp>
        <p:nvSpPr>
          <p:cNvPr id="6106116" name="Rectangle 3"/>
          <p:cNvSpPr>
            <a:spLocks noGrp="1" noChangeArrowheads="1"/>
          </p:cNvSpPr>
          <p:nvPr>
            <p:ph type="body" idx="1"/>
          </p:nvPr>
        </p:nvSpPr>
        <p:spPr>
          <a:xfrm>
            <a:off x="915988" y="4344988"/>
            <a:ext cx="5026025" cy="4113212"/>
          </a:xfrm>
        </p:spPr>
        <p:txBody>
          <a:bodyPr/>
          <a:lstStyle/>
          <a:p>
            <a:pPr eaLnBrk="1" hangingPunct="1">
              <a:defRPr/>
            </a:pPr>
            <a:endParaRPr lang="en-US">
              <a:cs typeface="+mn-cs"/>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0A63DFA-2212-8345-A482-5BB123718FD9}"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653314" name="Rectangle 2"/>
          <p:cNvSpPr>
            <a:spLocks noGrp="1" noRot="1" noChangeAspect="1" noChangeArrowheads="1" noTextEdit="1"/>
          </p:cNvSpPr>
          <p:nvPr>
            <p:ph type="sldImg"/>
          </p:nvPr>
        </p:nvSpPr>
        <p:spPr>
          <a:ln/>
        </p:spPr>
      </p:sp>
      <p:sp>
        <p:nvSpPr>
          <p:cNvPr id="6054915"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47627157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fld id="{81E9284F-3710-0849-BD52-5C410175BC61}" type="slidenum">
              <a:rPr lang="en-US" sz="1200">
                <a:solidFill>
                  <a:srgbClr val="000000"/>
                </a:solidFill>
                <a:latin typeface="26" charset="0"/>
              </a:rPr>
              <a:pPr/>
              <a:t>100</a:t>
            </a:fld>
            <a:endParaRPr lang="en-US" sz="1200">
              <a:solidFill>
                <a:srgbClr val="000000"/>
              </a:solidFill>
              <a:latin typeface="26" charset="0"/>
            </a:endParaRPr>
          </a:p>
        </p:txBody>
      </p:sp>
      <p:sp>
        <p:nvSpPr>
          <p:cNvPr id="733186" name="Rectangle 2"/>
          <p:cNvSpPr>
            <a:spLocks noGrp="1" noRot="1" noChangeAspect="1" noChangeArrowheads="1" noTextEdit="1"/>
          </p:cNvSpPr>
          <p:nvPr>
            <p:ph type="sldImg"/>
          </p:nvPr>
        </p:nvSpPr>
        <p:spPr>
          <a:ln/>
        </p:spPr>
      </p:sp>
      <p:sp>
        <p:nvSpPr>
          <p:cNvPr id="606310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8.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8.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8.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8.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8.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38.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38.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38.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8.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38.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8.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8.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38.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38.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38.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8.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8.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3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38.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38.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3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8.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Master" Target="../slideMasters/slideMaster38.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4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A85A848-1388-A942-9DB9-40AA9673D5BF}" type="slidenum">
              <a:rPr lang="en-US"/>
              <a:pPr>
                <a:defRPr/>
              </a:pPr>
              <a:t>‹#›</a:t>
            </a:fld>
            <a:endParaRPr lang="en-US"/>
          </a:p>
        </p:txBody>
      </p:sp>
    </p:spTree>
    <p:extLst>
      <p:ext uri="{BB962C8B-B14F-4D97-AF65-F5344CB8AC3E}">
        <p14:creationId xmlns:p14="http://schemas.microsoft.com/office/powerpoint/2010/main" val="31052816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B948AC6-118B-4D4B-A3BD-258EAA01DB45}" type="slidenum">
              <a:rPr lang="en-US"/>
              <a:pPr>
                <a:defRPr/>
              </a:pPr>
              <a:t>‹#›</a:t>
            </a:fld>
            <a:endParaRPr lang="en-US"/>
          </a:p>
        </p:txBody>
      </p:sp>
    </p:spTree>
    <p:extLst>
      <p:ext uri="{BB962C8B-B14F-4D97-AF65-F5344CB8AC3E}">
        <p14:creationId xmlns:p14="http://schemas.microsoft.com/office/powerpoint/2010/main" val="201356485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54D40FB3-80C7-1F40-A31E-72E246B37D4D}" type="slidenum">
              <a:rPr lang="en-US"/>
              <a:pPr>
                <a:defRPr/>
              </a:pPr>
              <a:t>‹#›</a:t>
            </a:fld>
            <a:endParaRPr lang="en-US"/>
          </a:p>
        </p:txBody>
      </p:sp>
    </p:spTree>
    <p:extLst>
      <p:ext uri="{BB962C8B-B14F-4D97-AF65-F5344CB8AC3E}">
        <p14:creationId xmlns:p14="http://schemas.microsoft.com/office/powerpoint/2010/main" val="165397448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0749F99A-BA1D-EA4D-ACC5-0D4E10C584F8}" type="slidenum">
              <a:rPr lang="en-US"/>
              <a:pPr>
                <a:defRPr/>
              </a:pPr>
              <a:t>‹#›</a:t>
            </a:fld>
            <a:endParaRPr lang="en-US"/>
          </a:p>
        </p:txBody>
      </p:sp>
    </p:spTree>
    <p:extLst>
      <p:ext uri="{BB962C8B-B14F-4D97-AF65-F5344CB8AC3E}">
        <p14:creationId xmlns:p14="http://schemas.microsoft.com/office/powerpoint/2010/main" val="157334569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65AC7AFA-50B3-D54E-923D-E7668F3CF160}" type="slidenum">
              <a:rPr lang="en-US"/>
              <a:pPr>
                <a:defRPr/>
              </a:pPr>
              <a:t>‹#›</a:t>
            </a:fld>
            <a:endParaRPr lang="en-US"/>
          </a:p>
        </p:txBody>
      </p:sp>
    </p:spTree>
    <p:extLst>
      <p:ext uri="{BB962C8B-B14F-4D97-AF65-F5344CB8AC3E}">
        <p14:creationId xmlns:p14="http://schemas.microsoft.com/office/powerpoint/2010/main" val="61097112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CBF1726-3ED2-924C-8ED8-E2227EB06F15}" type="slidenum">
              <a:rPr lang="en-US"/>
              <a:pPr>
                <a:defRPr/>
              </a:pPr>
              <a:t>‹#›</a:t>
            </a:fld>
            <a:endParaRPr lang="en-US"/>
          </a:p>
        </p:txBody>
      </p:sp>
    </p:spTree>
    <p:extLst>
      <p:ext uri="{BB962C8B-B14F-4D97-AF65-F5344CB8AC3E}">
        <p14:creationId xmlns:p14="http://schemas.microsoft.com/office/powerpoint/2010/main" val="49867152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3DDE102-230C-714C-A1F7-7825E48CF82A}" type="slidenum">
              <a:rPr lang="en-US"/>
              <a:pPr>
                <a:defRPr/>
              </a:pPr>
              <a:t>‹#›</a:t>
            </a:fld>
            <a:endParaRPr lang="en-US"/>
          </a:p>
        </p:txBody>
      </p:sp>
    </p:spTree>
    <p:extLst>
      <p:ext uri="{BB962C8B-B14F-4D97-AF65-F5344CB8AC3E}">
        <p14:creationId xmlns:p14="http://schemas.microsoft.com/office/powerpoint/2010/main" val="75373461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0EA62A49-A0CC-964B-8B20-5913807AB4D4}" type="slidenum">
              <a:rPr lang="en-US"/>
              <a:pPr>
                <a:defRPr/>
              </a:pPr>
              <a:t>‹#›</a:t>
            </a:fld>
            <a:endParaRPr lang="en-US"/>
          </a:p>
        </p:txBody>
      </p:sp>
    </p:spTree>
    <p:extLst>
      <p:ext uri="{BB962C8B-B14F-4D97-AF65-F5344CB8AC3E}">
        <p14:creationId xmlns:p14="http://schemas.microsoft.com/office/powerpoint/2010/main" val="425420162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E2956C0E-FAC2-0749-B7B2-FF52E3B5DF31}" type="slidenum">
              <a:rPr lang="en-US"/>
              <a:pPr>
                <a:defRPr/>
              </a:pPr>
              <a:t>‹#›</a:t>
            </a:fld>
            <a:endParaRPr lang="en-US"/>
          </a:p>
        </p:txBody>
      </p:sp>
    </p:spTree>
    <p:extLst>
      <p:ext uri="{BB962C8B-B14F-4D97-AF65-F5344CB8AC3E}">
        <p14:creationId xmlns:p14="http://schemas.microsoft.com/office/powerpoint/2010/main" val="278001926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400" eaLnBrk="0" hangingPunct="0">
              <a:defRPr/>
            </a:lvl1pPr>
          </a:lstStyle>
          <a:p>
            <a:pPr>
              <a:defRPr/>
            </a:pPr>
            <a:fld id="{92BDB669-AA01-C74A-89AC-08989FCCF714}" type="datetime1">
              <a:rPr lang="en-US"/>
              <a:pPr>
                <a:defRPr/>
              </a:pPr>
              <a:t>1/18/24</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4964E9BE-EABD-1042-8AB6-75722D17E32B}" type="slidenum">
              <a:rPr lang="en-US"/>
              <a:pPr>
                <a:defRPr/>
              </a:pPr>
              <a:t>‹#›</a:t>
            </a:fld>
            <a:endParaRPr lang="en-US"/>
          </a:p>
        </p:txBody>
      </p:sp>
    </p:spTree>
    <p:extLst>
      <p:ext uri="{BB962C8B-B14F-4D97-AF65-F5344CB8AC3E}">
        <p14:creationId xmlns:p14="http://schemas.microsoft.com/office/powerpoint/2010/main" val="118403001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eaLnBrk="0" hangingPunct="0">
              <a:defRPr/>
            </a:lvl1pPr>
          </a:lstStyle>
          <a:p>
            <a:pPr>
              <a:defRPr/>
            </a:pPr>
            <a:fld id="{2EB7035E-1A75-544C-A082-6C1B87B4C1BD}" type="datetime1">
              <a:rPr lang="en-US"/>
              <a:pPr>
                <a:defRPr/>
              </a:pPr>
              <a:t>1/18/24</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65312F16-CF6C-B443-81CF-95AC7B2717FC}" type="slidenum">
              <a:rPr lang="en-US"/>
              <a:pPr>
                <a:defRPr/>
              </a:pPr>
              <a:t>‹#›</a:t>
            </a:fld>
            <a:endParaRPr lang="en-US"/>
          </a:p>
        </p:txBody>
      </p:sp>
    </p:spTree>
    <p:extLst>
      <p:ext uri="{BB962C8B-B14F-4D97-AF65-F5344CB8AC3E}">
        <p14:creationId xmlns:p14="http://schemas.microsoft.com/office/powerpoint/2010/main" val="256113921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400" eaLnBrk="0" hangingPunct="0">
              <a:defRPr/>
            </a:lvl1pPr>
          </a:lstStyle>
          <a:p>
            <a:pPr>
              <a:defRPr/>
            </a:pPr>
            <a:fld id="{56D2253F-3B40-FD46-B4AC-07E879D63447}" type="datetime1">
              <a:rPr lang="en-US"/>
              <a:pPr>
                <a:defRPr/>
              </a:pPr>
              <a:t>1/18/24</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4371EBBE-AC28-384E-90EC-F936DCA564F9}" type="slidenum">
              <a:rPr lang="en-US"/>
              <a:pPr>
                <a:defRPr/>
              </a:pPr>
              <a:t>‹#›</a:t>
            </a:fld>
            <a:endParaRPr lang="en-US"/>
          </a:p>
        </p:txBody>
      </p:sp>
    </p:spTree>
    <p:extLst>
      <p:ext uri="{BB962C8B-B14F-4D97-AF65-F5344CB8AC3E}">
        <p14:creationId xmlns:p14="http://schemas.microsoft.com/office/powerpoint/2010/main" val="36784959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C77E9EB-8325-CD45-BC53-46D4C414A6EC}" type="slidenum">
              <a:rPr lang="en-US"/>
              <a:pPr>
                <a:defRPr/>
              </a:pPr>
              <a:t>‹#›</a:t>
            </a:fld>
            <a:endParaRPr lang="en-US"/>
          </a:p>
        </p:txBody>
      </p:sp>
    </p:spTree>
    <p:extLst>
      <p:ext uri="{BB962C8B-B14F-4D97-AF65-F5344CB8AC3E}">
        <p14:creationId xmlns:p14="http://schemas.microsoft.com/office/powerpoint/2010/main" val="41467737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914400" eaLnBrk="0" hangingPunct="0">
              <a:defRPr/>
            </a:lvl1pPr>
          </a:lstStyle>
          <a:p>
            <a:pPr>
              <a:defRPr/>
            </a:pPr>
            <a:fld id="{560B8EB9-46D6-1E4A-B515-914F88248D92}" type="datetime1">
              <a:rPr lang="en-US"/>
              <a:pPr>
                <a:defRPr/>
              </a:pPr>
              <a:t>1/18/24</a:t>
            </a:fld>
            <a:endParaRPr lang="en-US"/>
          </a:p>
        </p:txBody>
      </p:sp>
      <p:sp>
        <p:nvSpPr>
          <p:cNvPr id="6"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7" name="Slide Number Placeholder 5"/>
          <p:cNvSpPr>
            <a:spLocks noGrp="1"/>
          </p:cNvSpPr>
          <p:nvPr>
            <p:ph type="sldNum" sz="quarter" idx="12"/>
          </p:nvPr>
        </p:nvSpPr>
        <p:spPr/>
        <p:txBody>
          <a:bodyPr/>
          <a:lstStyle>
            <a:lvl1pPr defTabSz="914400" eaLnBrk="0" hangingPunct="0">
              <a:defRPr/>
            </a:lvl1pPr>
          </a:lstStyle>
          <a:p>
            <a:pPr>
              <a:defRPr/>
            </a:pPr>
            <a:fld id="{9F34C6B6-FBD9-7D49-A0EF-2D3F80F9A636}" type="slidenum">
              <a:rPr lang="en-US"/>
              <a:pPr>
                <a:defRPr/>
              </a:pPr>
              <a:t>‹#›</a:t>
            </a:fld>
            <a:endParaRPr lang="en-US"/>
          </a:p>
        </p:txBody>
      </p:sp>
    </p:spTree>
    <p:extLst>
      <p:ext uri="{BB962C8B-B14F-4D97-AF65-F5344CB8AC3E}">
        <p14:creationId xmlns:p14="http://schemas.microsoft.com/office/powerpoint/2010/main" val="36066708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914400" eaLnBrk="0" hangingPunct="0">
              <a:defRPr/>
            </a:lvl1pPr>
          </a:lstStyle>
          <a:p>
            <a:pPr>
              <a:defRPr/>
            </a:pPr>
            <a:fld id="{7CAA0260-F6DA-F34E-8434-3EEE816A02ED}" type="datetime1">
              <a:rPr lang="en-US"/>
              <a:pPr>
                <a:defRPr/>
              </a:pPr>
              <a:t>1/18/24</a:t>
            </a:fld>
            <a:endParaRPr lang="en-US"/>
          </a:p>
        </p:txBody>
      </p:sp>
      <p:sp>
        <p:nvSpPr>
          <p:cNvPr id="8"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9" name="Slide Number Placeholder 5"/>
          <p:cNvSpPr>
            <a:spLocks noGrp="1"/>
          </p:cNvSpPr>
          <p:nvPr>
            <p:ph type="sldNum" sz="quarter" idx="12"/>
          </p:nvPr>
        </p:nvSpPr>
        <p:spPr/>
        <p:txBody>
          <a:bodyPr/>
          <a:lstStyle>
            <a:lvl1pPr defTabSz="914400" eaLnBrk="0" hangingPunct="0">
              <a:defRPr/>
            </a:lvl1pPr>
          </a:lstStyle>
          <a:p>
            <a:pPr>
              <a:defRPr/>
            </a:pPr>
            <a:fld id="{1133A7A1-FBD9-9544-A818-0FF1494D753F}" type="slidenum">
              <a:rPr lang="en-US"/>
              <a:pPr>
                <a:defRPr/>
              </a:pPr>
              <a:t>‹#›</a:t>
            </a:fld>
            <a:endParaRPr lang="en-US"/>
          </a:p>
        </p:txBody>
      </p:sp>
    </p:spTree>
    <p:extLst>
      <p:ext uri="{BB962C8B-B14F-4D97-AF65-F5344CB8AC3E}">
        <p14:creationId xmlns:p14="http://schemas.microsoft.com/office/powerpoint/2010/main" val="6676443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914400" eaLnBrk="0" hangingPunct="0">
              <a:defRPr/>
            </a:lvl1pPr>
          </a:lstStyle>
          <a:p>
            <a:pPr>
              <a:defRPr/>
            </a:pPr>
            <a:fld id="{B7A6F7B8-CF91-CE45-BD85-3A86C47EB530}" type="datetime1">
              <a:rPr lang="en-US"/>
              <a:pPr>
                <a:defRPr/>
              </a:pPr>
              <a:t>1/18/24</a:t>
            </a:fld>
            <a:endParaRPr lang="en-US"/>
          </a:p>
        </p:txBody>
      </p:sp>
      <p:sp>
        <p:nvSpPr>
          <p:cNvPr id="4"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5" name="Slide Number Placeholder 5"/>
          <p:cNvSpPr>
            <a:spLocks noGrp="1"/>
          </p:cNvSpPr>
          <p:nvPr>
            <p:ph type="sldNum" sz="quarter" idx="12"/>
          </p:nvPr>
        </p:nvSpPr>
        <p:spPr/>
        <p:txBody>
          <a:bodyPr/>
          <a:lstStyle>
            <a:lvl1pPr defTabSz="914400" eaLnBrk="0" hangingPunct="0">
              <a:defRPr/>
            </a:lvl1pPr>
          </a:lstStyle>
          <a:p>
            <a:pPr>
              <a:defRPr/>
            </a:pPr>
            <a:fld id="{30F339AD-DA3A-A249-A75D-DFE78FB422FF}" type="slidenum">
              <a:rPr lang="en-US"/>
              <a:pPr>
                <a:defRPr/>
              </a:pPr>
              <a:t>‹#›</a:t>
            </a:fld>
            <a:endParaRPr lang="en-US"/>
          </a:p>
        </p:txBody>
      </p:sp>
    </p:spTree>
    <p:extLst>
      <p:ext uri="{BB962C8B-B14F-4D97-AF65-F5344CB8AC3E}">
        <p14:creationId xmlns:p14="http://schemas.microsoft.com/office/powerpoint/2010/main" val="366116258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eaLnBrk="0" hangingPunct="0">
              <a:defRPr/>
            </a:lvl1pPr>
          </a:lstStyle>
          <a:p>
            <a:pPr>
              <a:defRPr/>
            </a:pPr>
            <a:fld id="{A57E568E-FAEA-8B4D-BD2B-BDC2F0693B70}" type="datetime1">
              <a:rPr lang="en-US"/>
              <a:pPr>
                <a:defRPr/>
              </a:pPr>
              <a:t>1/18/24</a:t>
            </a:fld>
            <a:endParaRPr lang="en-US"/>
          </a:p>
        </p:txBody>
      </p:sp>
      <p:sp>
        <p:nvSpPr>
          <p:cNvPr id="3"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4" name="Slide Number Placeholder 5"/>
          <p:cNvSpPr>
            <a:spLocks noGrp="1"/>
          </p:cNvSpPr>
          <p:nvPr>
            <p:ph type="sldNum" sz="quarter" idx="12"/>
          </p:nvPr>
        </p:nvSpPr>
        <p:spPr/>
        <p:txBody>
          <a:bodyPr/>
          <a:lstStyle>
            <a:lvl1pPr defTabSz="914400" eaLnBrk="0" hangingPunct="0">
              <a:defRPr/>
            </a:lvl1pPr>
          </a:lstStyle>
          <a:p>
            <a:pPr>
              <a:defRPr/>
            </a:pPr>
            <a:fld id="{787AD03C-0069-014A-8783-12B0B9F26199}" type="slidenum">
              <a:rPr lang="en-US"/>
              <a:pPr>
                <a:defRPr/>
              </a:pPr>
              <a:t>‹#›</a:t>
            </a:fld>
            <a:endParaRPr lang="en-US"/>
          </a:p>
        </p:txBody>
      </p:sp>
    </p:spTree>
    <p:extLst>
      <p:ext uri="{BB962C8B-B14F-4D97-AF65-F5344CB8AC3E}">
        <p14:creationId xmlns:p14="http://schemas.microsoft.com/office/powerpoint/2010/main" val="392835879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914400" eaLnBrk="0" hangingPunct="0">
              <a:defRPr/>
            </a:lvl1pPr>
          </a:lstStyle>
          <a:p>
            <a:pPr>
              <a:defRPr/>
            </a:pPr>
            <a:fld id="{639BCEA4-9A68-FE40-BA33-1471AAAF9163}" type="datetime1">
              <a:rPr lang="en-US"/>
              <a:pPr>
                <a:defRPr/>
              </a:pPr>
              <a:t>1/18/24</a:t>
            </a:fld>
            <a:endParaRPr lang="en-US"/>
          </a:p>
        </p:txBody>
      </p:sp>
      <p:sp>
        <p:nvSpPr>
          <p:cNvPr id="6"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7" name="Slide Number Placeholder 5"/>
          <p:cNvSpPr>
            <a:spLocks noGrp="1"/>
          </p:cNvSpPr>
          <p:nvPr>
            <p:ph type="sldNum" sz="quarter" idx="12"/>
          </p:nvPr>
        </p:nvSpPr>
        <p:spPr/>
        <p:txBody>
          <a:bodyPr/>
          <a:lstStyle>
            <a:lvl1pPr defTabSz="914400" eaLnBrk="0" hangingPunct="0">
              <a:defRPr/>
            </a:lvl1pPr>
          </a:lstStyle>
          <a:p>
            <a:pPr>
              <a:defRPr/>
            </a:pPr>
            <a:fld id="{BDF27B04-AA32-C547-A8C4-D951EB059FB8}" type="slidenum">
              <a:rPr lang="en-US"/>
              <a:pPr>
                <a:defRPr/>
              </a:pPr>
              <a:t>‹#›</a:t>
            </a:fld>
            <a:endParaRPr lang="en-US"/>
          </a:p>
        </p:txBody>
      </p:sp>
    </p:spTree>
    <p:extLst>
      <p:ext uri="{BB962C8B-B14F-4D97-AF65-F5344CB8AC3E}">
        <p14:creationId xmlns:p14="http://schemas.microsoft.com/office/powerpoint/2010/main" val="207718410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914400" eaLnBrk="0" hangingPunct="0">
              <a:defRPr/>
            </a:lvl1pPr>
          </a:lstStyle>
          <a:p>
            <a:pPr>
              <a:defRPr/>
            </a:pPr>
            <a:fld id="{7A696958-4C67-054E-9E8A-644BDD92D8C0}" type="datetime1">
              <a:rPr lang="en-US"/>
              <a:pPr>
                <a:defRPr/>
              </a:pPr>
              <a:t>1/18/24</a:t>
            </a:fld>
            <a:endParaRPr lang="en-US"/>
          </a:p>
        </p:txBody>
      </p:sp>
      <p:sp>
        <p:nvSpPr>
          <p:cNvPr id="6"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7" name="Slide Number Placeholder 5"/>
          <p:cNvSpPr>
            <a:spLocks noGrp="1"/>
          </p:cNvSpPr>
          <p:nvPr>
            <p:ph type="sldNum" sz="quarter" idx="12"/>
          </p:nvPr>
        </p:nvSpPr>
        <p:spPr/>
        <p:txBody>
          <a:bodyPr/>
          <a:lstStyle>
            <a:lvl1pPr defTabSz="914400" eaLnBrk="0" hangingPunct="0">
              <a:defRPr/>
            </a:lvl1pPr>
          </a:lstStyle>
          <a:p>
            <a:pPr>
              <a:defRPr/>
            </a:pPr>
            <a:fld id="{6BCEF003-8469-D141-9AE9-962C663FB90B}" type="slidenum">
              <a:rPr lang="en-US"/>
              <a:pPr>
                <a:defRPr/>
              </a:pPr>
              <a:t>‹#›</a:t>
            </a:fld>
            <a:endParaRPr lang="en-US"/>
          </a:p>
        </p:txBody>
      </p:sp>
    </p:spTree>
    <p:extLst>
      <p:ext uri="{BB962C8B-B14F-4D97-AF65-F5344CB8AC3E}">
        <p14:creationId xmlns:p14="http://schemas.microsoft.com/office/powerpoint/2010/main" val="180844341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eaLnBrk="0" hangingPunct="0">
              <a:defRPr/>
            </a:lvl1pPr>
          </a:lstStyle>
          <a:p>
            <a:pPr>
              <a:defRPr/>
            </a:pPr>
            <a:fld id="{67D8F49B-DE6C-D34C-A4DA-1C422A07922F}" type="datetime1">
              <a:rPr lang="en-US"/>
              <a:pPr>
                <a:defRPr/>
              </a:pPr>
              <a:t>1/18/24</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287A1FB9-BF80-E24A-965A-70D2462F7306}" type="slidenum">
              <a:rPr lang="en-US"/>
              <a:pPr>
                <a:defRPr/>
              </a:pPr>
              <a:t>‹#›</a:t>
            </a:fld>
            <a:endParaRPr lang="en-US"/>
          </a:p>
        </p:txBody>
      </p:sp>
    </p:spTree>
    <p:extLst>
      <p:ext uri="{BB962C8B-B14F-4D97-AF65-F5344CB8AC3E}">
        <p14:creationId xmlns:p14="http://schemas.microsoft.com/office/powerpoint/2010/main" val="57743903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400" eaLnBrk="0" hangingPunct="0">
              <a:defRPr/>
            </a:lvl1pPr>
          </a:lstStyle>
          <a:p>
            <a:pPr>
              <a:defRPr/>
            </a:pPr>
            <a:fld id="{FC8E3453-DEC3-034F-98DD-A83171B8D6F3}" type="datetime1">
              <a:rPr lang="en-US"/>
              <a:pPr>
                <a:defRPr/>
              </a:pPr>
              <a:t>1/18/24</a:t>
            </a:fld>
            <a:endParaRPr lang="en-US"/>
          </a:p>
        </p:txBody>
      </p:sp>
      <p:sp>
        <p:nvSpPr>
          <p:cNvPr id="5" name="Footer Placeholder 4"/>
          <p:cNvSpPr>
            <a:spLocks noGrp="1"/>
          </p:cNvSpPr>
          <p:nvPr>
            <p:ph type="ftr" sz="quarter" idx="11"/>
          </p:nvPr>
        </p:nvSpPr>
        <p:spPr/>
        <p:txBody>
          <a:bodyPr/>
          <a:lstStyle>
            <a:lvl1pPr defTabSz="914400" eaLnBrk="0" hangingPunct="0">
              <a:defRPr/>
            </a:lvl1pPr>
          </a:lstStyle>
          <a:p>
            <a:pPr>
              <a:defRPr/>
            </a:pPr>
            <a:endParaRPr lang="en-US"/>
          </a:p>
        </p:txBody>
      </p:sp>
      <p:sp>
        <p:nvSpPr>
          <p:cNvPr id="6" name="Slide Number Placeholder 5"/>
          <p:cNvSpPr>
            <a:spLocks noGrp="1"/>
          </p:cNvSpPr>
          <p:nvPr>
            <p:ph type="sldNum" sz="quarter" idx="12"/>
          </p:nvPr>
        </p:nvSpPr>
        <p:spPr/>
        <p:txBody>
          <a:bodyPr/>
          <a:lstStyle>
            <a:lvl1pPr defTabSz="914400" eaLnBrk="0" hangingPunct="0">
              <a:defRPr/>
            </a:lvl1pPr>
          </a:lstStyle>
          <a:p>
            <a:pPr>
              <a:defRPr/>
            </a:pPr>
            <a:fld id="{44436734-74E9-E041-920A-745B3E395550}" type="slidenum">
              <a:rPr lang="en-US"/>
              <a:pPr>
                <a:defRPr/>
              </a:pPr>
              <a:t>‹#›</a:t>
            </a:fld>
            <a:endParaRPr lang="en-US"/>
          </a:p>
        </p:txBody>
      </p:sp>
    </p:spTree>
    <p:extLst>
      <p:ext uri="{BB962C8B-B14F-4D97-AF65-F5344CB8AC3E}">
        <p14:creationId xmlns:p14="http://schemas.microsoft.com/office/powerpoint/2010/main" val="146752773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22062CD7-C8DF-0E4E-801B-B890BCBBA077}" type="slidenum">
              <a:rPr lang="en-US"/>
              <a:pPr>
                <a:defRPr/>
              </a:pPr>
              <a:t>‹#›</a:t>
            </a:fld>
            <a:endParaRPr lang="en-US"/>
          </a:p>
        </p:txBody>
      </p:sp>
    </p:spTree>
    <p:extLst>
      <p:ext uri="{BB962C8B-B14F-4D97-AF65-F5344CB8AC3E}">
        <p14:creationId xmlns:p14="http://schemas.microsoft.com/office/powerpoint/2010/main" val="277621890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B3FA461D-378E-CC49-8CFD-0339261EE0ED}" type="slidenum">
              <a:rPr lang="en-US"/>
              <a:pPr>
                <a:defRPr/>
              </a:pPr>
              <a:t>‹#›</a:t>
            </a:fld>
            <a:endParaRPr lang="en-US"/>
          </a:p>
        </p:txBody>
      </p:sp>
    </p:spTree>
    <p:extLst>
      <p:ext uri="{BB962C8B-B14F-4D97-AF65-F5344CB8AC3E}">
        <p14:creationId xmlns:p14="http://schemas.microsoft.com/office/powerpoint/2010/main" val="41837318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710704A-D94D-FC42-83DB-EAAC0E2F2F1C}" type="slidenum">
              <a:rPr lang="en-US"/>
              <a:pPr>
                <a:defRPr/>
              </a:pPr>
              <a:t>‹#›</a:t>
            </a:fld>
            <a:endParaRPr lang="en-US"/>
          </a:p>
        </p:txBody>
      </p:sp>
    </p:spTree>
    <p:extLst>
      <p:ext uri="{BB962C8B-B14F-4D97-AF65-F5344CB8AC3E}">
        <p14:creationId xmlns:p14="http://schemas.microsoft.com/office/powerpoint/2010/main" val="304978690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FF4A6DE9-ABB6-104A-A453-5C8819665969}" type="slidenum">
              <a:rPr lang="en-US"/>
              <a:pPr>
                <a:defRPr/>
              </a:pPr>
              <a:t>‹#›</a:t>
            </a:fld>
            <a:endParaRPr lang="en-US"/>
          </a:p>
        </p:txBody>
      </p:sp>
    </p:spTree>
    <p:extLst>
      <p:ext uri="{BB962C8B-B14F-4D97-AF65-F5344CB8AC3E}">
        <p14:creationId xmlns:p14="http://schemas.microsoft.com/office/powerpoint/2010/main" val="206983004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E768A79B-AA24-4848-9523-6467DB073FD8}" type="slidenum">
              <a:rPr lang="en-US"/>
              <a:pPr>
                <a:defRPr/>
              </a:pPr>
              <a:t>‹#›</a:t>
            </a:fld>
            <a:endParaRPr lang="en-US"/>
          </a:p>
        </p:txBody>
      </p:sp>
    </p:spTree>
    <p:extLst>
      <p:ext uri="{BB962C8B-B14F-4D97-AF65-F5344CB8AC3E}">
        <p14:creationId xmlns:p14="http://schemas.microsoft.com/office/powerpoint/2010/main" val="216827356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ED7F05E1-C90E-DD42-A0E0-D85A5618CDF0}" type="slidenum">
              <a:rPr lang="en-US"/>
              <a:pPr>
                <a:defRPr/>
              </a:pPr>
              <a:t>‹#›</a:t>
            </a:fld>
            <a:endParaRPr lang="en-US"/>
          </a:p>
        </p:txBody>
      </p:sp>
    </p:spTree>
    <p:extLst>
      <p:ext uri="{BB962C8B-B14F-4D97-AF65-F5344CB8AC3E}">
        <p14:creationId xmlns:p14="http://schemas.microsoft.com/office/powerpoint/2010/main" val="184728981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10D33D71-C433-4540-B597-18FDC32799A0}" type="slidenum">
              <a:rPr lang="en-US"/>
              <a:pPr>
                <a:defRPr/>
              </a:pPr>
              <a:t>‹#›</a:t>
            </a:fld>
            <a:endParaRPr lang="en-US"/>
          </a:p>
        </p:txBody>
      </p:sp>
    </p:spTree>
    <p:extLst>
      <p:ext uri="{BB962C8B-B14F-4D97-AF65-F5344CB8AC3E}">
        <p14:creationId xmlns:p14="http://schemas.microsoft.com/office/powerpoint/2010/main" val="91503499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8A4EFDC0-A1D1-CD48-B174-1CB70C5B7D89}" type="slidenum">
              <a:rPr lang="en-US"/>
              <a:pPr>
                <a:defRPr/>
              </a:pPr>
              <a:t>‹#›</a:t>
            </a:fld>
            <a:endParaRPr lang="en-US"/>
          </a:p>
        </p:txBody>
      </p:sp>
    </p:spTree>
    <p:extLst>
      <p:ext uri="{BB962C8B-B14F-4D97-AF65-F5344CB8AC3E}">
        <p14:creationId xmlns:p14="http://schemas.microsoft.com/office/powerpoint/2010/main" val="58211678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2C010ED6-9F34-444A-A96C-8E4DE992D3DA}" type="slidenum">
              <a:rPr lang="en-US"/>
              <a:pPr>
                <a:defRPr/>
              </a:pPr>
              <a:t>‹#›</a:t>
            </a:fld>
            <a:endParaRPr lang="en-US"/>
          </a:p>
        </p:txBody>
      </p:sp>
    </p:spTree>
    <p:extLst>
      <p:ext uri="{BB962C8B-B14F-4D97-AF65-F5344CB8AC3E}">
        <p14:creationId xmlns:p14="http://schemas.microsoft.com/office/powerpoint/2010/main" val="395832837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6458858C-D36C-6344-8AED-1C9C867CE31C}" type="slidenum">
              <a:rPr lang="en-US"/>
              <a:pPr>
                <a:defRPr/>
              </a:pPr>
              <a:t>‹#›</a:t>
            </a:fld>
            <a:endParaRPr lang="en-US"/>
          </a:p>
        </p:txBody>
      </p:sp>
    </p:spTree>
    <p:extLst>
      <p:ext uri="{BB962C8B-B14F-4D97-AF65-F5344CB8AC3E}">
        <p14:creationId xmlns:p14="http://schemas.microsoft.com/office/powerpoint/2010/main" val="32535357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0409F269-0E3E-0E4F-AEF3-B767DF89A064}" type="slidenum">
              <a:rPr lang="en-US"/>
              <a:pPr>
                <a:defRPr/>
              </a:pPr>
              <a:t>‹#›</a:t>
            </a:fld>
            <a:endParaRPr lang="en-US"/>
          </a:p>
        </p:txBody>
      </p:sp>
    </p:spTree>
    <p:extLst>
      <p:ext uri="{BB962C8B-B14F-4D97-AF65-F5344CB8AC3E}">
        <p14:creationId xmlns:p14="http://schemas.microsoft.com/office/powerpoint/2010/main" val="155240659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027050FB-EE58-6F4B-9198-7190E6823C74}" type="slidenum">
              <a:rPr lang="en-US"/>
              <a:pPr>
                <a:defRPr/>
              </a:pPr>
              <a:t>‹#›</a:t>
            </a:fld>
            <a:endParaRPr lang="en-US"/>
          </a:p>
        </p:txBody>
      </p:sp>
    </p:spTree>
    <p:extLst>
      <p:ext uri="{BB962C8B-B14F-4D97-AF65-F5344CB8AC3E}">
        <p14:creationId xmlns:p14="http://schemas.microsoft.com/office/powerpoint/2010/main" val="54451997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7"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8" name="Rectangle 6"/>
          <p:cNvSpPr>
            <a:spLocks noGrp="1" noChangeArrowheads="1"/>
          </p:cNvSpPr>
          <p:nvPr>
            <p:ph type="sldNum" sz="quarter" idx="12"/>
          </p:nvPr>
        </p:nvSpPr>
        <p:spPr/>
        <p:txBody>
          <a:bodyPr/>
          <a:lstStyle>
            <a:lvl1pPr eaLnBrk="0" hangingPunct="0">
              <a:defRPr/>
            </a:lvl1pPr>
          </a:lstStyle>
          <a:p>
            <a:pPr>
              <a:defRPr/>
            </a:pPr>
            <a:fld id="{7972687C-F722-2D48-93FB-3594EEAC7902}" type="slidenum">
              <a:rPr lang="en-US"/>
              <a:pPr>
                <a:defRPr/>
              </a:pPr>
              <a:t>‹#›</a:t>
            </a:fld>
            <a:endParaRPr lang="en-US"/>
          </a:p>
        </p:txBody>
      </p:sp>
    </p:spTree>
    <p:extLst>
      <p:ext uri="{BB962C8B-B14F-4D97-AF65-F5344CB8AC3E}">
        <p14:creationId xmlns:p14="http://schemas.microsoft.com/office/powerpoint/2010/main" val="407925145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1513477" name="Rectangle 5"/>
          <p:cNvSpPr>
            <a:spLocks noGrp="1" noChangeArrowheads="1"/>
          </p:cNvSpPr>
          <p:nvPr>
            <p:ph type="ctrTitle"/>
          </p:nvPr>
        </p:nvSpPr>
        <p:spPr>
          <a:xfrm>
            <a:off x="1143000" y="1981200"/>
            <a:ext cx="7772400" cy="1143000"/>
          </a:xfrm>
        </p:spPr>
        <p:txBody>
          <a:bodyPr/>
          <a:lstStyle>
            <a:lvl1pPr>
              <a:defRPr/>
            </a:lvl1pPr>
          </a:lstStyle>
          <a:p>
            <a:r>
              <a:rPr lang="en-US"/>
              <a:t>Click to edit Master title style</a:t>
            </a:r>
          </a:p>
        </p:txBody>
      </p:sp>
      <p:sp>
        <p:nvSpPr>
          <p:cNvPr id="1513478" name="Rectangle 6"/>
          <p:cNvSpPr>
            <a:spLocks noGrp="1" noChangeArrowheads="1"/>
          </p:cNvSpPr>
          <p:nvPr>
            <p:ph type="subTitle" idx="1"/>
          </p:nvPr>
        </p:nvSpPr>
        <p:spPr>
          <a:xfrm>
            <a:off x="2038350" y="4351338"/>
            <a:ext cx="6400800" cy="1371600"/>
          </a:xfrm>
        </p:spPr>
        <p:txBody>
          <a:bodyPr/>
          <a:lstStyle>
            <a:lvl1pPr marL="0" indent="0">
              <a:buFont typeface="Wingdings" pitchFamily="-105" charset="2"/>
              <a:buNone/>
              <a:defRPr/>
            </a:lvl1pPr>
          </a:lstStyle>
          <a:p>
            <a:r>
              <a:rPr lang="en-US"/>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31D79CDA-6BDC-6C40-B3B0-D48BC622BBA0}" type="slidenum">
              <a:rPr lang="en-US"/>
              <a:pPr>
                <a:defRPr/>
              </a:pPr>
              <a:t>‹#›</a:t>
            </a:fld>
            <a:endParaRPr lang="en-US"/>
          </a:p>
        </p:txBody>
      </p:sp>
    </p:spTree>
    <p:extLst>
      <p:ext uri="{BB962C8B-B14F-4D97-AF65-F5344CB8AC3E}">
        <p14:creationId xmlns:p14="http://schemas.microsoft.com/office/powerpoint/2010/main" val="36364691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EE1686BB-7F23-684D-8539-C3B1537E97B5}" type="slidenum">
              <a:rPr lang="en-US"/>
              <a:pPr>
                <a:defRPr/>
              </a:pPr>
              <a:t>‹#›</a:t>
            </a:fld>
            <a:endParaRPr lang="en-US"/>
          </a:p>
        </p:txBody>
      </p:sp>
    </p:spTree>
    <p:extLst>
      <p:ext uri="{BB962C8B-B14F-4D97-AF65-F5344CB8AC3E}">
        <p14:creationId xmlns:p14="http://schemas.microsoft.com/office/powerpoint/2010/main" val="240263762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8" name="Freeform 6"/>
            <p:cNvSpPr>
              <a:spLocks/>
            </p:cNvSpPr>
            <p:nvPr/>
          </p:nvSpPr>
          <p:spPr bwMode="hidden">
            <a:xfrm>
              <a:off x="4038" y="3577"/>
              <a:ext cx="1720" cy="65"/>
            </a:xfrm>
            <a:custGeom>
              <a:avLst/>
              <a:gdLst>
                <a:gd name="T0" fmla="*/ 1686 w 1722"/>
                <a:gd name="T1" fmla="*/ 48 h 66"/>
                <a:gd name="T2" fmla="*/ 1686 w 1722"/>
                <a:gd name="T3" fmla="*/ 42 h 66"/>
                <a:gd name="T4" fmla="*/ 0 w 1722"/>
                <a:gd name="T5" fmla="*/ 0 h 66"/>
                <a:gd name="T6" fmla="*/ 0 w 1722"/>
                <a:gd name="T7" fmla="*/ 33 h 66"/>
                <a:gd name="T8" fmla="*/ 1686 w 1722"/>
                <a:gd name="T9" fmla="*/ 48 h 66"/>
                <a:gd name="T10" fmla="*/ 1686 w 1722"/>
                <a:gd name="T11" fmla="*/ 4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0" name="Freeform 8"/>
            <p:cNvSpPr>
              <a:spLocks/>
            </p:cNvSpPr>
            <p:nvPr/>
          </p:nvSpPr>
          <p:spPr bwMode="hidden">
            <a:xfrm>
              <a:off x="4784" y="3702"/>
              <a:ext cx="974" cy="101"/>
            </a:xfrm>
            <a:custGeom>
              <a:avLst/>
              <a:gdLst>
                <a:gd name="T0" fmla="*/ 957 w 975"/>
                <a:gd name="T1" fmla="*/ 48 h 101"/>
                <a:gd name="T2" fmla="*/ 957 w 975"/>
                <a:gd name="T3" fmla="*/ 0 h 101"/>
                <a:gd name="T4" fmla="*/ 0 w 975"/>
                <a:gd name="T5" fmla="*/ 24 h 101"/>
                <a:gd name="T6" fmla="*/ 0 w 975"/>
                <a:gd name="T7" fmla="*/ 101 h 101"/>
                <a:gd name="T8" fmla="*/ 957 w 975"/>
                <a:gd name="T9" fmla="*/ 48 h 101"/>
                <a:gd name="T10" fmla="*/ 95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5 w 2141"/>
                <a:gd name="T1" fmla="*/ 0 h 198"/>
                <a:gd name="T2" fmla="*/ 0 w 2141"/>
                <a:gd name="T3" fmla="*/ 156 h 198"/>
                <a:gd name="T4" fmla="*/ 0 w 2141"/>
                <a:gd name="T5" fmla="*/ 198 h 198"/>
                <a:gd name="T6" fmla="*/ 2105 w 2141"/>
                <a:gd name="T7" fmla="*/ 0 h 198"/>
                <a:gd name="T8" fmla="*/ 210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3" name="Freeform 11"/>
            <p:cNvSpPr>
              <a:spLocks/>
            </p:cNvSpPr>
            <p:nvPr/>
          </p:nvSpPr>
          <p:spPr bwMode="hidden">
            <a:xfrm>
              <a:off x="2097" y="4043"/>
              <a:ext cx="2514" cy="276"/>
            </a:xfrm>
            <a:custGeom>
              <a:avLst/>
              <a:gdLst>
                <a:gd name="T0" fmla="*/ 2128 w 2517"/>
                <a:gd name="T1" fmla="*/ 276 h 276"/>
                <a:gd name="T2" fmla="*/ 2463 w 2517"/>
                <a:gd name="T3" fmla="*/ 204 h 276"/>
                <a:gd name="T4" fmla="*/ 2206 w 2517"/>
                <a:gd name="T5" fmla="*/ 0 h 276"/>
                <a:gd name="T6" fmla="*/ 0 w 2517"/>
                <a:gd name="T7" fmla="*/ 276 h 276"/>
                <a:gd name="T8" fmla="*/ 2128 w 2517"/>
                <a:gd name="T9" fmla="*/ 276 h 276"/>
                <a:gd name="T10" fmla="*/ 212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5" name="Freeform 13"/>
            <p:cNvSpPr>
              <a:spLocks/>
            </p:cNvSpPr>
            <p:nvPr/>
          </p:nvSpPr>
          <p:spPr bwMode="hidden">
            <a:xfrm>
              <a:off x="5030" y="3151"/>
              <a:ext cx="728" cy="240"/>
            </a:xfrm>
            <a:custGeom>
              <a:avLst/>
              <a:gdLst>
                <a:gd name="T0" fmla="*/ 711 w 729"/>
                <a:gd name="T1" fmla="*/ 240 h 240"/>
                <a:gd name="T2" fmla="*/ 0 w 729"/>
                <a:gd name="T3" fmla="*/ 0 h 240"/>
                <a:gd name="T4" fmla="*/ 0 w 729"/>
                <a:gd name="T5" fmla="*/ 6 h 240"/>
                <a:gd name="T6" fmla="*/ 711 w 729"/>
                <a:gd name="T7" fmla="*/ 240 h 240"/>
                <a:gd name="T8" fmla="*/ 71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 name="Freeform 15"/>
            <p:cNvSpPr>
              <a:spLocks/>
            </p:cNvSpPr>
            <p:nvPr/>
          </p:nvSpPr>
          <p:spPr bwMode="hidden">
            <a:xfrm>
              <a:off x="5030" y="3049"/>
              <a:ext cx="728" cy="318"/>
            </a:xfrm>
            <a:custGeom>
              <a:avLst/>
              <a:gdLst>
                <a:gd name="T0" fmla="*/ 711 w 729"/>
                <a:gd name="T1" fmla="*/ 318 h 318"/>
                <a:gd name="T2" fmla="*/ 711 w 729"/>
                <a:gd name="T3" fmla="*/ 312 h 318"/>
                <a:gd name="T4" fmla="*/ 0 w 729"/>
                <a:gd name="T5" fmla="*/ 0 h 318"/>
                <a:gd name="T6" fmla="*/ 0 w 729"/>
                <a:gd name="T7" fmla="*/ 54 h 318"/>
                <a:gd name="T8" fmla="*/ 711 w 729"/>
                <a:gd name="T9" fmla="*/ 318 h 318"/>
                <a:gd name="T10" fmla="*/ 71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BONES" charset="0"/>
              </a:defRPr>
            </a:lvl1pPr>
          </a:lstStyle>
          <a:p>
            <a:pPr>
              <a:defRPr/>
            </a:pPr>
            <a:fld id="{74963A38-381A-464E-B5CD-1D520B65629F}" type="slidenum">
              <a:rPr lang="en-US"/>
              <a:pPr>
                <a:defRPr/>
              </a:pPr>
              <a:t>‹#›</a:t>
            </a:fld>
            <a:endParaRPr lang="en-US"/>
          </a:p>
        </p:txBody>
      </p:sp>
    </p:spTree>
    <p:extLst>
      <p:ext uri="{BB962C8B-B14F-4D97-AF65-F5344CB8AC3E}">
        <p14:creationId xmlns:p14="http://schemas.microsoft.com/office/powerpoint/2010/main" val="145535596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59B1AB10-1873-2649-B5A8-358E8BE4AC75}" type="slidenum">
              <a:rPr lang="en-US"/>
              <a:pPr>
                <a:defRPr/>
              </a:pPr>
              <a:t>‹#›</a:t>
            </a:fld>
            <a:endParaRPr lang="en-US"/>
          </a:p>
        </p:txBody>
      </p:sp>
    </p:spTree>
    <p:extLst>
      <p:ext uri="{BB962C8B-B14F-4D97-AF65-F5344CB8AC3E}">
        <p14:creationId xmlns:p14="http://schemas.microsoft.com/office/powerpoint/2010/main" val="113102055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8CE62E32-89D1-DF49-88CE-FCC9898F8D6A}" type="slidenum">
              <a:rPr lang="en-US"/>
              <a:pPr>
                <a:defRPr/>
              </a:pPr>
              <a:t>‹#›</a:t>
            </a:fld>
            <a:endParaRPr lang="en-US"/>
          </a:p>
        </p:txBody>
      </p:sp>
    </p:spTree>
    <p:extLst>
      <p:ext uri="{BB962C8B-B14F-4D97-AF65-F5344CB8AC3E}">
        <p14:creationId xmlns:p14="http://schemas.microsoft.com/office/powerpoint/2010/main" val="77565447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B50B649A-FB5A-ED41-9FE3-8F943FFBBB40}" type="slidenum">
              <a:rPr lang="en-US"/>
              <a:pPr>
                <a:defRPr/>
              </a:pPr>
              <a:t>‹#›</a:t>
            </a:fld>
            <a:endParaRPr lang="en-US"/>
          </a:p>
        </p:txBody>
      </p:sp>
    </p:spTree>
    <p:extLst>
      <p:ext uri="{BB962C8B-B14F-4D97-AF65-F5344CB8AC3E}">
        <p14:creationId xmlns:p14="http://schemas.microsoft.com/office/powerpoint/2010/main" val="256532302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pPr>
              <a:defRPr/>
            </a:pPr>
            <a:endParaRPr lang="en-US"/>
          </a:p>
        </p:txBody>
      </p:sp>
      <p:sp>
        <p:nvSpPr>
          <p:cNvPr id="8" name="Rectangle 45"/>
          <p:cNvSpPr>
            <a:spLocks noGrp="1" noChangeArrowheads="1"/>
          </p:cNvSpPr>
          <p:nvPr>
            <p:ph type="ftr" sz="quarter" idx="11"/>
          </p:nvPr>
        </p:nvSpPr>
        <p:spPr/>
        <p:txBody>
          <a:bodyPr/>
          <a:lstStyle>
            <a:lvl1pPr>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BONES" charset="0"/>
              </a:defRPr>
            </a:lvl1pPr>
          </a:lstStyle>
          <a:p>
            <a:pPr>
              <a:defRPr/>
            </a:pPr>
            <a:fld id="{6C6CEEB6-4E1C-354F-B761-7FF429825D12}" type="slidenum">
              <a:rPr lang="en-US"/>
              <a:pPr>
                <a:defRPr/>
              </a:pPr>
              <a:t>‹#›</a:t>
            </a:fld>
            <a:endParaRPr lang="en-US"/>
          </a:p>
        </p:txBody>
      </p:sp>
    </p:spTree>
    <p:extLst>
      <p:ext uri="{BB962C8B-B14F-4D97-AF65-F5344CB8AC3E}">
        <p14:creationId xmlns:p14="http://schemas.microsoft.com/office/powerpoint/2010/main" val="324444746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pPr>
              <a:defRPr/>
            </a:pPr>
            <a:endParaRPr lang="en-US"/>
          </a:p>
        </p:txBody>
      </p:sp>
      <p:sp>
        <p:nvSpPr>
          <p:cNvPr id="4" name="Rectangle 45"/>
          <p:cNvSpPr>
            <a:spLocks noGrp="1" noChangeArrowheads="1"/>
          </p:cNvSpPr>
          <p:nvPr>
            <p:ph type="ftr" sz="quarter" idx="11"/>
          </p:nvPr>
        </p:nvSpPr>
        <p:spPr/>
        <p:txBody>
          <a:bodyPr/>
          <a:lstStyle>
            <a:lvl1pPr>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BONES" charset="0"/>
              </a:defRPr>
            </a:lvl1pPr>
          </a:lstStyle>
          <a:p>
            <a:pPr>
              <a:defRPr/>
            </a:pPr>
            <a:fld id="{5C13E642-23BF-474C-9BF7-08EDAC572668}" type="slidenum">
              <a:rPr lang="en-US"/>
              <a:pPr>
                <a:defRPr/>
              </a:pPr>
              <a:t>‹#›</a:t>
            </a:fld>
            <a:endParaRPr lang="en-US"/>
          </a:p>
        </p:txBody>
      </p:sp>
    </p:spTree>
    <p:extLst>
      <p:ext uri="{BB962C8B-B14F-4D97-AF65-F5344CB8AC3E}">
        <p14:creationId xmlns:p14="http://schemas.microsoft.com/office/powerpoint/2010/main" val="236156112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pPr>
              <a:defRPr/>
            </a:pPr>
            <a:endParaRPr lang="en-US"/>
          </a:p>
        </p:txBody>
      </p:sp>
      <p:sp>
        <p:nvSpPr>
          <p:cNvPr id="3" name="Rectangle 45"/>
          <p:cNvSpPr>
            <a:spLocks noGrp="1" noChangeArrowheads="1"/>
          </p:cNvSpPr>
          <p:nvPr>
            <p:ph type="ftr" sz="quarter" idx="11"/>
          </p:nvPr>
        </p:nvSpPr>
        <p:spPr/>
        <p:txBody>
          <a:bodyPr/>
          <a:lstStyle>
            <a:lvl1pPr>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BONES" charset="0"/>
              </a:defRPr>
            </a:lvl1pPr>
          </a:lstStyle>
          <a:p>
            <a:pPr>
              <a:defRPr/>
            </a:pPr>
            <a:fld id="{7CD8AB48-0277-A448-94EA-7EC7E909E258}" type="slidenum">
              <a:rPr lang="en-US"/>
              <a:pPr>
                <a:defRPr/>
              </a:pPr>
              <a:t>‹#›</a:t>
            </a:fld>
            <a:endParaRPr lang="en-US"/>
          </a:p>
        </p:txBody>
      </p:sp>
    </p:spTree>
    <p:extLst>
      <p:ext uri="{BB962C8B-B14F-4D97-AF65-F5344CB8AC3E}">
        <p14:creationId xmlns:p14="http://schemas.microsoft.com/office/powerpoint/2010/main" val="61834112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BF3746F4-65B6-BD4C-8C80-26821EC55071}" type="slidenum">
              <a:rPr lang="en-US"/>
              <a:pPr>
                <a:defRPr/>
              </a:pPr>
              <a:t>‹#›</a:t>
            </a:fld>
            <a:endParaRPr lang="en-US"/>
          </a:p>
        </p:txBody>
      </p:sp>
    </p:spTree>
    <p:extLst>
      <p:ext uri="{BB962C8B-B14F-4D97-AF65-F5344CB8AC3E}">
        <p14:creationId xmlns:p14="http://schemas.microsoft.com/office/powerpoint/2010/main" val="54406568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1CDB3F82-ACBF-5846-9EF7-6578C9335A2D}" type="slidenum">
              <a:rPr lang="en-US"/>
              <a:pPr>
                <a:defRPr/>
              </a:pPr>
              <a:t>‹#›</a:t>
            </a:fld>
            <a:endParaRPr lang="en-US"/>
          </a:p>
        </p:txBody>
      </p:sp>
    </p:spTree>
    <p:extLst>
      <p:ext uri="{BB962C8B-B14F-4D97-AF65-F5344CB8AC3E}">
        <p14:creationId xmlns:p14="http://schemas.microsoft.com/office/powerpoint/2010/main" val="216855135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50B47E0B-37A5-4247-B3CA-0FA2D70D0430}" type="slidenum">
              <a:rPr lang="en-US"/>
              <a:pPr>
                <a:defRPr/>
              </a:pPr>
              <a:t>‹#›</a:t>
            </a:fld>
            <a:endParaRPr lang="en-US" sz="1400"/>
          </a:p>
        </p:txBody>
      </p:sp>
    </p:spTree>
    <p:extLst>
      <p:ext uri="{BB962C8B-B14F-4D97-AF65-F5344CB8AC3E}">
        <p14:creationId xmlns:p14="http://schemas.microsoft.com/office/powerpoint/2010/main" val="3514555220"/>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4305A0DF-EAD7-9F42-95CA-575C6F46A58A}" type="slidenum">
              <a:rPr lang="en-US"/>
              <a:pPr>
                <a:defRPr/>
              </a:pPr>
              <a:t>‹#›</a:t>
            </a:fld>
            <a:endParaRPr lang="en-US"/>
          </a:p>
        </p:txBody>
      </p:sp>
    </p:spTree>
    <p:extLst>
      <p:ext uri="{BB962C8B-B14F-4D97-AF65-F5344CB8AC3E}">
        <p14:creationId xmlns:p14="http://schemas.microsoft.com/office/powerpoint/2010/main" val="369532862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6C7238A1-FD2C-F14E-BC58-17738506B9BC}" type="slidenum">
              <a:rPr lang="en-US"/>
              <a:pPr>
                <a:defRPr/>
              </a:pPr>
              <a:t>‹#›</a:t>
            </a:fld>
            <a:endParaRPr lang="en-US"/>
          </a:p>
        </p:txBody>
      </p:sp>
    </p:spTree>
    <p:extLst>
      <p:ext uri="{BB962C8B-B14F-4D97-AF65-F5344CB8AC3E}">
        <p14:creationId xmlns:p14="http://schemas.microsoft.com/office/powerpoint/2010/main" val="131154833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8D795694-1756-9F4A-B81B-06ABE4154A7D}" type="slidenum">
              <a:rPr lang="en-US"/>
              <a:pPr>
                <a:defRPr/>
              </a:pPr>
              <a:t>‹#›</a:t>
            </a:fld>
            <a:endParaRPr lang="en-US"/>
          </a:p>
        </p:txBody>
      </p:sp>
    </p:spTree>
    <p:extLst>
      <p:ext uri="{BB962C8B-B14F-4D97-AF65-F5344CB8AC3E}">
        <p14:creationId xmlns:p14="http://schemas.microsoft.com/office/powerpoint/2010/main" val="334081984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8" name="Freeform 6"/>
            <p:cNvSpPr>
              <a:spLocks/>
            </p:cNvSpPr>
            <p:nvPr/>
          </p:nvSpPr>
          <p:spPr bwMode="hidden">
            <a:xfrm>
              <a:off x="4038" y="3577"/>
              <a:ext cx="1720" cy="65"/>
            </a:xfrm>
            <a:custGeom>
              <a:avLst/>
              <a:gdLst>
                <a:gd name="T0" fmla="*/ 1688 w 1722"/>
                <a:gd name="T1" fmla="*/ 49 h 66"/>
                <a:gd name="T2" fmla="*/ 1688 w 1722"/>
                <a:gd name="T3" fmla="*/ 43 h 66"/>
                <a:gd name="T4" fmla="*/ 0 w 1722"/>
                <a:gd name="T5" fmla="*/ 0 h 66"/>
                <a:gd name="T6" fmla="*/ 0 w 1722"/>
                <a:gd name="T7" fmla="*/ 33 h 66"/>
                <a:gd name="T8" fmla="*/ 1688 w 1722"/>
                <a:gd name="T9" fmla="*/ 49 h 66"/>
                <a:gd name="T10" fmla="*/ 1688 w 1722"/>
                <a:gd name="T11" fmla="*/ 4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0" name="Freeform 8"/>
            <p:cNvSpPr>
              <a:spLocks/>
            </p:cNvSpPr>
            <p:nvPr/>
          </p:nvSpPr>
          <p:spPr bwMode="hidden">
            <a:xfrm>
              <a:off x="4784" y="3702"/>
              <a:ext cx="974" cy="101"/>
            </a:xfrm>
            <a:custGeom>
              <a:avLst/>
              <a:gdLst>
                <a:gd name="T0" fmla="*/ 958 w 975"/>
                <a:gd name="T1" fmla="*/ 48 h 101"/>
                <a:gd name="T2" fmla="*/ 958 w 975"/>
                <a:gd name="T3" fmla="*/ 0 h 101"/>
                <a:gd name="T4" fmla="*/ 0 w 975"/>
                <a:gd name="T5" fmla="*/ 24 h 101"/>
                <a:gd name="T6" fmla="*/ 0 w 975"/>
                <a:gd name="T7" fmla="*/ 101 h 101"/>
                <a:gd name="T8" fmla="*/ 958 w 975"/>
                <a:gd name="T9" fmla="*/ 48 h 101"/>
                <a:gd name="T10" fmla="*/ 95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07 w 2141"/>
                <a:gd name="T1" fmla="*/ 0 h 198"/>
                <a:gd name="T2" fmla="*/ 0 w 2141"/>
                <a:gd name="T3" fmla="*/ 156 h 198"/>
                <a:gd name="T4" fmla="*/ 0 w 2141"/>
                <a:gd name="T5" fmla="*/ 198 h 198"/>
                <a:gd name="T6" fmla="*/ 2107 w 2141"/>
                <a:gd name="T7" fmla="*/ 0 h 198"/>
                <a:gd name="T8" fmla="*/ 210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3" name="Freeform 11"/>
            <p:cNvSpPr>
              <a:spLocks/>
            </p:cNvSpPr>
            <p:nvPr/>
          </p:nvSpPr>
          <p:spPr bwMode="hidden">
            <a:xfrm>
              <a:off x="2097" y="4043"/>
              <a:ext cx="2514" cy="276"/>
            </a:xfrm>
            <a:custGeom>
              <a:avLst/>
              <a:gdLst>
                <a:gd name="T0" fmla="*/ 2131 w 2517"/>
                <a:gd name="T1" fmla="*/ 276 h 276"/>
                <a:gd name="T2" fmla="*/ 2466 w 2517"/>
                <a:gd name="T3" fmla="*/ 204 h 276"/>
                <a:gd name="T4" fmla="*/ 2209 w 2517"/>
                <a:gd name="T5" fmla="*/ 0 h 276"/>
                <a:gd name="T6" fmla="*/ 0 w 2517"/>
                <a:gd name="T7" fmla="*/ 276 h 276"/>
                <a:gd name="T8" fmla="*/ 2131 w 2517"/>
                <a:gd name="T9" fmla="*/ 276 h 276"/>
                <a:gd name="T10" fmla="*/ 213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5" name="Freeform 13"/>
            <p:cNvSpPr>
              <a:spLocks/>
            </p:cNvSpPr>
            <p:nvPr/>
          </p:nvSpPr>
          <p:spPr bwMode="hidden">
            <a:xfrm>
              <a:off x="5030" y="3151"/>
              <a:ext cx="728" cy="240"/>
            </a:xfrm>
            <a:custGeom>
              <a:avLst/>
              <a:gdLst>
                <a:gd name="T0" fmla="*/ 712 w 729"/>
                <a:gd name="T1" fmla="*/ 240 h 240"/>
                <a:gd name="T2" fmla="*/ 0 w 729"/>
                <a:gd name="T3" fmla="*/ 0 h 240"/>
                <a:gd name="T4" fmla="*/ 0 w 729"/>
                <a:gd name="T5" fmla="*/ 6 h 240"/>
                <a:gd name="T6" fmla="*/ 712 w 729"/>
                <a:gd name="T7" fmla="*/ 240 h 240"/>
                <a:gd name="T8" fmla="*/ 71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 name="Freeform 15"/>
            <p:cNvSpPr>
              <a:spLocks/>
            </p:cNvSpPr>
            <p:nvPr/>
          </p:nvSpPr>
          <p:spPr bwMode="hidden">
            <a:xfrm>
              <a:off x="5030" y="3049"/>
              <a:ext cx="728" cy="318"/>
            </a:xfrm>
            <a:custGeom>
              <a:avLst/>
              <a:gdLst>
                <a:gd name="T0" fmla="*/ 712 w 729"/>
                <a:gd name="T1" fmla="*/ 318 h 318"/>
                <a:gd name="T2" fmla="*/ 712 w 729"/>
                <a:gd name="T3" fmla="*/ 312 h 318"/>
                <a:gd name="T4" fmla="*/ 0 w 729"/>
                <a:gd name="T5" fmla="*/ 0 h 318"/>
                <a:gd name="T6" fmla="*/ 0 w 729"/>
                <a:gd name="T7" fmla="*/ 54 h 318"/>
                <a:gd name="T8" fmla="*/ 712 w 729"/>
                <a:gd name="T9" fmla="*/ 318 h 318"/>
                <a:gd name="T10" fmla="*/ 71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BONES" charset="0"/>
              </a:defRPr>
            </a:lvl1pPr>
          </a:lstStyle>
          <a:p>
            <a:pPr>
              <a:defRPr/>
            </a:pPr>
            <a:fld id="{72F004B5-062A-B84B-BE63-C66541D63599}" type="slidenum">
              <a:rPr lang="en-US"/>
              <a:pPr>
                <a:defRPr/>
              </a:pPr>
              <a:t>‹#›</a:t>
            </a:fld>
            <a:endParaRPr lang="en-US"/>
          </a:p>
        </p:txBody>
      </p:sp>
    </p:spTree>
    <p:extLst>
      <p:ext uri="{BB962C8B-B14F-4D97-AF65-F5344CB8AC3E}">
        <p14:creationId xmlns:p14="http://schemas.microsoft.com/office/powerpoint/2010/main" val="357286258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9D4967EF-0BB4-B54C-8D4A-BB24F1622523}" type="slidenum">
              <a:rPr lang="en-US"/>
              <a:pPr>
                <a:defRPr/>
              </a:pPr>
              <a:t>‹#›</a:t>
            </a:fld>
            <a:endParaRPr lang="en-US"/>
          </a:p>
        </p:txBody>
      </p:sp>
    </p:spTree>
    <p:extLst>
      <p:ext uri="{BB962C8B-B14F-4D97-AF65-F5344CB8AC3E}">
        <p14:creationId xmlns:p14="http://schemas.microsoft.com/office/powerpoint/2010/main" val="421915582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ECBBE388-AD46-F74A-B5B3-58C00209FD76}" type="slidenum">
              <a:rPr lang="en-US"/>
              <a:pPr>
                <a:defRPr/>
              </a:pPr>
              <a:t>‹#›</a:t>
            </a:fld>
            <a:endParaRPr lang="en-US"/>
          </a:p>
        </p:txBody>
      </p:sp>
    </p:spTree>
    <p:extLst>
      <p:ext uri="{BB962C8B-B14F-4D97-AF65-F5344CB8AC3E}">
        <p14:creationId xmlns:p14="http://schemas.microsoft.com/office/powerpoint/2010/main" val="311010857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DC8F13A5-3442-CE4B-A0E9-769A866FC607}" type="slidenum">
              <a:rPr lang="en-US"/>
              <a:pPr>
                <a:defRPr/>
              </a:pPr>
              <a:t>‹#›</a:t>
            </a:fld>
            <a:endParaRPr lang="en-US"/>
          </a:p>
        </p:txBody>
      </p:sp>
    </p:spTree>
    <p:extLst>
      <p:ext uri="{BB962C8B-B14F-4D97-AF65-F5344CB8AC3E}">
        <p14:creationId xmlns:p14="http://schemas.microsoft.com/office/powerpoint/2010/main" val="270686736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vl1pPr>
          </a:lstStyle>
          <a:p>
            <a:pPr>
              <a:defRPr/>
            </a:pPr>
            <a:endParaRPr lang="en-US"/>
          </a:p>
        </p:txBody>
      </p:sp>
      <p:sp>
        <p:nvSpPr>
          <p:cNvPr id="8" name="Rectangle 45"/>
          <p:cNvSpPr>
            <a:spLocks noGrp="1" noChangeArrowheads="1"/>
          </p:cNvSpPr>
          <p:nvPr>
            <p:ph type="ftr" sz="quarter" idx="11"/>
          </p:nvPr>
        </p:nvSpPr>
        <p:spPr/>
        <p:txBody>
          <a:bodyPr/>
          <a:lstStyle>
            <a:lvl1pPr>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BONES" charset="0"/>
              </a:defRPr>
            </a:lvl1pPr>
          </a:lstStyle>
          <a:p>
            <a:pPr>
              <a:defRPr/>
            </a:pPr>
            <a:fld id="{398D00C7-E0BD-6E44-94DE-CC309B2C4A63}" type="slidenum">
              <a:rPr lang="en-US"/>
              <a:pPr>
                <a:defRPr/>
              </a:pPr>
              <a:t>‹#›</a:t>
            </a:fld>
            <a:endParaRPr lang="en-US"/>
          </a:p>
        </p:txBody>
      </p:sp>
    </p:spTree>
    <p:extLst>
      <p:ext uri="{BB962C8B-B14F-4D97-AF65-F5344CB8AC3E}">
        <p14:creationId xmlns:p14="http://schemas.microsoft.com/office/powerpoint/2010/main" val="36870963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vl1pPr>
          </a:lstStyle>
          <a:p>
            <a:pPr>
              <a:defRPr/>
            </a:pPr>
            <a:endParaRPr lang="en-US"/>
          </a:p>
        </p:txBody>
      </p:sp>
      <p:sp>
        <p:nvSpPr>
          <p:cNvPr id="4" name="Rectangle 45"/>
          <p:cNvSpPr>
            <a:spLocks noGrp="1" noChangeArrowheads="1"/>
          </p:cNvSpPr>
          <p:nvPr>
            <p:ph type="ftr" sz="quarter" idx="11"/>
          </p:nvPr>
        </p:nvSpPr>
        <p:spPr/>
        <p:txBody>
          <a:bodyPr/>
          <a:lstStyle>
            <a:lvl1pPr>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BONES" charset="0"/>
              </a:defRPr>
            </a:lvl1pPr>
          </a:lstStyle>
          <a:p>
            <a:pPr>
              <a:defRPr/>
            </a:pPr>
            <a:fld id="{45FD1305-0997-A14A-A1A0-B7B4A0FA26AF}" type="slidenum">
              <a:rPr lang="en-US"/>
              <a:pPr>
                <a:defRPr/>
              </a:pPr>
              <a:t>‹#›</a:t>
            </a:fld>
            <a:endParaRPr lang="en-US"/>
          </a:p>
        </p:txBody>
      </p:sp>
    </p:spTree>
    <p:extLst>
      <p:ext uri="{BB962C8B-B14F-4D97-AF65-F5344CB8AC3E}">
        <p14:creationId xmlns:p14="http://schemas.microsoft.com/office/powerpoint/2010/main" val="428355150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vl1pPr>
          </a:lstStyle>
          <a:p>
            <a:pPr>
              <a:defRPr/>
            </a:pPr>
            <a:endParaRPr lang="en-US"/>
          </a:p>
        </p:txBody>
      </p:sp>
      <p:sp>
        <p:nvSpPr>
          <p:cNvPr id="3" name="Rectangle 45"/>
          <p:cNvSpPr>
            <a:spLocks noGrp="1" noChangeArrowheads="1"/>
          </p:cNvSpPr>
          <p:nvPr>
            <p:ph type="ftr" sz="quarter" idx="11"/>
          </p:nvPr>
        </p:nvSpPr>
        <p:spPr/>
        <p:txBody>
          <a:bodyPr/>
          <a:lstStyle>
            <a:lvl1pPr>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BONES" charset="0"/>
              </a:defRPr>
            </a:lvl1pPr>
          </a:lstStyle>
          <a:p>
            <a:pPr>
              <a:defRPr/>
            </a:pPr>
            <a:fld id="{9588B023-CD8B-D747-8F48-54487C477913}" type="slidenum">
              <a:rPr lang="en-US"/>
              <a:pPr>
                <a:defRPr/>
              </a:pPr>
              <a:t>‹#›</a:t>
            </a:fld>
            <a:endParaRPr lang="en-US"/>
          </a:p>
        </p:txBody>
      </p:sp>
    </p:spTree>
    <p:extLst>
      <p:ext uri="{BB962C8B-B14F-4D97-AF65-F5344CB8AC3E}">
        <p14:creationId xmlns:p14="http://schemas.microsoft.com/office/powerpoint/2010/main" val="1286736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FF870E6D-D762-174A-8319-78F646890EBC}" type="slidenum">
              <a:rPr lang="en-US"/>
              <a:pPr>
                <a:defRPr/>
              </a:pPr>
              <a:t>‹#›</a:t>
            </a:fld>
            <a:endParaRPr lang="en-US" sz="1400"/>
          </a:p>
        </p:txBody>
      </p:sp>
    </p:spTree>
    <p:extLst>
      <p:ext uri="{BB962C8B-B14F-4D97-AF65-F5344CB8AC3E}">
        <p14:creationId xmlns:p14="http://schemas.microsoft.com/office/powerpoint/2010/main" val="96570205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1B98B6D6-8982-6141-9029-B6E6ECB6FBE5}" type="slidenum">
              <a:rPr lang="en-US"/>
              <a:pPr>
                <a:defRPr/>
              </a:pPr>
              <a:t>‹#›</a:t>
            </a:fld>
            <a:endParaRPr lang="en-US"/>
          </a:p>
        </p:txBody>
      </p:sp>
    </p:spTree>
    <p:extLst>
      <p:ext uri="{BB962C8B-B14F-4D97-AF65-F5344CB8AC3E}">
        <p14:creationId xmlns:p14="http://schemas.microsoft.com/office/powerpoint/2010/main" val="167166447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vl1pPr>
          </a:lstStyle>
          <a:p>
            <a:pPr>
              <a:defRPr/>
            </a:pPr>
            <a:endParaRPr lang="en-US"/>
          </a:p>
        </p:txBody>
      </p:sp>
      <p:sp>
        <p:nvSpPr>
          <p:cNvPr id="6" name="Rectangle 45"/>
          <p:cNvSpPr>
            <a:spLocks noGrp="1" noChangeArrowheads="1"/>
          </p:cNvSpPr>
          <p:nvPr>
            <p:ph type="ftr" sz="quarter" idx="11"/>
          </p:nvPr>
        </p:nvSpPr>
        <p:spPr/>
        <p:txBody>
          <a:bodyPr/>
          <a:lstStyle>
            <a:lvl1pPr>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BONES" charset="0"/>
              </a:defRPr>
            </a:lvl1pPr>
          </a:lstStyle>
          <a:p>
            <a:pPr>
              <a:defRPr/>
            </a:pPr>
            <a:fld id="{67B6EBC0-57AB-5444-9A8E-E2E1E0E3F0E4}" type="slidenum">
              <a:rPr lang="en-US"/>
              <a:pPr>
                <a:defRPr/>
              </a:pPr>
              <a:t>‹#›</a:t>
            </a:fld>
            <a:endParaRPr lang="en-US"/>
          </a:p>
        </p:txBody>
      </p:sp>
    </p:spTree>
    <p:extLst>
      <p:ext uri="{BB962C8B-B14F-4D97-AF65-F5344CB8AC3E}">
        <p14:creationId xmlns:p14="http://schemas.microsoft.com/office/powerpoint/2010/main" val="223940989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1B02AED5-F292-5E4A-9162-A88EC20A9AB0}" type="slidenum">
              <a:rPr lang="en-US"/>
              <a:pPr>
                <a:defRPr/>
              </a:pPr>
              <a:t>‹#›</a:t>
            </a:fld>
            <a:endParaRPr lang="en-US"/>
          </a:p>
        </p:txBody>
      </p:sp>
    </p:spTree>
    <p:extLst>
      <p:ext uri="{BB962C8B-B14F-4D97-AF65-F5344CB8AC3E}">
        <p14:creationId xmlns:p14="http://schemas.microsoft.com/office/powerpoint/2010/main" val="36714095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378CE8BA-517D-124B-A01D-06FF09FE54E2}" type="slidenum">
              <a:rPr lang="en-US"/>
              <a:pPr>
                <a:defRPr/>
              </a:pPr>
              <a:t>‹#›</a:t>
            </a:fld>
            <a:endParaRPr lang="en-US"/>
          </a:p>
        </p:txBody>
      </p:sp>
    </p:spTree>
    <p:extLst>
      <p:ext uri="{BB962C8B-B14F-4D97-AF65-F5344CB8AC3E}">
        <p14:creationId xmlns:p14="http://schemas.microsoft.com/office/powerpoint/2010/main" val="285496690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vl1pPr>
          </a:lstStyle>
          <a:p>
            <a:pPr>
              <a:defRPr/>
            </a:pPr>
            <a:endParaRPr lang="en-US"/>
          </a:p>
        </p:txBody>
      </p:sp>
      <p:sp>
        <p:nvSpPr>
          <p:cNvPr id="5" name="Rectangle 45"/>
          <p:cNvSpPr>
            <a:spLocks noGrp="1" noChangeArrowheads="1"/>
          </p:cNvSpPr>
          <p:nvPr>
            <p:ph type="ftr" sz="quarter" idx="11"/>
          </p:nvPr>
        </p:nvSpPr>
        <p:spPr/>
        <p:txBody>
          <a:bodyPr/>
          <a:lstStyle>
            <a:lvl1pPr>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BONES" charset="0"/>
              </a:defRPr>
            </a:lvl1pPr>
          </a:lstStyle>
          <a:p>
            <a:pPr>
              <a:defRPr/>
            </a:pPr>
            <a:fld id="{47A9CA1B-4B70-D24F-BBC1-ED07ED96CBFD}" type="slidenum">
              <a:rPr lang="en-US"/>
              <a:pPr>
                <a:defRPr/>
              </a:pPr>
              <a:t>‹#›</a:t>
            </a:fld>
            <a:endParaRPr lang="en-US"/>
          </a:p>
        </p:txBody>
      </p:sp>
    </p:spTree>
    <p:extLst>
      <p:ext uri="{BB962C8B-B14F-4D97-AF65-F5344CB8AC3E}">
        <p14:creationId xmlns:p14="http://schemas.microsoft.com/office/powerpoint/2010/main" val="32915616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4D3E89B-8112-1C46-ABED-8AC07749C75F}" type="slidenum">
              <a:rPr lang="en-US"/>
              <a:pPr>
                <a:defRPr/>
              </a:pPr>
              <a:t>‹#›</a:t>
            </a:fld>
            <a:endParaRPr lang="en-US"/>
          </a:p>
        </p:txBody>
      </p:sp>
    </p:spTree>
    <p:extLst>
      <p:ext uri="{BB962C8B-B14F-4D97-AF65-F5344CB8AC3E}">
        <p14:creationId xmlns:p14="http://schemas.microsoft.com/office/powerpoint/2010/main" val="104223980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4800D46-9179-AC4D-B922-D1ABADB0CE78}" type="slidenum">
              <a:rPr lang="en-US"/>
              <a:pPr>
                <a:defRPr/>
              </a:pPr>
              <a:t>‹#›</a:t>
            </a:fld>
            <a:endParaRPr lang="en-US"/>
          </a:p>
        </p:txBody>
      </p:sp>
    </p:spTree>
    <p:extLst>
      <p:ext uri="{BB962C8B-B14F-4D97-AF65-F5344CB8AC3E}">
        <p14:creationId xmlns:p14="http://schemas.microsoft.com/office/powerpoint/2010/main" val="338770818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8A8B219-DDB4-6A42-8349-4054CB396017}" type="slidenum">
              <a:rPr lang="en-US"/>
              <a:pPr>
                <a:defRPr/>
              </a:pPr>
              <a:t>‹#›</a:t>
            </a:fld>
            <a:endParaRPr lang="en-US"/>
          </a:p>
        </p:txBody>
      </p:sp>
    </p:spTree>
    <p:extLst>
      <p:ext uri="{BB962C8B-B14F-4D97-AF65-F5344CB8AC3E}">
        <p14:creationId xmlns:p14="http://schemas.microsoft.com/office/powerpoint/2010/main" val="11109872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20C9D8B-1E09-4945-8775-D4F5C6780CBA}" type="slidenum">
              <a:rPr lang="en-US"/>
              <a:pPr>
                <a:defRPr/>
              </a:pPr>
              <a:t>‹#›</a:t>
            </a:fld>
            <a:endParaRPr lang="en-US"/>
          </a:p>
        </p:txBody>
      </p:sp>
    </p:spTree>
    <p:extLst>
      <p:ext uri="{BB962C8B-B14F-4D97-AF65-F5344CB8AC3E}">
        <p14:creationId xmlns:p14="http://schemas.microsoft.com/office/powerpoint/2010/main" val="246273318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7929DAC6-326C-B34C-81E3-F3B6E16675C9}" type="slidenum">
              <a:rPr lang="en-US"/>
              <a:pPr>
                <a:defRPr/>
              </a:pPr>
              <a:t>‹#›</a:t>
            </a:fld>
            <a:endParaRPr lang="en-US"/>
          </a:p>
        </p:txBody>
      </p:sp>
    </p:spTree>
    <p:extLst>
      <p:ext uri="{BB962C8B-B14F-4D97-AF65-F5344CB8AC3E}">
        <p14:creationId xmlns:p14="http://schemas.microsoft.com/office/powerpoint/2010/main" val="187409090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10185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776801AD-672E-054C-B2A2-0415A6FEA001}" type="slidenum">
              <a:rPr lang="en-US"/>
              <a:pPr>
                <a:defRPr/>
              </a:pPr>
              <a:t>‹#›</a:t>
            </a:fld>
            <a:endParaRPr lang="en-US" sz="1400"/>
          </a:p>
        </p:txBody>
      </p:sp>
    </p:spTree>
    <p:extLst>
      <p:ext uri="{BB962C8B-B14F-4D97-AF65-F5344CB8AC3E}">
        <p14:creationId xmlns:p14="http://schemas.microsoft.com/office/powerpoint/2010/main" val="324795463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EEDEFB0A-D38B-9641-A5C0-7C88B51EA6EC}" type="slidenum">
              <a:rPr lang="en-US"/>
              <a:pPr>
                <a:defRPr/>
              </a:pPr>
              <a:t>‹#›</a:t>
            </a:fld>
            <a:endParaRPr lang="en-US"/>
          </a:p>
        </p:txBody>
      </p:sp>
    </p:spTree>
    <p:extLst>
      <p:ext uri="{BB962C8B-B14F-4D97-AF65-F5344CB8AC3E}">
        <p14:creationId xmlns:p14="http://schemas.microsoft.com/office/powerpoint/2010/main" val="2907429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029B660-615B-A142-A52E-213E241C5CDA}" type="slidenum">
              <a:rPr lang="en-US"/>
              <a:pPr>
                <a:defRPr/>
              </a:pPr>
              <a:t>‹#›</a:t>
            </a:fld>
            <a:endParaRPr lang="en-US"/>
          </a:p>
        </p:txBody>
      </p:sp>
    </p:spTree>
    <p:extLst>
      <p:ext uri="{BB962C8B-B14F-4D97-AF65-F5344CB8AC3E}">
        <p14:creationId xmlns:p14="http://schemas.microsoft.com/office/powerpoint/2010/main" val="371874702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5E761FF7-CC88-254C-8882-FA72D148E18C}" type="slidenum">
              <a:rPr lang="en-US"/>
              <a:pPr>
                <a:defRPr/>
              </a:pPr>
              <a:t>‹#›</a:t>
            </a:fld>
            <a:endParaRPr lang="en-US"/>
          </a:p>
        </p:txBody>
      </p:sp>
    </p:spTree>
    <p:extLst>
      <p:ext uri="{BB962C8B-B14F-4D97-AF65-F5344CB8AC3E}">
        <p14:creationId xmlns:p14="http://schemas.microsoft.com/office/powerpoint/2010/main" val="63649040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954C2F6D-B0FE-1D4C-9274-EE32E7535FF4}" type="slidenum">
              <a:rPr lang="en-US"/>
              <a:pPr>
                <a:defRPr/>
              </a:pPr>
              <a:t>‹#›</a:t>
            </a:fld>
            <a:endParaRPr lang="en-US"/>
          </a:p>
        </p:txBody>
      </p:sp>
    </p:spTree>
    <p:extLst>
      <p:ext uri="{BB962C8B-B14F-4D97-AF65-F5344CB8AC3E}">
        <p14:creationId xmlns:p14="http://schemas.microsoft.com/office/powerpoint/2010/main" val="403796267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621E605-3935-774F-BBB0-F927CEAE4D88}" type="slidenum">
              <a:rPr lang="en-US"/>
              <a:pPr>
                <a:defRPr/>
              </a:pPr>
              <a:t>‹#›</a:t>
            </a:fld>
            <a:endParaRPr lang="en-US"/>
          </a:p>
        </p:txBody>
      </p:sp>
    </p:spTree>
    <p:extLst>
      <p:ext uri="{BB962C8B-B14F-4D97-AF65-F5344CB8AC3E}">
        <p14:creationId xmlns:p14="http://schemas.microsoft.com/office/powerpoint/2010/main" val="361479855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B9CAEBD-6D2A-1D46-85A8-135B5FB6DA67}" type="slidenum">
              <a:rPr lang="en-US"/>
              <a:pPr>
                <a:defRPr/>
              </a:pPr>
              <a:t>‹#›</a:t>
            </a:fld>
            <a:endParaRPr lang="en-US"/>
          </a:p>
        </p:txBody>
      </p:sp>
    </p:spTree>
    <p:extLst>
      <p:ext uri="{BB962C8B-B14F-4D97-AF65-F5344CB8AC3E}">
        <p14:creationId xmlns:p14="http://schemas.microsoft.com/office/powerpoint/2010/main" val="1251646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59E6F23-7169-A14C-925B-239BF9BCEA53}" type="slidenum">
              <a:rPr lang="en-US"/>
              <a:pPr>
                <a:defRPr/>
              </a:pPr>
              <a:t>‹#›</a:t>
            </a:fld>
            <a:endParaRPr lang="en-US"/>
          </a:p>
        </p:txBody>
      </p:sp>
    </p:spTree>
    <p:extLst>
      <p:ext uri="{BB962C8B-B14F-4D97-AF65-F5344CB8AC3E}">
        <p14:creationId xmlns:p14="http://schemas.microsoft.com/office/powerpoint/2010/main" val="330063727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A81A55CC-173D-E441-BCA8-8E64491A6B00}" type="slidenum">
              <a:rPr lang="en-US"/>
              <a:pPr>
                <a:defRPr/>
              </a:pPr>
              <a:t>‹#›</a:t>
            </a:fld>
            <a:endParaRPr lang="en-US"/>
          </a:p>
        </p:txBody>
      </p:sp>
    </p:spTree>
    <p:extLst>
      <p:ext uri="{BB962C8B-B14F-4D97-AF65-F5344CB8AC3E}">
        <p14:creationId xmlns:p14="http://schemas.microsoft.com/office/powerpoint/2010/main" val="200736241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grpSp>
      <p:sp>
        <p:nvSpPr>
          <p:cNvPr id="97290" name="Rectangle 10"/>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97291"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2" name="Rectangle 12"/>
          <p:cNvSpPr>
            <a:spLocks noGrp="1" noChangeArrowheads="1"/>
          </p:cNvSpPr>
          <p:nvPr>
            <p:ph type="dt" sz="quarter" idx="10"/>
          </p:nvPr>
        </p:nvSpPr>
        <p:spPr/>
        <p:txBody>
          <a:bodyPr/>
          <a:lstStyle>
            <a:lvl1pPr>
              <a:defRPr/>
            </a:lvl1pPr>
          </a:lstStyle>
          <a:p>
            <a:pPr>
              <a:defRPr/>
            </a:pPr>
            <a:endParaRPr lang="en-US"/>
          </a:p>
        </p:txBody>
      </p:sp>
      <p:sp>
        <p:nvSpPr>
          <p:cNvPr id="13" name="Rectangle 13"/>
          <p:cNvSpPr>
            <a:spLocks noGrp="1" noChangeArrowheads="1"/>
          </p:cNvSpPr>
          <p:nvPr>
            <p:ph type="ftr" sz="quarter" idx="11"/>
          </p:nvPr>
        </p:nvSpPr>
        <p:spPr/>
        <p:txBody>
          <a:bodyPr/>
          <a:lstStyle>
            <a:lvl1pPr>
              <a:defRPr/>
            </a:lvl1pPr>
          </a:lstStyle>
          <a:p>
            <a:pPr>
              <a:defRPr/>
            </a:pPr>
            <a:endParaRPr lang="en-US"/>
          </a:p>
        </p:txBody>
      </p:sp>
      <p:sp>
        <p:nvSpPr>
          <p:cNvPr id="14" name="Rectangle 14"/>
          <p:cNvSpPr>
            <a:spLocks noGrp="1" noChangeArrowheads="1"/>
          </p:cNvSpPr>
          <p:nvPr>
            <p:ph type="sldNum" sz="quarter" idx="12"/>
          </p:nvPr>
        </p:nvSpPr>
        <p:spPr/>
        <p:txBody>
          <a:bodyPr/>
          <a:lstStyle>
            <a:lvl1pPr>
              <a:defRPr>
                <a:latin typeface="Arial"/>
              </a:defRPr>
            </a:lvl1pPr>
          </a:lstStyle>
          <a:p>
            <a:pPr>
              <a:defRPr/>
            </a:pPr>
            <a:fld id="{6FD631B7-17A0-C745-ACD5-6831401E529F}" type="slidenum">
              <a:rPr lang="en-US"/>
              <a:pPr>
                <a:defRPr/>
              </a:pPr>
              <a:t>‹#›</a:t>
            </a:fld>
            <a:endParaRPr lang="en-US"/>
          </a:p>
        </p:txBody>
      </p:sp>
    </p:spTree>
    <p:extLst>
      <p:ext uri="{BB962C8B-B14F-4D97-AF65-F5344CB8AC3E}">
        <p14:creationId xmlns:p14="http://schemas.microsoft.com/office/powerpoint/2010/main" val="289718797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75265947-638F-E249-A2A7-3D367D720679}" type="slidenum">
              <a:rPr lang="en-US"/>
              <a:pPr>
                <a:defRPr/>
              </a:pPr>
              <a:t>‹#›</a:t>
            </a:fld>
            <a:endParaRPr lang="en-US"/>
          </a:p>
        </p:txBody>
      </p:sp>
    </p:spTree>
    <p:extLst>
      <p:ext uri="{BB962C8B-B14F-4D97-AF65-F5344CB8AC3E}">
        <p14:creationId xmlns:p14="http://schemas.microsoft.com/office/powerpoint/2010/main" val="29550770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3BE96FED-1686-0D44-A67C-43AE2081EDBF}" type="slidenum">
              <a:rPr lang="en-US"/>
              <a:pPr>
                <a:defRPr/>
              </a:pPr>
              <a:t>‹#›</a:t>
            </a:fld>
            <a:endParaRPr lang="en-US" sz="1400"/>
          </a:p>
        </p:txBody>
      </p:sp>
    </p:spTree>
    <p:extLst>
      <p:ext uri="{BB962C8B-B14F-4D97-AF65-F5344CB8AC3E}">
        <p14:creationId xmlns:p14="http://schemas.microsoft.com/office/powerpoint/2010/main" val="159374345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6AC4E4B1-39C3-6646-BDE7-B5A8C49A6E38}" type="slidenum">
              <a:rPr lang="en-US"/>
              <a:pPr>
                <a:defRPr/>
              </a:pPr>
              <a:t>‹#›</a:t>
            </a:fld>
            <a:endParaRPr lang="en-US"/>
          </a:p>
        </p:txBody>
      </p:sp>
    </p:spTree>
    <p:extLst>
      <p:ext uri="{BB962C8B-B14F-4D97-AF65-F5344CB8AC3E}">
        <p14:creationId xmlns:p14="http://schemas.microsoft.com/office/powerpoint/2010/main" val="262656279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atin typeface="Arial"/>
              </a:defRPr>
            </a:lvl1pPr>
          </a:lstStyle>
          <a:p>
            <a:pPr>
              <a:defRPr/>
            </a:pPr>
            <a:fld id="{CB0070B4-9B31-DD43-98D7-FB938EDC9C10}" type="slidenum">
              <a:rPr lang="en-US"/>
              <a:pPr>
                <a:defRPr/>
              </a:pPr>
              <a:t>‹#›</a:t>
            </a:fld>
            <a:endParaRPr lang="en-US"/>
          </a:p>
        </p:txBody>
      </p:sp>
    </p:spTree>
    <p:extLst>
      <p:ext uri="{BB962C8B-B14F-4D97-AF65-F5344CB8AC3E}">
        <p14:creationId xmlns:p14="http://schemas.microsoft.com/office/powerpoint/2010/main" val="323091677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latin typeface="Arial"/>
              </a:defRPr>
            </a:lvl1pPr>
          </a:lstStyle>
          <a:p>
            <a:pPr>
              <a:defRPr/>
            </a:pPr>
            <a:fld id="{02071F94-17DA-E848-A43F-485E1B2F13A8}" type="slidenum">
              <a:rPr lang="en-US"/>
              <a:pPr>
                <a:defRPr/>
              </a:pPr>
              <a:t>‹#›</a:t>
            </a:fld>
            <a:endParaRPr lang="en-US"/>
          </a:p>
        </p:txBody>
      </p:sp>
    </p:spTree>
    <p:extLst>
      <p:ext uri="{BB962C8B-B14F-4D97-AF65-F5344CB8AC3E}">
        <p14:creationId xmlns:p14="http://schemas.microsoft.com/office/powerpoint/2010/main" val="205176581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latin typeface="Arial"/>
              </a:defRPr>
            </a:lvl1pPr>
          </a:lstStyle>
          <a:p>
            <a:pPr>
              <a:defRPr/>
            </a:pPr>
            <a:fld id="{F568B1C4-2267-3B4D-ABF0-0BA01F9FA960}" type="slidenum">
              <a:rPr lang="en-US"/>
              <a:pPr>
                <a:defRPr/>
              </a:pPr>
              <a:t>‹#›</a:t>
            </a:fld>
            <a:endParaRPr lang="en-US"/>
          </a:p>
        </p:txBody>
      </p:sp>
    </p:spTree>
    <p:extLst>
      <p:ext uri="{BB962C8B-B14F-4D97-AF65-F5344CB8AC3E}">
        <p14:creationId xmlns:p14="http://schemas.microsoft.com/office/powerpoint/2010/main" val="251319309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latin typeface="Arial"/>
              </a:defRPr>
            </a:lvl1pPr>
          </a:lstStyle>
          <a:p>
            <a:pPr>
              <a:defRPr/>
            </a:pPr>
            <a:fld id="{DEA119F4-2421-544D-9F7B-2B52CAE31DEE}" type="slidenum">
              <a:rPr lang="en-US"/>
              <a:pPr>
                <a:defRPr/>
              </a:pPr>
              <a:t>‹#›</a:t>
            </a:fld>
            <a:endParaRPr lang="en-US"/>
          </a:p>
        </p:txBody>
      </p:sp>
    </p:spTree>
    <p:extLst>
      <p:ext uri="{BB962C8B-B14F-4D97-AF65-F5344CB8AC3E}">
        <p14:creationId xmlns:p14="http://schemas.microsoft.com/office/powerpoint/2010/main" val="349693170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atin typeface="Arial"/>
              </a:defRPr>
            </a:lvl1pPr>
          </a:lstStyle>
          <a:p>
            <a:pPr>
              <a:defRPr/>
            </a:pPr>
            <a:fld id="{45CFB064-C16D-7C4A-AFF9-82AFBC67825B}" type="slidenum">
              <a:rPr lang="en-US"/>
              <a:pPr>
                <a:defRPr/>
              </a:pPr>
              <a:t>‹#›</a:t>
            </a:fld>
            <a:endParaRPr lang="en-US"/>
          </a:p>
        </p:txBody>
      </p:sp>
    </p:spTree>
    <p:extLst>
      <p:ext uri="{BB962C8B-B14F-4D97-AF65-F5344CB8AC3E}">
        <p14:creationId xmlns:p14="http://schemas.microsoft.com/office/powerpoint/2010/main" val="59482497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latin typeface="Arial"/>
              </a:defRPr>
            </a:lvl1pPr>
          </a:lstStyle>
          <a:p>
            <a:pPr>
              <a:defRPr/>
            </a:pPr>
            <a:fld id="{75318ACF-5B58-B64C-B0DB-E942F107C148}" type="slidenum">
              <a:rPr lang="en-US"/>
              <a:pPr>
                <a:defRPr/>
              </a:pPr>
              <a:t>‹#›</a:t>
            </a:fld>
            <a:endParaRPr lang="en-US"/>
          </a:p>
        </p:txBody>
      </p:sp>
    </p:spTree>
    <p:extLst>
      <p:ext uri="{BB962C8B-B14F-4D97-AF65-F5344CB8AC3E}">
        <p14:creationId xmlns:p14="http://schemas.microsoft.com/office/powerpoint/2010/main" val="40009233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AF1A936B-407F-D147-B7E7-7212B917A844}" type="slidenum">
              <a:rPr lang="en-US"/>
              <a:pPr>
                <a:defRPr/>
              </a:pPr>
              <a:t>‹#›</a:t>
            </a:fld>
            <a:endParaRPr lang="en-US"/>
          </a:p>
        </p:txBody>
      </p:sp>
    </p:spTree>
    <p:extLst>
      <p:ext uri="{BB962C8B-B14F-4D97-AF65-F5344CB8AC3E}">
        <p14:creationId xmlns:p14="http://schemas.microsoft.com/office/powerpoint/2010/main" val="145389991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B56E7D00-4D4C-5E4B-8D2A-00267F7FA4BD}" type="slidenum">
              <a:rPr lang="en-US"/>
              <a:pPr>
                <a:defRPr/>
              </a:pPr>
              <a:t>‹#›</a:t>
            </a:fld>
            <a:endParaRPr lang="en-US"/>
          </a:p>
        </p:txBody>
      </p:sp>
    </p:spTree>
    <p:extLst>
      <p:ext uri="{BB962C8B-B14F-4D97-AF65-F5344CB8AC3E}">
        <p14:creationId xmlns:p14="http://schemas.microsoft.com/office/powerpoint/2010/main" val="120932634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SmartArt Placeholder 2"/>
          <p:cNvSpPr>
            <a:spLocks noGrp="1"/>
          </p:cNvSpPr>
          <p:nvPr>
            <p:ph type="dgm" idx="1"/>
          </p:nvPr>
        </p:nvSpPr>
        <p:spPr>
          <a:xfrm>
            <a:off x="457200" y="1600200"/>
            <a:ext cx="8229600" cy="4530725"/>
          </a:xfrm>
        </p:spPr>
        <p:txBody>
          <a:bodyPr/>
          <a:lstStyle/>
          <a:p>
            <a:pPr lvl="0"/>
            <a:endParaRPr lang="en-US" noProof="0"/>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latin typeface="Arial"/>
              </a:defRPr>
            </a:lvl1pPr>
          </a:lstStyle>
          <a:p>
            <a:pPr>
              <a:defRPr/>
            </a:pPr>
            <a:fld id="{850533E2-E6C4-F448-BC2D-B7F5D0F069D7}" type="slidenum">
              <a:rPr lang="en-US"/>
              <a:pPr>
                <a:defRPr/>
              </a:pPr>
              <a:t>‹#›</a:t>
            </a:fld>
            <a:endParaRPr lang="en-US"/>
          </a:p>
        </p:txBody>
      </p:sp>
    </p:spTree>
    <p:extLst>
      <p:ext uri="{BB962C8B-B14F-4D97-AF65-F5344CB8AC3E}">
        <p14:creationId xmlns:p14="http://schemas.microsoft.com/office/powerpoint/2010/main" val="415901764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A3540B00-71CB-B24B-89BC-B6ABC2A3A321}" type="slidenum">
              <a:rPr lang="en-US"/>
              <a:pPr>
                <a:defRPr/>
              </a:pPr>
              <a:t>‹#›</a:t>
            </a:fld>
            <a:endParaRPr lang="en-US" sz="1400"/>
          </a:p>
        </p:txBody>
      </p:sp>
    </p:spTree>
    <p:extLst>
      <p:ext uri="{BB962C8B-B14F-4D97-AF65-F5344CB8AC3E}">
        <p14:creationId xmlns:p14="http://schemas.microsoft.com/office/powerpoint/2010/main" val="103653948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33053B-A8F4-5945-BDF5-88ECBE16AB9A}" type="slidenum">
              <a:rPr lang="en-US"/>
              <a:pPr>
                <a:defRPr/>
              </a:pPr>
              <a:t>‹#›</a:t>
            </a:fld>
            <a:endParaRPr lang="en-US"/>
          </a:p>
        </p:txBody>
      </p:sp>
    </p:spTree>
    <p:extLst>
      <p:ext uri="{BB962C8B-B14F-4D97-AF65-F5344CB8AC3E}">
        <p14:creationId xmlns:p14="http://schemas.microsoft.com/office/powerpoint/2010/main" val="186420867"/>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F04203F-ACE3-1044-9A7D-0B20C265ED8F}" type="slidenum">
              <a:rPr lang="en-US"/>
              <a:pPr>
                <a:defRPr/>
              </a:pPr>
              <a:t>‹#›</a:t>
            </a:fld>
            <a:endParaRPr lang="en-US"/>
          </a:p>
        </p:txBody>
      </p:sp>
    </p:spTree>
    <p:extLst>
      <p:ext uri="{BB962C8B-B14F-4D97-AF65-F5344CB8AC3E}">
        <p14:creationId xmlns:p14="http://schemas.microsoft.com/office/powerpoint/2010/main" val="166465138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271E2B-EE2C-8D42-85DB-0DD14FDB0ACA}" type="slidenum">
              <a:rPr lang="en-US"/>
              <a:pPr>
                <a:defRPr/>
              </a:pPr>
              <a:t>‹#›</a:t>
            </a:fld>
            <a:endParaRPr lang="en-US"/>
          </a:p>
        </p:txBody>
      </p:sp>
    </p:spTree>
    <p:extLst>
      <p:ext uri="{BB962C8B-B14F-4D97-AF65-F5344CB8AC3E}">
        <p14:creationId xmlns:p14="http://schemas.microsoft.com/office/powerpoint/2010/main" val="365559644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10BD21-E06D-8047-B4D3-BCFB1D9A82AA}" type="slidenum">
              <a:rPr lang="en-US"/>
              <a:pPr>
                <a:defRPr/>
              </a:pPr>
              <a:t>‹#›</a:t>
            </a:fld>
            <a:endParaRPr lang="en-US"/>
          </a:p>
        </p:txBody>
      </p:sp>
    </p:spTree>
    <p:extLst>
      <p:ext uri="{BB962C8B-B14F-4D97-AF65-F5344CB8AC3E}">
        <p14:creationId xmlns:p14="http://schemas.microsoft.com/office/powerpoint/2010/main" val="168425602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52CBD90-03D5-4B4A-8F7F-74F5BBF5F540}" type="slidenum">
              <a:rPr lang="en-US"/>
              <a:pPr>
                <a:defRPr/>
              </a:pPr>
              <a:t>‹#›</a:t>
            </a:fld>
            <a:endParaRPr lang="en-US"/>
          </a:p>
        </p:txBody>
      </p:sp>
    </p:spTree>
    <p:extLst>
      <p:ext uri="{BB962C8B-B14F-4D97-AF65-F5344CB8AC3E}">
        <p14:creationId xmlns:p14="http://schemas.microsoft.com/office/powerpoint/2010/main" val="152950579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089E13E-9CC8-6647-B39D-7BD5E1CA4653}" type="slidenum">
              <a:rPr lang="en-US"/>
              <a:pPr>
                <a:defRPr/>
              </a:pPr>
              <a:t>‹#›</a:t>
            </a:fld>
            <a:endParaRPr lang="en-US"/>
          </a:p>
        </p:txBody>
      </p:sp>
    </p:spTree>
    <p:extLst>
      <p:ext uri="{BB962C8B-B14F-4D97-AF65-F5344CB8AC3E}">
        <p14:creationId xmlns:p14="http://schemas.microsoft.com/office/powerpoint/2010/main" val="282946819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0B67AD4-8339-A049-8031-0E2431D67328}" type="slidenum">
              <a:rPr lang="en-US"/>
              <a:pPr>
                <a:defRPr/>
              </a:pPr>
              <a:t>‹#›</a:t>
            </a:fld>
            <a:endParaRPr lang="en-US"/>
          </a:p>
        </p:txBody>
      </p:sp>
    </p:spTree>
    <p:extLst>
      <p:ext uri="{BB962C8B-B14F-4D97-AF65-F5344CB8AC3E}">
        <p14:creationId xmlns:p14="http://schemas.microsoft.com/office/powerpoint/2010/main" val="303878633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964DC2-5330-9141-8AD8-1746D79AC580}" type="slidenum">
              <a:rPr lang="en-US"/>
              <a:pPr>
                <a:defRPr/>
              </a:pPr>
              <a:t>‹#›</a:t>
            </a:fld>
            <a:endParaRPr lang="en-US"/>
          </a:p>
        </p:txBody>
      </p:sp>
    </p:spTree>
    <p:extLst>
      <p:ext uri="{BB962C8B-B14F-4D97-AF65-F5344CB8AC3E}">
        <p14:creationId xmlns:p14="http://schemas.microsoft.com/office/powerpoint/2010/main" val="166854595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1FA5B85-E44F-DD42-8C0E-8389122D0B0F}" type="slidenum">
              <a:rPr lang="en-US"/>
              <a:pPr>
                <a:defRPr/>
              </a:pPr>
              <a:t>‹#›</a:t>
            </a:fld>
            <a:endParaRPr lang="en-US"/>
          </a:p>
        </p:txBody>
      </p:sp>
    </p:spTree>
    <p:extLst>
      <p:ext uri="{BB962C8B-B14F-4D97-AF65-F5344CB8AC3E}">
        <p14:creationId xmlns:p14="http://schemas.microsoft.com/office/powerpoint/2010/main" val="196704985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2582F4-4DA0-5A45-A613-5C43EBDB0275}" type="slidenum">
              <a:rPr lang="en-US"/>
              <a:pPr>
                <a:defRPr/>
              </a:pPr>
              <a:t>‹#›</a:t>
            </a:fld>
            <a:endParaRPr lang="en-US"/>
          </a:p>
        </p:txBody>
      </p:sp>
    </p:spTree>
    <p:extLst>
      <p:ext uri="{BB962C8B-B14F-4D97-AF65-F5344CB8AC3E}">
        <p14:creationId xmlns:p14="http://schemas.microsoft.com/office/powerpoint/2010/main" val="164194198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AE800A66-D527-7747-95E9-5E2930A00D2E}" type="slidenum">
              <a:rPr lang="en-US"/>
              <a:pPr>
                <a:defRPr/>
              </a:pPr>
              <a:t>‹#›</a:t>
            </a:fld>
            <a:endParaRPr lang="en-US" sz="1400"/>
          </a:p>
        </p:txBody>
      </p:sp>
    </p:spTree>
    <p:extLst>
      <p:ext uri="{BB962C8B-B14F-4D97-AF65-F5344CB8AC3E}">
        <p14:creationId xmlns:p14="http://schemas.microsoft.com/office/powerpoint/2010/main" val="30514311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205A22-B673-8D46-B78A-1CC2A1FD460F}" type="slidenum">
              <a:rPr lang="en-US"/>
              <a:pPr>
                <a:defRPr/>
              </a:pPr>
              <a:t>‹#›</a:t>
            </a:fld>
            <a:endParaRPr lang="en-US"/>
          </a:p>
        </p:txBody>
      </p:sp>
    </p:spTree>
    <p:extLst>
      <p:ext uri="{BB962C8B-B14F-4D97-AF65-F5344CB8AC3E}">
        <p14:creationId xmlns:p14="http://schemas.microsoft.com/office/powerpoint/2010/main" val="162818526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9FA795-60F2-CD4B-990B-2A16FBE22B10}" type="slidenum">
              <a:rPr lang="en-US"/>
              <a:pPr>
                <a:defRPr/>
              </a:pPr>
              <a:t>‹#›</a:t>
            </a:fld>
            <a:endParaRPr lang="en-US"/>
          </a:p>
        </p:txBody>
      </p:sp>
    </p:spTree>
    <p:extLst>
      <p:ext uri="{BB962C8B-B14F-4D97-AF65-F5344CB8AC3E}">
        <p14:creationId xmlns:p14="http://schemas.microsoft.com/office/powerpoint/2010/main" val="114298291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093FB8D-AF64-8D43-A610-B1E696E2A401}" type="slidenum">
              <a:rPr lang="en-US"/>
              <a:pPr>
                <a:defRPr/>
              </a:pPr>
              <a:t>‹#›</a:t>
            </a:fld>
            <a:endParaRPr lang="en-US"/>
          </a:p>
        </p:txBody>
      </p:sp>
    </p:spTree>
    <p:extLst>
      <p:ext uri="{BB962C8B-B14F-4D97-AF65-F5344CB8AC3E}">
        <p14:creationId xmlns:p14="http://schemas.microsoft.com/office/powerpoint/2010/main" val="267588826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F8B25C-7C16-264F-AC65-ACAB69B8913A}" type="slidenum">
              <a:rPr lang="en-US"/>
              <a:pPr>
                <a:defRPr/>
              </a:pPr>
              <a:t>‹#›</a:t>
            </a:fld>
            <a:endParaRPr lang="en-US"/>
          </a:p>
        </p:txBody>
      </p:sp>
    </p:spTree>
    <p:extLst>
      <p:ext uri="{BB962C8B-B14F-4D97-AF65-F5344CB8AC3E}">
        <p14:creationId xmlns:p14="http://schemas.microsoft.com/office/powerpoint/2010/main" val="25250991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F8D1555-6CCA-3D46-94E7-ACD11CA54D5F}" type="slidenum">
              <a:rPr lang="en-US"/>
              <a:pPr>
                <a:defRPr/>
              </a:pPr>
              <a:t>‹#›</a:t>
            </a:fld>
            <a:endParaRPr lang="en-US"/>
          </a:p>
        </p:txBody>
      </p:sp>
    </p:spTree>
    <p:extLst>
      <p:ext uri="{BB962C8B-B14F-4D97-AF65-F5344CB8AC3E}">
        <p14:creationId xmlns:p14="http://schemas.microsoft.com/office/powerpoint/2010/main" val="148527644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6DF8609-157A-1248-A5FD-9E7A66A00091}" type="slidenum">
              <a:rPr lang="en-US"/>
              <a:pPr>
                <a:defRPr/>
              </a:pPr>
              <a:t>‹#›</a:t>
            </a:fld>
            <a:endParaRPr lang="en-US"/>
          </a:p>
        </p:txBody>
      </p:sp>
    </p:spTree>
    <p:extLst>
      <p:ext uri="{BB962C8B-B14F-4D97-AF65-F5344CB8AC3E}">
        <p14:creationId xmlns:p14="http://schemas.microsoft.com/office/powerpoint/2010/main" val="348116623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7B94442-9D22-394D-A926-F486D876F096}" type="slidenum">
              <a:rPr lang="en-US"/>
              <a:pPr>
                <a:defRPr/>
              </a:pPr>
              <a:t>‹#›</a:t>
            </a:fld>
            <a:endParaRPr lang="en-US"/>
          </a:p>
        </p:txBody>
      </p:sp>
    </p:spTree>
    <p:extLst>
      <p:ext uri="{BB962C8B-B14F-4D97-AF65-F5344CB8AC3E}">
        <p14:creationId xmlns:p14="http://schemas.microsoft.com/office/powerpoint/2010/main" val="37314060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7092C8B-69B9-E049-903B-9E9056363E21}" type="slidenum">
              <a:rPr lang="en-US"/>
              <a:pPr>
                <a:defRPr/>
              </a:pPr>
              <a:t>‹#›</a:t>
            </a:fld>
            <a:endParaRPr lang="en-US"/>
          </a:p>
        </p:txBody>
      </p:sp>
    </p:spTree>
    <p:extLst>
      <p:ext uri="{BB962C8B-B14F-4D97-AF65-F5344CB8AC3E}">
        <p14:creationId xmlns:p14="http://schemas.microsoft.com/office/powerpoint/2010/main" val="242943888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83E31AB-A765-6244-A061-6D68BEDCE341}" type="slidenum">
              <a:rPr lang="en-US"/>
              <a:pPr>
                <a:defRPr/>
              </a:pPr>
              <a:t>‹#›</a:t>
            </a:fld>
            <a:endParaRPr lang="en-US"/>
          </a:p>
        </p:txBody>
      </p:sp>
    </p:spTree>
    <p:extLst>
      <p:ext uri="{BB962C8B-B14F-4D97-AF65-F5344CB8AC3E}">
        <p14:creationId xmlns:p14="http://schemas.microsoft.com/office/powerpoint/2010/main" val="251882722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542D221-A724-D046-9A2C-8E8895615EDC}" type="slidenum">
              <a:rPr lang="en-US"/>
              <a:pPr>
                <a:defRPr/>
              </a:pPr>
              <a:t>‹#›</a:t>
            </a:fld>
            <a:endParaRPr lang="en-US"/>
          </a:p>
        </p:txBody>
      </p:sp>
    </p:spTree>
    <p:extLst>
      <p:ext uri="{BB962C8B-B14F-4D97-AF65-F5344CB8AC3E}">
        <p14:creationId xmlns:p14="http://schemas.microsoft.com/office/powerpoint/2010/main" val="17559293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5C76902-3902-C244-9D8F-E4869BF85831}" type="slidenum">
              <a:rPr lang="en-US"/>
              <a:pPr>
                <a:defRPr/>
              </a:pPr>
              <a:t>‹#›</a:t>
            </a:fld>
            <a:endParaRPr lang="en-US"/>
          </a:p>
        </p:txBody>
      </p:sp>
    </p:spTree>
    <p:extLst>
      <p:ext uri="{BB962C8B-B14F-4D97-AF65-F5344CB8AC3E}">
        <p14:creationId xmlns:p14="http://schemas.microsoft.com/office/powerpoint/2010/main" val="118246797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A45D1643-CF32-A74B-B35B-ACE9488EBB38}" type="slidenum">
              <a:rPr lang="en-US"/>
              <a:pPr>
                <a:defRPr/>
              </a:pPr>
              <a:t>‹#›</a:t>
            </a:fld>
            <a:endParaRPr lang="en-US" sz="1400"/>
          </a:p>
        </p:txBody>
      </p:sp>
    </p:spTree>
    <p:extLst>
      <p:ext uri="{BB962C8B-B14F-4D97-AF65-F5344CB8AC3E}">
        <p14:creationId xmlns:p14="http://schemas.microsoft.com/office/powerpoint/2010/main" val="141879803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DDFCA8C-37C9-F94A-A7CA-2E98A081991B}" type="slidenum">
              <a:rPr lang="en-US"/>
              <a:pPr>
                <a:defRPr/>
              </a:pPr>
              <a:t>‹#›</a:t>
            </a:fld>
            <a:endParaRPr lang="en-US"/>
          </a:p>
        </p:txBody>
      </p:sp>
    </p:spTree>
    <p:extLst>
      <p:ext uri="{BB962C8B-B14F-4D97-AF65-F5344CB8AC3E}">
        <p14:creationId xmlns:p14="http://schemas.microsoft.com/office/powerpoint/2010/main" val="3762440333"/>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BBCDDE0-1553-4F44-A296-5AEB16B3A231}" type="slidenum">
              <a:rPr lang="en-US"/>
              <a:pPr>
                <a:defRPr/>
              </a:pPr>
              <a:t>‹#›</a:t>
            </a:fld>
            <a:endParaRPr lang="en-US"/>
          </a:p>
        </p:txBody>
      </p:sp>
    </p:spTree>
    <p:extLst>
      <p:ext uri="{BB962C8B-B14F-4D97-AF65-F5344CB8AC3E}">
        <p14:creationId xmlns:p14="http://schemas.microsoft.com/office/powerpoint/2010/main" val="191801082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67B2581C-E7B9-A84B-B21D-2D8135216925}" type="slidenum">
              <a:rPr lang="en-US"/>
              <a:pPr>
                <a:defRPr/>
              </a:pPr>
              <a:t>‹#›</a:t>
            </a:fld>
            <a:endParaRPr lang="en-US"/>
          </a:p>
        </p:txBody>
      </p:sp>
    </p:spTree>
    <p:extLst>
      <p:ext uri="{BB962C8B-B14F-4D97-AF65-F5344CB8AC3E}">
        <p14:creationId xmlns:p14="http://schemas.microsoft.com/office/powerpoint/2010/main" val="283497297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877888" y="1981200"/>
            <a:ext cx="7391400" cy="1371600"/>
          </a:xfrm>
          <a:effectLst/>
        </p:spPr>
        <p:txBody>
          <a:bodyPr/>
          <a:lstStyle>
            <a:lvl1pPr algn="ctr">
              <a:defRPr/>
            </a:lvl1pPr>
          </a:lstStyle>
          <a:p>
            <a:r>
              <a:rPr lang="en-US"/>
              <a:t>Click to edit Master title style</a:t>
            </a:r>
          </a:p>
        </p:txBody>
      </p:sp>
      <p:sp>
        <p:nvSpPr>
          <p:cNvPr id="591875" name="Rectangle 3"/>
          <p:cNvSpPr>
            <a:spLocks noGrp="1" noChangeArrowheads="1"/>
          </p:cNvSpPr>
          <p:nvPr>
            <p:ph type="subTitle" idx="1"/>
          </p:nvPr>
        </p:nvSpPr>
        <p:spPr>
          <a:xfrm>
            <a:off x="1716088" y="3733800"/>
            <a:ext cx="5715000" cy="1447800"/>
          </a:xfrm>
          <a:effectLst/>
        </p:spPr>
        <p:txBody>
          <a:bodyPr/>
          <a:lstStyle>
            <a:lvl1pPr marL="0" indent="0" algn="ctr">
              <a:buFont typeface="Tahoma" pitchFamily="-105" charset="-5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A899039-CF30-2C48-869C-E08FABA4D0BB}" type="slidenum">
              <a:rPr lang="en-US"/>
              <a:pPr>
                <a:defRPr/>
              </a:pPr>
              <a:t>‹#›</a:t>
            </a:fld>
            <a:endParaRPr lang="en-US"/>
          </a:p>
        </p:txBody>
      </p:sp>
    </p:spTree>
    <p:extLst>
      <p:ext uri="{BB962C8B-B14F-4D97-AF65-F5344CB8AC3E}">
        <p14:creationId xmlns:p14="http://schemas.microsoft.com/office/powerpoint/2010/main" val="174012909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7AFB64-CED4-0E47-9329-FC68B58F3876}" type="slidenum">
              <a:rPr lang="en-US"/>
              <a:pPr>
                <a:defRPr/>
              </a:pPr>
              <a:t>‹#›</a:t>
            </a:fld>
            <a:endParaRPr lang="en-US"/>
          </a:p>
        </p:txBody>
      </p:sp>
    </p:spTree>
    <p:extLst>
      <p:ext uri="{BB962C8B-B14F-4D97-AF65-F5344CB8AC3E}">
        <p14:creationId xmlns:p14="http://schemas.microsoft.com/office/powerpoint/2010/main" val="36198008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A1D5A1B-8081-8940-9996-D530813F21A8}" type="slidenum">
              <a:rPr lang="en-US"/>
              <a:pPr>
                <a:defRPr/>
              </a:pPr>
              <a:t>‹#›</a:t>
            </a:fld>
            <a:endParaRPr lang="en-US"/>
          </a:p>
        </p:txBody>
      </p:sp>
    </p:spTree>
    <p:extLst>
      <p:ext uri="{BB962C8B-B14F-4D97-AF65-F5344CB8AC3E}">
        <p14:creationId xmlns:p14="http://schemas.microsoft.com/office/powerpoint/2010/main" val="157781861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0B81A1A-787D-9F4B-9AAC-ED916BDB9F12}" type="slidenum">
              <a:rPr lang="en-US"/>
              <a:pPr>
                <a:defRPr/>
              </a:pPr>
              <a:t>‹#›</a:t>
            </a:fld>
            <a:endParaRPr lang="en-US"/>
          </a:p>
        </p:txBody>
      </p:sp>
    </p:spTree>
    <p:extLst>
      <p:ext uri="{BB962C8B-B14F-4D97-AF65-F5344CB8AC3E}">
        <p14:creationId xmlns:p14="http://schemas.microsoft.com/office/powerpoint/2010/main" val="388929242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FA4566A-166B-DE4E-AAB3-DB1993A2BA84}" type="slidenum">
              <a:rPr lang="en-US"/>
              <a:pPr>
                <a:defRPr/>
              </a:pPr>
              <a:t>‹#›</a:t>
            </a:fld>
            <a:endParaRPr lang="en-US"/>
          </a:p>
        </p:txBody>
      </p:sp>
    </p:spTree>
    <p:extLst>
      <p:ext uri="{BB962C8B-B14F-4D97-AF65-F5344CB8AC3E}">
        <p14:creationId xmlns:p14="http://schemas.microsoft.com/office/powerpoint/2010/main" val="356189739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B60B17C-7AE8-1549-B87C-5C6CB8D7DF72}" type="slidenum">
              <a:rPr lang="en-US"/>
              <a:pPr>
                <a:defRPr/>
              </a:pPr>
              <a:t>‹#›</a:t>
            </a:fld>
            <a:endParaRPr lang="en-US"/>
          </a:p>
        </p:txBody>
      </p:sp>
    </p:spTree>
    <p:extLst>
      <p:ext uri="{BB962C8B-B14F-4D97-AF65-F5344CB8AC3E}">
        <p14:creationId xmlns:p14="http://schemas.microsoft.com/office/powerpoint/2010/main" val="223629036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F2A730C-CD7C-9743-BB88-1D63A4B93E7C}" type="slidenum">
              <a:rPr lang="en-US"/>
              <a:pPr>
                <a:defRPr/>
              </a:pPr>
              <a:t>‹#›</a:t>
            </a:fld>
            <a:endParaRPr lang="en-US"/>
          </a:p>
        </p:txBody>
      </p:sp>
    </p:spTree>
    <p:extLst>
      <p:ext uri="{BB962C8B-B14F-4D97-AF65-F5344CB8AC3E}">
        <p14:creationId xmlns:p14="http://schemas.microsoft.com/office/powerpoint/2010/main" val="12420822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90569DEB-71B6-784E-86DD-9B65BC69FE7C}" type="slidenum">
              <a:rPr lang="en-US"/>
              <a:pPr>
                <a:defRPr/>
              </a:pPr>
              <a:t>‹#›</a:t>
            </a:fld>
            <a:endParaRPr lang="en-US" sz="1400"/>
          </a:p>
        </p:txBody>
      </p:sp>
    </p:spTree>
    <p:extLst>
      <p:ext uri="{BB962C8B-B14F-4D97-AF65-F5344CB8AC3E}">
        <p14:creationId xmlns:p14="http://schemas.microsoft.com/office/powerpoint/2010/main" val="263154136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A5380F-BD4D-4543-81A8-97987AD12C11}" type="slidenum">
              <a:rPr lang="en-US"/>
              <a:pPr>
                <a:defRPr/>
              </a:pPr>
              <a:t>‹#›</a:t>
            </a:fld>
            <a:endParaRPr lang="en-US"/>
          </a:p>
        </p:txBody>
      </p:sp>
    </p:spTree>
    <p:extLst>
      <p:ext uri="{BB962C8B-B14F-4D97-AF65-F5344CB8AC3E}">
        <p14:creationId xmlns:p14="http://schemas.microsoft.com/office/powerpoint/2010/main" val="52461783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C89C7E-3B8F-F141-B164-EC6ECD5207FE}" type="slidenum">
              <a:rPr lang="en-US"/>
              <a:pPr>
                <a:defRPr/>
              </a:pPr>
              <a:t>‹#›</a:t>
            </a:fld>
            <a:endParaRPr lang="en-US"/>
          </a:p>
        </p:txBody>
      </p:sp>
    </p:spTree>
    <p:extLst>
      <p:ext uri="{BB962C8B-B14F-4D97-AF65-F5344CB8AC3E}">
        <p14:creationId xmlns:p14="http://schemas.microsoft.com/office/powerpoint/2010/main" val="162217210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1F9DC3-870C-3F4A-9B78-048A1652FFFB}" type="slidenum">
              <a:rPr lang="en-US"/>
              <a:pPr>
                <a:defRPr/>
              </a:pPr>
              <a:t>‹#›</a:t>
            </a:fld>
            <a:endParaRPr lang="en-US"/>
          </a:p>
        </p:txBody>
      </p:sp>
    </p:spTree>
    <p:extLst>
      <p:ext uri="{BB962C8B-B14F-4D97-AF65-F5344CB8AC3E}">
        <p14:creationId xmlns:p14="http://schemas.microsoft.com/office/powerpoint/2010/main" val="194458117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10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E37B842-BB35-1949-B258-AC0CDB45A648}" type="slidenum">
              <a:rPr lang="en-US"/>
              <a:pPr>
                <a:defRPr/>
              </a:pPr>
              <a:t>‹#›</a:t>
            </a:fld>
            <a:endParaRPr lang="en-US"/>
          </a:p>
        </p:txBody>
      </p:sp>
    </p:spTree>
    <p:extLst>
      <p:ext uri="{BB962C8B-B14F-4D97-AF65-F5344CB8AC3E}">
        <p14:creationId xmlns:p14="http://schemas.microsoft.com/office/powerpoint/2010/main" val="133858496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CA6484-2100-934F-8607-11BA0D8C68C6}" type="slidenum">
              <a:rPr lang="en-US"/>
              <a:pPr>
                <a:defRPr/>
              </a:pPr>
              <a:t>‹#›</a:t>
            </a:fld>
            <a:endParaRPr lang="en-US"/>
          </a:p>
        </p:txBody>
      </p:sp>
    </p:spTree>
    <p:extLst>
      <p:ext uri="{BB962C8B-B14F-4D97-AF65-F5344CB8AC3E}">
        <p14:creationId xmlns:p14="http://schemas.microsoft.com/office/powerpoint/2010/main" val="58189266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07342E7-A783-2041-952C-39EF2123A14C}" type="slidenum">
              <a:rPr lang="en-US"/>
              <a:pPr>
                <a:defRPr/>
              </a:pPr>
              <a:t>‹#›</a:t>
            </a:fld>
            <a:endParaRPr lang="en-US"/>
          </a:p>
        </p:txBody>
      </p:sp>
    </p:spTree>
    <p:extLst>
      <p:ext uri="{BB962C8B-B14F-4D97-AF65-F5344CB8AC3E}">
        <p14:creationId xmlns:p14="http://schemas.microsoft.com/office/powerpoint/2010/main" val="254799815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EA8C86E-41C0-434E-8D8D-B6FF081F03A0}" type="slidenum">
              <a:rPr lang="en-US"/>
              <a:pPr>
                <a:defRPr/>
              </a:pPr>
              <a:t>‹#›</a:t>
            </a:fld>
            <a:endParaRPr lang="en-US"/>
          </a:p>
        </p:txBody>
      </p:sp>
    </p:spTree>
    <p:extLst>
      <p:ext uri="{BB962C8B-B14F-4D97-AF65-F5344CB8AC3E}">
        <p14:creationId xmlns:p14="http://schemas.microsoft.com/office/powerpoint/2010/main" val="232146390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4427BD5-7623-4343-8B08-108CE7D8F83E}" type="slidenum">
              <a:rPr lang="en-US"/>
              <a:pPr>
                <a:defRPr/>
              </a:pPr>
              <a:t>‹#›</a:t>
            </a:fld>
            <a:endParaRPr lang="en-US"/>
          </a:p>
        </p:txBody>
      </p:sp>
    </p:spTree>
    <p:extLst>
      <p:ext uri="{BB962C8B-B14F-4D97-AF65-F5344CB8AC3E}">
        <p14:creationId xmlns:p14="http://schemas.microsoft.com/office/powerpoint/2010/main" val="6961474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782197A-DA69-184E-97E8-0ED1B68216C4}" type="slidenum">
              <a:rPr lang="en-US"/>
              <a:pPr>
                <a:defRPr/>
              </a:pPr>
              <a:t>‹#›</a:t>
            </a:fld>
            <a:endParaRPr lang="en-US"/>
          </a:p>
        </p:txBody>
      </p:sp>
    </p:spTree>
    <p:extLst>
      <p:ext uri="{BB962C8B-B14F-4D97-AF65-F5344CB8AC3E}">
        <p14:creationId xmlns:p14="http://schemas.microsoft.com/office/powerpoint/2010/main" val="42441073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556975D-6670-D840-BA01-277AFA1832F3}" type="slidenum">
              <a:rPr lang="en-US"/>
              <a:pPr>
                <a:defRPr/>
              </a:pPr>
              <a:t>‹#›</a:t>
            </a:fld>
            <a:endParaRPr lang="en-US"/>
          </a:p>
        </p:txBody>
      </p:sp>
    </p:spTree>
    <p:extLst>
      <p:ext uri="{BB962C8B-B14F-4D97-AF65-F5344CB8AC3E}">
        <p14:creationId xmlns:p14="http://schemas.microsoft.com/office/powerpoint/2010/main" val="1590333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9742E6DF-660A-7443-BA3A-F07EE1F56C94}" type="slidenum">
              <a:rPr lang="en-US"/>
              <a:pPr>
                <a:defRPr/>
              </a:pPr>
              <a:t>‹#›</a:t>
            </a:fld>
            <a:endParaRPr lang="en-US" sz="1400"/>
          </a:p>
        </p:txBody>
      </p:sp>
    </p:spTree>
    <p:extLst>
      <p:ext uri="{BB962C8B-B14F-4D97-AF65-F5344CB8AC3E}">
        <p14:creationId xmlns:p14="http://schemas.microsoft.com/office/powerpoint/2010/main" val="934618062"/>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0691D12-9F72-6B4D-9DC0-4CF23AC1E9C6}" type="slidenum">
              <a:rPr lang="en-US"/>
              <a:pPr>
                <a:defRPr/>
              </a:pPr>
              <a:t>‹#›</a:t>
            </a:fld>
            <a:endParaRPr lang="en-US"/>
          </a:p>
        </p:txBody>
      </p:sp>
    </p:spTree>
    <p:extLst>
      <p:ext uri="{BB962C8B-B14F-4D97-AF65-F5344CB8AC3E}">
        <p14:creationId xmlns:p14="http://schemas.microsoft.com/office/powerpoint/2010/main" val="234810813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C0FCFC9-7A05-D64E-8A27-6D13B2055DEA}" type="slidenum">
              <a:rPr lang="en-US"/>
              <a:pPr>
                <a:defRPr/>
              </a:pPr>
              <a:t>‹#›</a:t>
            </a:fld>
            <a:endParaRPr lang="en-US"/>
          </a:p>
        </p:txBody>
      </p:sp>
    </p:spTree>
    <p:extLst>
      <p:ext uri="{BB962C8B-B14F-4D97-AF65-F5344CB8AC3E}">
        <p14:creationId xmlns:p14="http://schemas.microsoft.com/office/powerpoint/2010/main" val="327287078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E775E7-7C6A-014B-B271-8EBF838CF5B9}" type="slidenum">
              <a:rPr lang="en-US"/>
              <a:pPr>
                <a:defRPr/>
              </a:pPr>
              <a:t>‹#›</a:t>
            </a:fld>
            <a:endParaRPr lang="en-US"/>
          </a:p>
        </p:txBody>
      </p:sp>
    </p:spTree>
    <p:extLst>
      <p:ext uri="{BB962C8B-B14F-4D97-AF65-F5344CB8AC3E}">
        <p14:creationId xmlns:p14="http://schemas.microsoft.com/office/powerpoint/2010/main" val="256554766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6723D3-0347-BC45-9636-A91B3BD946A0}" type="slidenum">
              <a:rPr lang="en-US"/>
              <a:pPr>
                <a:defRPr/>
              </a:pPr>
              <a:t>‹#›</a:t>
            </a:fld>
            <a:endParaRPr lang="en-US"/>
          </a:p>
        </p:txBody>
      </p:sp>
    </p:spTree>
    <p:extLst>
      <p:ext uri="{BB962C8B-B14F-4D97-AF65-F5344CB8AC3E}">
        <p14:creationId xmlns:p14="http://schemas.microsoft.com/office/powerpoint/2010/main" val="100510870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649F6CC-1738-DF4C-BB15-1B4E16CE41B1}" type="slidenum">
              <a:rPr lang="en-US"/>
              <a:pPr>
                <a:defRPr/>
              </a:pPr>
              <a:t>‹#›</a:t>
            </a:fld>
            <a:endParaRPr lang="en-US"/>
          </a:p>
        </p:txBody>
      </p:sp>
    </p:spTree>
    <p:extLst>
      <p:ext uri="{BB962C8B-B14F-4D97-AF65-F5344CB8AC3E}">
        <p14:creationId xmlns:p14="http://schemas.microsoft.com/office/powerpoint/2010/main" val="203692239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82DD68C1-3D3B-5B4C-92D9-9D39F684EF00}" type="slidenum">
              <a:rPr lang="en-US"/>
              <a:pPr>
                <a:defRPr/>
              </a:pPr>
              <a:t>‹#›</a:t>
            </a:fld>
            <a:endParaRPr lang="en-US"/>
          </a:p>
        </p:txBody>
      </p:sp>
    </p:spTree>
    <p:extLst>
      <p:ext uri="{BB962C8B-B14F-4D97-AF65-F5344CB8AC3E}">
        <p14:creationId xmlns:p14="http://schemas.microsoft.com/office/powerpoint/2010/main" val="63508530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DCA15FE-166B-E14D-A205-EA297BE8C371}" type="slidenum">
              <a:rPr lang="en-US"/>
              <a:pPr>
                <a:defRPr/>
              </a:pPr>
              <a:t>‹#›</a:t>
            </a:fld>
            <a:endParaRPr lang="en-US"/>
          </a:p>
        </p:txBody>
      </p:sp>
    </p:spTree>
    <p:extLst>
      <p:ext uri="{BB962C8B-B14F-4D97-AF65-F5344CB8AC3E}">
        <p14:creationId xmlns:p14="http://schemas.microsoft.com/office/powerpoint/2010/main" val="17434985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137B4BA-D13F-5346-ABD5-ADFCB3E2136D}" type="slidenum">
              <a:rPr lang="en-US"/>
              <a:pPr>
                <a:defRPr/>
              </a:pPr>
              <a:t>‹#›</a:t>
            </a:fld>
            <a:endParaRPr lang="en-US"/>
          </a:p>
        </p:txBody>
      </p:sp>
    </p:spTree>
    <p:extLst>
      <p:ext uri="{BB962C8B-B14F-4D97-AF65-F5344CB8AC3E}">
        <p14:creationId xmlns:p14="http://schemas.microsoft.com/office/powerpoint/2010/main" val="145528069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01C234E-D6A8-4248-B8CC-89200AFFA282}" type="slidenum">
              <a:rPr lang="en-US"/>
              <a:pPr>
                <a:defRPr/>
              </a:pPr>
              <a:t>‹#›</a:t>
            </a:fld>
            <a:endParaRPr lang="en-US"/>
          </a:p>
        </p:txBody>
      </p:sp>
    </p:spTree>
    <p:extLst>
      <p:ext uri="{BB962C8B-B14F-4D97-AF65-F5344CB8AC3E}">
        <p14:creationId xmlns:p14="http://schemas.microsoft.com/office/powerpoint/2010/main" val="117653369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7C547B6-981D-E047-B434-7D5792B20E6A}" type="slidenum">
              <a:rPr lang="en-US"/>
              <a:pPr>
                <a:defRPr/>
              </a:pPr>
              <a:t>‹#›</a:t>
            </a:fld>
            <a:endParaRPr lang="en-US"/>
          </a:p>
        </p:txBody>
      </p:sp>
    </p:spTree>
    <p:extLst>
      <p:ext uri="{BB962C8B-B14F-4D97-AF65-F5344CB8AC3E}">
        <p14:creationId xmlns:p14="http://schemas.microsoft.com/office/powerpoint/2010/main" val="139579105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77F42BB0-38DD-7F40-AB91-75E6A68C282C}" type="slidenum">
              <a:rPr lang="en-US"/>
              <a:pPr>
                <a:defRPr/>
              </a:pPr>
              <a:t>‹#›</a:t>
            </a:fld>
            <a:endParaRPr lang="en-US" sz="1400"/>
          </a:p>
        </p:txBody>
      </p:sp>
    </p:spTree>
    <p:extLst>
      <p:ext uri="{BB962C8B-B14F-4D97-AF65-F5344CB8AC3E}">
        <p14:creationId xmlns:p14="http://schemas.microsoft.com/office/powerpoint/2010/main" val="98733462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56BAE99-29B8-AE49-9BBD-E14D85229B0E}" type="slidenum">
              <a:rPr lang="en-US"/>
              <a:pPr>
                <a:defRPr/>
              </a:pPr>
              <a:t>‹#›</a:t>
            </a:fld>
            <a:endParaRPr lang="en-US"/>
          </a:p>
        </p:txBody>
      </p:sp>
    </p:spTree>
    <p:extLst>
      <p:ext uri="{BB962C8B-B14F-4D97-AF65-F5344CB8AC3E}">
        <p14:creationId xmlns:p14="http://schemas.microsoft.com/office/powerpoint/2010/main" val="373499979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B614E12-B4D7-D642-BA34-E6732EE50C76}" type="slidenum">
              <a:rPr lang="en-US"/>
              <a:pPr>
                <a:defRPr/>
              </a:pPr>
              <a:t>‹#›</a:t>
            </a:fld>
            <a:endParaRPr lang="en-US"/>
          </a:p>
        </p:txBody>
      </p:sp>
    </p:spTree>
    <p:extLst>
      <p:ext uri="{BB962C8B-B14F-4D97-AF65-F5344CB8AC3E}">
        <p14:creationId xmlns:p14="http://schemas.microsoft.com/office/powerpoint/2010/main" val="55528114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7A12B4F-5BD9-154C-8351-E766666DC054}" type="slidenum">
              <a:rPr lang="en-US"/>
              <a:pPr>
                <a:defRPr/>
              </a:pPr>
              <a:t>‹#›</a:t>
            </a:fld>
            <a:endParaRPr lang="en-US"/>
          </a:p>
        </p:txBody>
      </p:sp>
    </p:spTree>
    <p:extLst>
      <p:ext uri="{BB962C8B-B14F-4D97-AF65-F5344CB8AC3E}">
        <p14:creationId xmlns:p14="http://schemas.microsoft.com/office/powerpoint/2010/main" val="258712611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BFD1E3D-C5C6-3D49-960D-8972B844C885}" type="slidenum">
              <a:rPr lang="en-US"/>
              <a:pPr>
                <a:defRPr/>
              </a:pPr>
              <a:t>‹#›</a:t>
            </a:fld>
            <a:endParaRPr lang="en-US"/>
          </a:p>
        </p:txBody>
      </p:sp>
    </p:spTree>
    <p:extLst>
      <p:ext uri="{BB962C8B-B14F-4D97-AF65-F5344CB8AC3E}">
        <p14:creationId xmlns:p14="http://schemas.microsoft.com/office/powerpoint/2010/main" val="402188086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0EF2E9E-59FB-834D-B735-7B0289DEF2C4}" type="slidenum">
              <a:rPr lang="en-US"/>
              <a:pPr>
                <a:defRPr/>
              </a:pPr>
              <a:t>‹#›</a:t>
            </a:fld>
            <a:endParaRPr lang="en-US"/>
          </a:p>
        </p:txBody>
      </p:sp>
    </p:spTree>
    <p:extLst>
      <p:ext uri="{BB962C8B-B14F-4D97-AF65-F5344CB8AC3E}">
        <p14:creationId xmlns:p14="http://schemas.microsoft.com/office/powerpoint/2010/main" val="349432905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FDAB7FB-B022-B341-9EDF-C87D0B068AC0}" type="slidenum">
              <a:rPr lang="en-US"/>
              <a:pPr>
                <a:defRPr/>
              </a:pPr>
              <a:t>‹#›</a:t>
            </a:fld>
            <a:endParaRPr lang="en-US"/>
          </a:p>
        </p:txBody>
      </p:sp>
    </p:spTree>
    <p:extLst>
      <p:ext uri="{BB962C8B-B14F-4D97-AF65-F5344CB8AC3E}">
        <p14:creationId xmlns:p14="http://schemas.microsoft.com/office/powerpoint/2010/main" val="241267342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1AEAA81-1E2F-E041-9448-80ACB773431E}" type="slidenum">
              <a:rPr lang="en-US"/>
              <a:pPr>
                <a:defRPr/>
              </a:pPr>
              <a:t>‹#›</a:t>
            </a:fld>
            <a:endParaRPr lang="en-US"/>
          </a:p>
        </p:txBody>
      </p:sp>
    </p:spTree>
    <p:extLst>
      <p:ext uri="{BB962C8B-B14F-4D97-AF65-F5344CB8AC3E}">
        <p14:creationId xmlns:p14="http://schemas.microsoft.com/office/powerpoint/2010/main" val="259749206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E4D349F-E1EB-4E49-BFEB-7C739BA7B3AF}" type="slidenum">
              <a:rPr lang="en-US"/>
              <a:pPr>
                <a:defRPr/>
              </a:pPr>
              <a:t>‹#›</a:t>
            </a:fld>
            <a:endParaRPr lang="en-US"/>
          </a:p>
        </p:txBody>
      </p:sp>
    </p:spTree>
    <p:extLst>
      <p:ext uri="{BB962C8B-B14F-4D97-AF65-F5344CB8AC3E}">
        <p14:creationId xmlns:p14="http://schemas.microsoft.com/office/powerpoint/2010/main" val="145146146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D907E21-66AD-EC41-9E49-BAA149BF91DF}" type="slidenum">
              <a:rPr lang="en-US"/>
              <a:pPr>
                <a:defRPr/>
              </a:pPr>
              <a:t>‹#›</a:t>
            </a:fld>
            <a:endParaRPr lang="en-US"/>
          </a:p>
        </p:txBody>
      </p:sp>
    </p:spTree>
    <p:extLst>
      <p:ext uri="{BB962C8B-B14F-4D97-AF65-F5344CB8AC3E}">
        <p14:creationId xmlns:p14="http://schemas.microsoft.com/office/powerpoint/2010/main" val="281650551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735C9B9-FE6C-4346-95CC-06112564E10D}" type="slidenum">
              <a:rPr lang="en-US"/>
              <a:pPr>
                <a:defRPr/>
              </a:pPr>
              <a:t>‹#›</a:t>
            </a:fld>
            <a:endParaRPr lang="en-US"/>
          </a:p>
        </p:txBody>
      </p:sp>
    </p:spTree>
    <p:extLst>
      <p:ext uri="{BB962C8B-B14F-4D97-AF65-F5344CB8AC3E}">
        <p14:creationId xmlns:p14="http://schemas.microsoft.com/office/powerpoint/2010/main" val="1592251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26010365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44F673F-818C-A14A-82B6-E0781984670D}" type="slidenum">
              <a:rPr lang="en-US"/>
              <a:pPr>
                <a:defRPr/>
              </a:pPr>
              <a:t>‹#›</a:t>
            </a:fld>
            <a:endParaRPr lang="en-US"/>
          </a:p>
        </p:txBody>
      </p:sp>
    </p:spTree>
    <p:extLst>
      <p:ext uri="{BB962C8B-B14F-4D97-AF65-F5344CB8AC3E}">
        <p14:creationId xmlns:p14="http://schemas.microsoft.com/office/powerpoint/2010/main" val="317407452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BC7861F-94EA-7C40-A931-42AD56C010B2}" type="slidenum">
              <a:rPr lang="en-US"/>
              <a:pPr>
                <a:defRPr/>
              </a:pPr>
              <a:t>‹#›</a:t>
            </a:fld>
            <a:endParaRPr lang="en-US"/>
          </a:p>
        </p:txBody>
      </p:sp>
    </p:spTree>
    <p:extLst>
      <p:ext uri="{BB962C8B-B14F-4D97-AF65-F5344CB8AC3E}">
        <p14:creationId xmlns:p14="http://schemas.microsoft.com/office/powerpoint/2010/main" val="330004752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CFD172E-4CE6-764F-9896-8D5AD9DA2BE8}" type="slidenum">
              <a:rPr lang="en-US"/>
              <a:pPr>
                <a:defRPr/>
              </a:pPr>
              <a:t>‹#›</a:t>
            </a:fld>
            <a:endParaRPr lang="en-US"/>
          </a:p>
        </p:txBody>
      </p:sp>
    </p:spTree>
    <p:extLst>
      <p:ext uri="{BB962C8B-B14F-4D97-AF65-F5344CB8AC3E}">
        <p14:creationId xmlns:p14="http://schemas.microsoft.com/office/powerpoint/2010/main" val="383575228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877DB51-551A-9F48-9DCF-F4FA0D3B9721}" type="slidenum">
              <a:rPr lang="en-US"/>
              <a:pPr>
                <a:defRPr/>
              </a:pPr>
              <a:t>‹#›</a:t>
            </a:fld>
            <a:endParaRPr lang="en-US"/>
          </a:p>
        </p:txBody>
      </p:sp>
    </p:spTree>
    <p:extLst>
      <p:ext uri="{BB962C8B-B14F-4D97-AF65-F5344CB8AC3E}">
        <p14:creationId xmlns:p14="http://schemas.microsoft.com/office/powerpoint/2010/main" val="225748175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FA04045-BEC5-1F48-AAF5-D14D74B1BCC9}" type="slidenum">
              <a:rPr lang="en-US"/>
              <a:pPr>
                <a:defRPr/>
              </a:pPr>
              <a:t>‹#›</a:t>
            </a:fld>
            <a:endParaRPr lang="en-US"/>
          </a:p>
        </p:txBody>
      </p:sp>
    </p:spTree>
    <p:extLst>
      <p:ext uri="{BB962C8B-B14F-4D97-AF65-F5344CB8AC3E}">
        <p14:creationId xmlns:p14="http://schemas.microsoft.com/office/powerpoint/2010/main" val="426769169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B7E6129-7960-C14A-A95D-28151A650521}" type="slidenum">
              <a:rPr lang="en-US"/>
              <a:pPr>
                <a:defRPr/>
              </a:pPr>
              <a:t>‹#›</a:t>
            </a:fld>
            <a:endParaRPr lang="en-US"/>
          </a:p>
        </p:txBody>
      </p:sp>
    </p:spTree>
    <p:extLst>
      <p:ext uri="{BB962C8B-B14F-4D97-AF65-F5344CB8AC3E}">
        <p14:creationId xmlns:p14="http://schemas.microsoft.com/office/powerpoint/2010/main" val="59651617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77A196F-9CD4-1348-90BC-20170B888F28}" type="slidenum">
              <a:rPr lang="en-US"/>
              <a:pPr>
                <a:defRPr/>
              </a:pPr>
              <a:t>‹#›</a:t>
            </a:fld>
            <a:endParaRPr lang="en-US"/>
          </a:p>
        </p:txBody>
      </p:sp>
    </p:spTree>
    <p:extLst>
      <p:ext uri="{BB962C8B-B14F-4D97-AF65-F5344CB8AC3E}">
        <p14:creationId xmlns:p14="http://schemas.microsoft.com/office/powerpoint/2010/main" val="156494941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7459323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292458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20309038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357083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6203006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6115635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0020439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854870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5337848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8446823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864754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9542884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148233626"/>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0984529"/>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551655453"/>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8006036"/>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46221404"/>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4136073"/>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22397049"/>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2553014"/>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51618689"/>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Gill Sans" charset="0"/>
            </a:endParaRPr>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241612211"/>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4044601"/>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79388"/>
            <a:ext cx="2057400" cy="59467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79388"/>
            <a:ext cx="6019800" cy="594677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4011061"/>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1A2C5C7-3F94-A14E-AD57-F8641F6E25BD}" type="slidenum">
              <a:rPr lang="en-US"/>
              <a:pPr>
                <a:defRPr/>
              </a:pPr>
              <a:t>‹#›</a:t>
            </a:fld>
            <a:endParaRPr lang="en-US"/>
          </a:p>
        </p:txBody>
      </p:sp>
    </p:spTree>
    <p:extLst>
      <p:ext uri="{BB962C8B-B14F-4D97-AF65-F5344CB8AC3E}">
        <p14:creationId xmlns:p14="http://schemas.microsoft.com/office/powerpoint/2010/main" val="416731433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6571793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4EFE739-532E-FB44-A0A7-9563021061E5}" type="slidenum">
              <a:rPr lang="en-US"/>
              <a:pPr>
                <a:defRPr/>
              </a:pPr>
              <a:t>‹#›</a:t>
            </a:fld>
            <a:endParaRPr lang="en-US"/>
          </a:p>
        </p:txBody>
      </p:sp>
    </p:spTree>
    <p:extLst>
      <p:ext uri="{BB962C8B-B14F-4D97-AF65-F5344CB8AC3E}">
        <p14:creationId xmlns:p14="http://schemas.microsoft.com/office/powerpoint/2010/main" val="112689218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E6E3D26-4DDA-9742-8421-B862FF7AA38B}" type="slidenum">
              <a:rPr lang="en-US"/>
              <a:pPr>
                <a:defRPr/>
              </a:pPr>
              <a:t>‹#›</a:t>
            </a:fld>
            <a:endParaRPr lang="en-US"/>
          </a:p>
        </p:txBody>
      </p:sp>
    </p:spTree>
    <p:extLst>
      <p:ext uri="{BB962C8B-B14F-4D97-AF65-F5344CB8AC3E}">
        <p14:creationId xmlns:p14="http://schemas.microsoft.com/office/powerpoint/2010/main" val="41606278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16992CF-9EED-DE47-B829-C8EE6129C36F}" type="slidenum">
              <a:rPr lang="en-US"/>
              <a:pPr>
                <a:defRPr/>
              </a:pPr>
              <a:t>‹#›</a:t>
            </a:fld>
            <a:endParaRPr lang="en-US"/>
          </a:p>
        </p:txBody>
      </p:sp>
    </p:spTree>
    <p:extLst>
      <p:ext uri="{BB962C8B-B14F-4D97-AF65-F5344CB8AC3E}">
        <p14:creationId xmlns:p14="http://schemas.microsoft.com/office/powerpoint/2010/main" val="255329907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3A146DC-CF29-4347-A1C4-949360196556}" type="slidenum">
              <a:rPr lang="en-US"/>
              <a:pPr>
                <a:defRPr/>
              </a:pPr>
              <a:t>‹#›</a:t>
            </a:fld>
            <a:endParaRPr lang="en-US"/>
          </a:p>
        </p:txBody>
      </p:sp>
    </p:spTree>
    <p:extLst>
      <p:ext uri="{BB962C8B-B14F-4D97-AF65-F5344CB8AC3E}">
        <p14:creationId xmlns:p14="http://schemas.microsoft.com/office/powerpoint/2010/main" val="5952199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3053466-9CE0-054F-B2FB-F34AE54383AD}" type="slidenum">
              <a:rPr lang="en-US"/>
              <a:pPr>
                <a:defRPr/>
              </a:pPr>
              <a:t>‹#›</a:t>
            </a:fld>
            <a:endParaRPr lang="en-US"/>
          </a:p>
        </p:txBody>
      </p:sp>
    </p:spTree>
    <p:extLst>
      <p:ext uri="{BB962C8B-B14F-4D97-AF65-F5344CB8AC3E}">
        <p14:creationId xmlns:p14="http://schemas.microsoft.com/office/powerpoint/2010/main" val="258160705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929BD1F-B568-174C-AB8B-95070F7B1805}" type="slidenum">
              <a:rPr lang="en-US"/>
              <a:pPr>
                <a:defRPr/>
              </a:pPr>
              <a:t>‹#›</a:t>
            </a:fld>
            <a:endParaRPr lang="en-US"/>
          </a:p>
        </p:txBody>
      </p:sp>
    </p:spTree>
    <p:extLst>
      <p:ext uri="{BB962C8B-B14F-4D97-AF65-F5344CB8AC3E}">
        <p14:creationId xmlns:p14="http://schemas.microsoft.com/office/powerpoint/2010/main" val="226712927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6276BE54-34E4-3F41-BD2D-750857848750}" type="slidenum">
              <a:rPr lang="en-US"/>
              <a:pPr>
                <a:defRPr/>
              </a:pPr>
              <a:t>‹#›</a:t>
            </a:fld>
            <a:endParaRPr lang="en-US"/>
          </a:p>
        </p:txBody>
      </p:sp>
    </p:spTree>
    <p:extLst>
      <p:ext uri="{BB962C8B-B14F-4D97-AF65-F5344CB8AC3E}">
        <p14:creationId xmlns:p14="http://schemas.microsoft.com/office/powerpoint/2010/main" val="275983822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8A74B699-2D68-DB48-9A43-74B018A528BD}" type="slidenum">
              <a:rPr lang="en-US"/>
              <a:pPr>
                <a:defRPr/>
              </a:pPr>
              <a:t>‹#›</a:t>
            </a:fld>
            <a:endParaRPr lang="en-US"/>
          </a:p>
        </p:txBody>
      </p:sp>
    </p:spTree>
    <p:extLst>
      <p:ext uri="{BB962C8B-B14F-4D97-AF65-F5344CB8AC3E}">
        <p14:creationId xmlns:p14="http://schemas.microsoft.com/office/powerpoint/2010/main" val="136605627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4846C4A-32C6-2848-A09C-CC745F2FE51F}" type="slidenum">
              <a:rPr lang="en-US"/>
              <a:pPr>
                <a:defRPr/>
              </a:pPr>
              <a:t>‹#›</a:t>
            </a:fld>
            <a:endParaRPr lang="en-US"/>
          </a:p>
        </p:txBody>
      </p:sp>
    </p:spTree>
    <p:extLst>
      <p:ext uri="{BB962C8B-B14F-4D97-AF65-F5344CB8AC3E}">
        <p14:creationId xmlns:p14="http://schemas.microsoft.com/office/powerpoint/2010/main" val="216235389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5045B04-40AF-944C-B5B8-2A3C0A76A7FF}" type="slidenum">
              <a:rPr lang="en-US"/>
              <a:pPr>
                <a:defRPr/>
              </a:pPr>
              <a:t>‹#›</a:t>
            </a:fld>
            <a:endParaRPr lang="en-US"/>
          </a:p>
        </p:txBody>
      </p:sp>
    </p:spTree>
    <p:extLst>
      <p:ext uri="{BB962C8B-B14F-4D97-AF65-F5344CB8AC3E}">
        <p14:creationId xmlns:p14="http://schemas.microsoft.com/office/powerpoint/2010/main" val="16824647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115331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4C22A1F8-4679-0A4D-A5AA-677AA81909F1}" type="slidenum">
              <a:rPr lang="en-US"/>
              <a:pPr>
                <a:defRPr/>
              </a:pPr>
              <a:t>‹#›</a:t>
            </a:fld>
            <a:endParaRPr lang="en-US"/>
          </a:p>
        </p:txBody>
      </p:sp>
    </p:spTree>
    <p:extLst>
      <p:ext uri="{BB962C8B-B14F-4D97-AF65-F5344CB8AC3E}">
        <p14:creationId xmlns:p14="http://schemas.microsoft.com/office/powerpoint/2010/main" val="105508721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0E56215-D194-6A4B-93F9-9A9883AD56B1}" type="slidenum">
              <a:rPr lang="en-US"/>
              <a:pPr>
                <a:defRPr/>
              </a:pPr>
              <a:t>‹#›</a:t>
            </a:fld>
            <a:endParaRPr lang="en-US"/>
          </a:p>
        </p:txBody>
      </p:sp>
    </p:spTree>
    <p:extLst>
      <p:ext uri="{BB962C8B-B14F-4D97-AF65-F5344CB8AC3E}">
        <p14:creationId xmlns:p14="http://schemas.microsoft.com/office/powerpoint/2010/main" val="229353077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CEC980B-CC0A-F243-B151-38B9F520FA19}" type="slidenum">
              <a:rPr lang="en-US"/>
              <a:pPr>
                <a:defRPr/>
              </a:pPr>
              <a:t>‹#›</a:t>
            </a:fld>
            <a:endParaRPr lang="en-US"/>
          </a:p>
        </p:txBody>
      </p:sp>
    </p:spTree>
    <p:extLst>
      <p:ext uri="{BB962C8B-B14F-4D97-AF65-F5344CB8AC3E}">
        <p14:creationId xmlns:p14="http://schemas.microsoft.com/office/powerpoint/2010/main" val="214881487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D31E87D-AAB3-8348-94AC-1BB552098FBC}" type="slidenum">
              <a:rPr lang="en-US"/>
              <a:pPr>
                <a:defRPr/>
              </a:pPr>
              <a:t>‹#›</a:t>
            </a:fld>
            <a:endParaRPr lang="en-US"/>
          </a:p>
        </p:txBody>
      </p:sp>
    </p:spTree>
    <p:extLst>
      <p:ext uri="{BB962C8B-B14F-4D97-AF65-F5344CB8AC3E}">
        <p14:creationId xmlns:p14="http://schemas.microsoft.com/office/powerpoint/2010/main" val="382931551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0F8A9D8-FF75-454A-9F2A-C9B44B7901A4}" type="slidenum">
              <a:rPr lang="en-US"/>
              <a:pPr>
                <a:defRPr/>
              </a:pPr>
              <a:t>‹#›</a:t>
            </a:fld>
            <a:endParaRPr lang="en-US"/>
          </a:p>
        </p:txBody>
      </p:sp>
    </p:spTree>
    <p:extLst>
      <p:ext uri="{BB962C8B-B14F-4D97-AF65-F5344CB8AC3E}">
        <p14:creationId xmlns:p14="http://schemas.microsoft.com/office/powerpoint/2010/main" val="41942423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93A9BFD-1201-0843-83DD-A68F06263BF6}" type="slidenum">
              <a:rPr lang="en-US"/>
              <a:pPr>
                <a:defRPr/>
              </a:pPr>
              <a:t>‹#›</a:t>
            </a:fld>
            <a:endParaRPr lang="en-US"/>
          </a:p>
        </p:txBody>
      </p:sp>
    </p:spTree>
    <p:extLst>
      <p:ext uri="{BB962C8B-B14F-4D97-AF65-F5344CB8AC3E}">
        <p14:creationId xmlns:p14="http://schemas.microsoft.com/office/powerpoint/2010/main" val="31970398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CA4B2E7-FF5D-F245-B4DB-56D86B4ADC49}" type="slidenum">
              <a:rPr lang="en-US"/>
              <a:pPr>
                <a:defRPr/>
              </a:pPr>
              <a:t>‹#›</a:t>
            </a:fld>
            <a:endParaRPr lang="en-US"/>
          </a:p>
        </p:txBody>
      </p:sp>
    </p:spTree>
    <p:extLst>
      <p:ext uri="{BB962C8B-B14F-4D97-AF65-F5344CB8AC3E}">
        <p14:creationId xmlns:p14="http://schemas.microsoft.com/office/powerpoint/2010/main" val="105999146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574ECFA-AD06-394C-AEE1-856390B6F75B}" type="slidenum">
              <a:rPr lang="en-US"/>
              <a:pPr>
                <a:defRPr/>
              </a:pPr>
              <a:t>‹#›</a:t>
            </a:fld>
            <a:endParaRPr lang="en-US"/>
          </a:p>
        </p:txBody>
      </p:sp>
    </p:spTree>
    <p:extLst>
      <p:ext uri="{BB962C8B-B14F-4D97-AF65-F5344CB8AC3E}">
        <p14:creationId xmlns:p14="http://schemas.microsoft.com/office/powerpoint/2010/main" val="67662824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DCDAC6D-7517-0A43-A040-194199C53AFC}" type="slidenum">
              <a:rPr lang="en-US"/>
              <a:pPr>
                <a:defRPr/>
              </a:pPr>
              <a:t>‹#›</a:t>
            </a:fld>
            <a:endParaRPr lang="en-US"/>
          </a:p>
        </p:txBody>
      </p:sp>
    </p:spTree>
    <p:extLst>
      <p:ext uri="{BB962C8B-B14F-4D97-AF65-F5344CB8AC3E}">
        <p14:creationId xmlns:p14="http://schemas.microsoft.com/office/powerpoint/2010/main" val="188533323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34062E5-A264-FE4F-B5C6-F67DB5784DE6}" type="slidenum">
              <a:rPr lang="en-US"/>
              <a:pPr>
                <a:defRPr/>
              </a:pPr>
              <a:t>‹#›</a:t>
            </a:fld>
            <a:endParaRPr lang="en-US"/>
          </a:p>
        </p:txBody>
      </p:sp>
    </p:spTree>
    <p:extLst>
      <p:ext uri="{BB962C8B-B14F-4D97-AF65-F5344CB8AC3E}">
        <p14:creationId xmlns:p14="http://schemas.microsoft.com/office/powerpoint/2010/main" val="313573471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1465534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86CBF82-5439-3845-9BDC-4447FB70809F}" type="slidenum">
              <a:rPr lang="en-US"/>
              <a:pPr>
                <a:defRPr/>
              </a:pPr>
              <a:t>‹#›</a:t>
            </a:fld>
            <a:endParaRPr lang="en-US"/>
          </a:p>
        </p:txBody>
      </p:sp>
    </p:spTree>
    <p:extLst>
      <p:ext uri="{BB962C8B-B14F-4D97-AF65-F5344CB8AC3E}">
        <p14:creationId xmlns:p14="http://schemas.microsoft.com/office/powerpoint/2010/main" val="289645675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FE7C9BF-B484-FA4F-B9D1-D5C33C59B31E}" type="slidenum">
              <a:rPr lang="en-US"/>
              <a:pPr>
                <a:defRPr/>
              </a:pPr>
              <a:t>‹#›</a:t>
            </a:fld>
            <a:endParaRPr lang="en-US"/>
          </a:p>
        </p:txBody>
      </p:sp>
    </p:spTree>
    <p:extLst>
      <p:ext uri="{BB962C8B-B14F-4D97-AF65-F5344CB8AC3E}">
        <p14:creationId xmlns:p14="http://schemas.microsoft.com/office/powerpoint/2010/main" val="141350607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3899121-E264-3D4C-8A26-90B81066D731}" type="slidenum">
              <a:rPr lang="en-US"/>
              <a:pPr>
                <a:defRPr/>
              </a:pPr>
              <a:t>‹#›</a:t>
            </a:fld>
            <a:endParaRPr lang="en-US"/>
          </a:p>
        </p:txBody>
      </p:sp>
    </p:spTree>
    <p:extLst>
      <p:ext uri="{BB962C8B-B14F-4D97-AF65-F5344CB8AC3E}">
        <p14:creationId xmlns:p14="http://schemas.microsoft.com/office/powerpoint/2010/main" val="417401998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BCDCE86-D5E6-E740-8943-C42915AF6BA5}" type="slidenum">
              <a:rPr lang="en-US"/>
              <a:pPr>
                <a:defRPr/>
              </a:pPr>
              <a:t>‹#›</a:t>
            </a:fld>
            <a:endParaRPr lang="en-US"/>
          </a:p>
        </p:txBody>
      </p:sp>
    </p:spTree>
    <p:extLst>
      <p:ext uri="{BB962C8B-B14F-4D97-AF65-F5344CB8AC3E}">
        <p14:creationId xmlns:p14="http://schemas.microsoft.com/office/powerpoint/2010/main" val="5991851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C16D05A-7B6E-784D-9457-EF3C371022F8}" type="slidenum">
              <a:rPr lang="en-US"/>
              <a:pPr>
                <a:defRPr/>
              </a:pPr>
              <a:t>‹#›</a:t>
            </a:fld>
            <a:endParaRPr lang="en-US"/>
          </a:p>
        </p:txBody>
      </p:sp>
    </p:spTree>
    <p:extLst>
      <p:ext uri="{BB962C8B-B14F-4D97-AF65-F5344CB8AC3E}">
        <p14:creationId xmlns:p14="http://schemas.microsoft.com/office/powerpoint/2010/main" val="164991766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FF55DD0-F9A5-264C-8D5C-93DE5A28DDB8}" type="slidenum">
              <a:rPr lang="en-US"/>
              <a:pPr>
                <a:defRPr/>
              </a:pPr>
              <a:t>‹#›</a:t>
            </a:fld>
            <a:endParaRPr lang="en-US"/>
          </a:p>
        </p:txBody>
      </p:sp>
    </p:spTree>
    <p:extLst>
      <p:ext uri="{BB962C8B-B14F-4D97-AF65-F5344CB8AC3E}">
        <p14:creationId xmlns:p14="http://schemas.microsoft.com/office/powerpoint/2010/main" val="239541051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7DA551F-5CB6-1F4B-B197-01B3E005206E}" type="slidenum">
              <a:rPr lang="en-US"/>
              <a:pPr>
                <a:defRPr/>
              </a:pPr>
              <a:t>‹#›</a:t>
            </a:fld>
            <a:endParaRPr lang="en-US"/>
          </a:p>
        </p:txBody>
      </p:sp>
    </p:spTree>
    <p:extLst>
      <p:ext uri="{BB962C8B-B14F-4D97-AF65-F5344CB8AC3E}">
        <p14:creationId xmlns:p14="http://schemas.microsoft.com/office/powerpoint/2010/main" val="110206176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1EE9F17-9C24-A14A-89FC-73D796B1A0F4}" type="slidenum">
              <a:rPr lang="en-US"/>
              <a:pPr>
                <a:defRPr/>
              </a:pPr>
              <a:t>‹#›</a:t>
            </a:fld>
            <a:endParaRPr lang="en-US"/>
          </a:p>
        </p:txBody>
      </p:sp>
    </p:spTree>
    <p:extLst>
      <p:ext uri="{BB962C8B-B14F-4D97-AF65-F5344CB8AC3E}">
        <p14:creationId xmlns:p14="http://schemas.microsoft.com/office/powerpoint/2010/main" val="251383283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9ACDF0E-8380-D84B-A90C-C15F2D9093BE}" type="slidenum">
              <a:rPr lang="en-US"/>
              <a:pPr>
                <a:defRPr/>
              </a:pPr>
              <a:t>‹#›</a:t>
            </a:fld>
            <a:endParaRPr lang="en-US"/>
          </a:p>
        </p:txBody>
      </p:sp>
    </p:spTree>
    <p:extLst>
      <p:ext uri="{BB962C8B-B14F-4D97-AF65-F5344CB8AC3E}">
        <p14:creationId xmlns:p14="http://schemas.microsoft.com/office/powerpoint/2010/main" val="64928020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4D67A81-6BE7-5043-B660-D51D545C6C50}" type="slidenum">
              <a:rPr lang="en-US"/>
              <a:pPr>
                <a:defRPr/>
              </a:pPr>
              <a:t>‹#›</a:t>
            </a:fld>
            <a:endParaRPr lang="en-US"/>
          </a:p>
        </p:txBody>
      </p:sp>
    </p:spTree>
    <p:extLst>
      <p:ext uri="{BB962C8B-B14F-4D97-AF65-F5344CB8AC3E}">
        <p14:creationId xmlns:p14="http://schemas.microsoft.com/office/powerpoint/2010/main" val="15474064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1DBA2F-1AB7-AA4E-A04A-6F63A61DF716}" type="slidenum">
              <a:rPr lang="en-US"/>
              <a:pPr>
                <a:defRPr/>
              </a:pPr>
              <a:t>‹#›</a:t>
            </a:fld>
            <a:endParaRPr lang="en-US"/>
          </a:p>
        </p:txBody>
      </p:sp>
    </p:spTree>
    <p:extLst>
      <p:ext uri="{BB962C8B-B14F-4D97-AF65-F5344CB8AC3E}">
        <p14:creationId xmlns:p14="http://schemas.microsoft.com/office/powerpoint/2010/main" val="309332745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4727218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11EB3E-4266-DD4F-ACA5-9958DA0CCC70}" type="slidenum">
              <a:rPr lang="en-US"/>
              <a:pPr>
                <a:defRPr/>
              </a:pPr>
              <a:t>‹#›</a:t>
            </a:fld>
            <a:endParaRPr lang="en-US"/>
          </a:p>
        </p:txBody>
      </p:sp>
    </p:spTree>
    <p:extLst>
      <p:ext uri="{BB962C8B-B14F-4D97-AF65-F5344CB8AC3E}">
        <p14:creationId xmlns:p14="http://schemas.microsoft.com/office/powerpoint/2010/main" val="221104504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76FE2B-DFBE-EE4E-80C5-B8FCE66867C3}" type="slidenum">
              <a:rPr lang="en-US"/>
              <a:pPr>
                <a:defRPr/>
              </a:pPr>
              <a:t>‹#›</a:t>
            </a:fld>
            <a:endParaRPr lang="en-US"/>
          </a:p>
        </p:txBody>
      </p:sp>
    </p:spTree>
    <p:extLst>
      <p:ext uri="{BB962C8B-B14F-4D97-AF65-F5344CB8AC3E}">
        <p14:creationId xmlns:p14="http://schemas.microsoft.com/office/powerpoint/2010/main" val="197897844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F1ABD9E-CDAA-7041-B8DC-4110ECFFF346}" type="slidenum">
              <a:rPr lang="en-US"/>
              <a:pPr>
                <a:defRPr/>
              </a:pPr>
              <a:t>‹#›</a:t>
            </a:fld>
            <a:endParaRPr lang="en-US"/>
          </a:p>
        </p:txBody>
      </p:sp>
    </p:spTree>
    <p:extLst>
      <p:ext uri="{BB962C8B-B14F-4D97-AF65-F5344CB8AC3E}">
        <p14:creationId xmlns:p14="http://schemas.microsoft.com/office/powerpoint/2010/main" val="258594943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4365FC07-0C39-944F-B01F-133CAD1A6121}" type="slidenum">
              <a:rPr lang="en-US"/>
              <a:pPr>
                <a:defRPr/>
              </a:pPr>
              <a:t>‹#›</a:t>
            </a:fld>
            <a:endParaRPr lang="en-US"/>
          </a:p>
        </p:txBody>
      </p:sp>
    </p:spTree>
    <p:extLst>
      <p:ext uri="{BB962C8B-B14F-4D97-AF65-F5344CB8AC3E}">
        <p14:creationId xmlns:p14="http://schemas.microsoft.com/office/powerpoint/2010/main" val="383102282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21365BE-E9D2-994A-B656-48B336CC42F9}" type="slidenum">
              <a:rPr lang="en-US"/>
              <a:pPr>
                <a:defRPr/>
              </a:pPr>
              <a:t>‹#›</a:t>
            </a:fld>
            <a:endParaRPr lang="en-US"/>
          </a:p>
        </p:txBody>
      </p:sp>
    </p:spTree>
    <p:extLst>
      <p:ext uri="{BB962C8B-B14F-4D97-AF65-F5344CB8AC3E}">
        <p14:creationId xmlns:p14="http://schemas.microsoft.com/office/powerpoint/2010/main" val="424272066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1321A17-AD96-5149-A7EF-7ADEF95DFB64}" type="slidenum">
              <a:rPr lang="en-US"/>
              <a:pPr>
                <a:defRPr/>
              </a:pPr>
              <a:t>‹#›</a:t>
            </a:fld>
            <a:endParaRPr lang="en-US"/>
          </a:p>
        </p:txBody>
      </p:sp>
    </p:spTree>
    <p:extLst>
      <p:ext uri="{BB962C8B-B14F-4D97-AF65-F5344CB8AC3E}">
        <p14:creationId xmlns:p14="http://schemas.microsoft.com/office/powerpoint/2010/main" val="158291891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2E0E013-97A6-5C4F-AEA8-3323DE5F3DAC}" type="slidenum">
              <a:rPr lang="en-US"/>
              <a:pPr>
                <a:defRPr/>
              </a:pPr>
              <a:t>‹#›</a:t>
            </a:fld>
            <a:endParaRPr lang="en-US"/>
          </a:p>
        </p:txBody>
      </p:sp>
    </p:spTree>
    <p:extLst>
      <p:ext uri="{BB962C8B-B14F-4D97-AF65-F5344CB8AC3E}">
        <p14:creationId xmlns:p14="http://schemas.microsoft.com/office/powerpoint/2010/main" val="309715088"/>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811BF26-A6F1-7A48-A545-36BC169480B6}" type="slidenum">
              <a:rPr lang="en-US"/>
              <a:pPr>
                <a:defRPr/>
              </a:pPr>
              <a:t>‹#›</a:t>
            </a:fld>
            <a:endParaRPr lang="en-US"/>
          </a:p>
        </p:txBody>
      </p:sp>
    </p:spTree>
    <p:extLst>
      <p:ext uri="{BB962C8B-B14F-4D97-AF65-F5344CB8AC3E}">
        <p14:creationId xmlns:p14="http://schemas.microsoft.com/office/powerpoint/2010/main" val="210360114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FC252E1-3563-4D47-875B-C9194AF82954}" type="slidenum">
              <a:rPr lang="en-US"/>
              <a:pPr>
                <a:defRPr/>
              </a:pPr>
              <a:t>‹#›</a:t>
            </a:fld>
            <a:endParaRPr lang="en-US"/>
          </a:p>
        </p:txBody>
      </p:sp>
    </p:spTree>
    <p:extLst>
      <p:ext uri="{BB962C8B-B14F-4D97-AF65-F5344CB8AC3E}">
        <p14:creationId xmlns:p14="http://schemas.microsoft.com/office/powerpoint/2010/main" val="21209941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C18D09E-5D3D-1040-8DE5-77A0D9AD478D}" type="slidenum">
              <a:rPr lang="en-US"/>
              <a:pPr>
                <a:defRPr/>
              </a:pPr>
              <a:t>‹#›</a:t>
            </a:fld>
            <a:endParaRPr lang="en-US"/>
          </a:p>
        </p:txBody>
      </p:sp>
    </p:spTree>
    <p:extLst>
      <p:ext uri="{BB962C8B-B14F-4D97-AF65-F5344CB8AC3E}">
        <p14:creationId xmlns:p14="http://schemas.microsoft.com/office/powerpoint/2010/main" val="130692510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17698540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53F3B097-9E88-BF4D-98AF-384F2FF1E7D4}" type="slidenum">
              <a:rPr lang="en-US"/>
              <a:pPr>
                <a:defRPr/>
              </a:pPr>
              <a:t>‹#›</a:t>
            </a:fld>
            <a:endParaRPr lang="en-US"/>
          </a:p>
        </p:txBody>
      </p:sp>
    </p:spTree>
    <p:extLst>
      <p:ext uri="{BB962C8B-B14F-4D97-AF65-F5344CB8AC3E}">
        <p14:creationId xmlns:p14="http://schemas.microsoft.com/office/powerpoint/2010/main" val="42377049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6215D54-595D-2A44-8BE4-4DA4497AB118}" type="slidenum">
              <a:rPr lang="en-US"/>
              <a:pPr>
                <a:defRPr/>
              </a:pPr>
              <a:t>‹#›</a:t>
            </a:fld>
            <a:endParaRPr lang="en-US"/>
          </a:p>
        </p:txBody>
      </p:sp>
    </p:spTree>
    <p:extLst>
      <p:ext uri="{BB962C8B-B14F-4D97-AF65-F5344CB8AC3E}">
        <p14:creationId xmlns:p14="http://schemas.microsoft.com/office/powerpoint/2010/main" val="137220843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103906E-9AA8-474C-B06D-5EAFF186F6B8}" type="slidenum">
              <a:rPr lang="en-US"/>
              <a:pPr>
                <a:defRPr/>
              </a:pPr>
              <a:t>‹#›</a:t>
            </a:fld>
            <a:endParaRPr lang="en-US"/>
          </a:p>
        </p:txBody>
      </p:sp>
    </p:spTree>
    <p:extLst>
      <p:ext uri="{BB962C8B-B14F-4D97-AF65-F5344CB8AC3E}">
        <p14:creationId xmlns:p14="http://schemas.microsoft.com/office/powerpoint/2010/main" val="204146755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AA80299-26F6-7D44-AE8F-2CB4D8B00EB1}" type="slidenum">
              <a:rPr lang="en-US"/>
              <a:pPr>
                <a:defRPr/>
              </a:pPr>
              <a:t>‹#›</a:t>
            </a:fld>
            <a:endParaRPr lang="en-US"/>
          </a:p>
        </p:txBody>
      </p:sp>
    </p:spTree>
    <p:extLst>
      <p:ext uri="{BB962C8B-B14F-4D97-AF65-F5344CB8AC3E}">
        <p14:creationId xmlns:p14="http://schemas.microsoft.com/office/powerpoint/2010/main" val="1485699463"/>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D6BEB5B-2F11-BB42-951F-5EE08565C1BB}" type="slidenum">
              <a:rPr lang="en-US"/>
              <a:pPr>
                <a:defRPr/>
              </a:pPr>
              <a:t>‹#›</a:t>
            </a:fld>
            <a:endParaRPr lang="en-US"/>
          </a:p>
        </p:txBody>
      </p:sp>
    </p:spTree>
    <p:extLst>
      <p:ext uri="{BB962C8B-B14F-4D97-AF65-F5344CB8AC3E}">
        <p14:creationId xmlns:p14="http://schemas.microsoft.com/office/powerpoint/2010/main" val="64075769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92C1BE23-CCD7-1947-BF4C-51FFDABE2F78}" type="slidenum">
              <a:rPr lang="en-US"/>
              <a:pPr>
                <a:defRPr/>
              </a:pPr>
              <a:t>‹#›</a:t>
            </a:fld>
            <a:endParaRPr lang="en-US"/>
          </a:p>
        </p:txBody>
      </p:sp>
    </p:spTree>
    <p:extLst>
      <p:ext uri="{BB962C8B-B14F-4D97-AF65-F5344CB8AC3E}">
        <p14:creationId xmlns:p14="http://schemas.microsoft.com/office/powerpoint/2010/main" val="80262896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BC24058-D2AD-2F44-BDB8-5EFA341A4E7A}" type="slidenum">
              <a:rPr lang="en-US"/>
              <a:pPr>
                <a:defRPr/>
              </a:pPr>
              <a:t>‹#›</a:t>
            </a:fld>
            <a:endParaRPr lang="en-US"/>
          </a:p>
        </p:txBody>
      </p:sp>
    </p:spTree>
    <p:extLst>
      <p:ext uri="{BB962C8B-B14F-4D97-AF65-F5344CB8AC3E}">
        <p14:creationId xmlns:p14="http://schemas.microsoft.com/office/powerpoint/2010/main" val="335713191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01310AB-DED5-0A47-8C14-E73E0C37A796}" type="slidenum">
              <a:rPr lang="en-US"/>
              <a:pPr>
                <a:defRPr/>
              </a:pPr>
              <a:t>‹#›</a:t>
            </a:fld>
            <a:endParaRPr lang="en-US"/>
          </a:p>
        </p:txBody>
      </p:sp>
    </p:spTree>
    <p:extLst>
      <p:ext uri="{BB962C8B-B14F-4D97-AF65-F5344CB8AC3E}">
        <p14:creationId xmlns:p14="http://schemas.microsoft.com/office/powerpoint/2010/main" val="139389887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FAF6571-8784-3848-9560-454F6298409B}" type="slidenum">
              <a:rPr lang="en-US"/>
              <a:pPr>
                <a:defRPr/>
              </a:pPr>
              <a:t>‹#›</a:t>
            </a:fld>
            <a:endParaRPr lang="en-US"/>
          </a:p>
        </p:txBody>
      </p:sp>
    </p:spTree>
    <p:extLst>
      <p:ext uri="{BB962C8B-B14F-4D97-AF65-F5344CB8AC3E}">
        <p14:creationId xmlns:p14="http://schemas.microsoft.com/office/powerpoint/2010/main" val="37749143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76E1D5E-4256-F143-9532-426083F9C084}" type="slidenum">
              <a:rPr lang="en-US"/>
              <a:pPr>
                <a:defRPr/>
              </a:pPr>
              <a:t>‹#›</a:t>
            </a:fld>
            <a:endParaRPr lang="en-US"/>
          </a:p>
        </p:txBody>
      </p:sp>
    </p:spTree>
    <p:extLst>
      <p:ext uri="{BB962C8B-B14F-4D97-AF65-F5344CB8AC3E}">
        <p14:creationId xmlns:p14="http://schemas.microsoft.com/office/powerpoint/2010/main" val="24995966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4867175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A9FCB77-0D0F-F043-BF58-EDE04EB293B3}" type="slidenum">
              <a:rPr lang="en-US"/>
              <a:pPr>
                <a:defRPr/>
              </a:pPr>
              <a:t>‹#›</a:t>
            </a:fld>
            <a:endParaRPr lang="en-US"/>
          </a:p>
        </p:txBody>
      </p:sp>
    </p:spTree>
    <p:extLst>
      <p:ext uri="{BB962C8B-B14F-4D97-AF65-F5344CB8AC3E}">
        <p14:creationId xmlns:p14="http://schemas.microsoft.com/office/powerpoint/2010/main" val="6980058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FA99F8F-CFFF-8847-AD70-DC898B658559}" type="slidenum">
              <a:rPr lang="en-US"/>
              <a:pPr>
                <a:defRPr/>
              </a:pPr>
              <a:t>‹#›</a:t>
            </a:fld>
            <a:endParaRPr lang="en-US"/>
          </a:p>
        </p:txBody>
      </p:sp>
    </p:spTree>
    <p:extLst>
      <p:ext uri="{BB962C8B-B14F-4D97-AF65-F5344CB8AC3E}">
        <p14:creationId xmlns:p14="http://schemas.microsoft.com/office/powerpoint/2010/main" val="121159358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921CBFD-F4EE-3141-B298-6D0641D67800}" type="slidenum">
              <a:rPr lang="en-US"/>
              <a:pPr>
                <a:defRPr/>
              </a:pPr>
              <a:t>‹#›</a:t>
            </a:fld>
            <a:endParaRPr lang="en-US"/>
          </a:p>
        </p:txBody>
      </p:sp>
    </p:spTree>
    <p:extLst>
      <p:ext uri="{BB962C8B-B14F-4D97-AF65-F5344CB8AC3E}">
        <p14:creationId xmlns:p14="http://schemas.microsoft.com/office/powerpoint/2010/main" val="272028108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A3F3A39-5989-DB48-B158-6F816C55F75B}" type="slidenum">
              <a:rPr lang="en-US"/>
              <a:pPr>
                <a:defRPr/>
              </a:pPr>
              <a:t>‹#›</a:t>
            </a:fld>
            <a:endParaRPr lang="en-US"/>
          </a:p>
        </p:txBody>
      </p:sp>
    </p:spTree>
    <p:extLst>
      <p:ext uri="{BB962C8B-B14F-4D97-AF65-F5344CB8AC3E}">
        <p14:creationId xmlns:p14="http://schemas.microsoft.com/office/powerpoint/2010/main" val="146937731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4C75B30A-ECE0-C74D-B584-595116A428F0}" type="slidenum">
              <a:rPr lang="en-US"/>
              <a:pPr>
                <a:defRPr/>
              </a:pPr>
              <a:t>‹#›</a:t>
            </a:fld>
            <a:endParaRPr lang="en-US"/>
          </a:p>
        </p:txBody>
      </p:sp>
    </p:spTree>
    <p:extLst>
      <p:ext uri="{BB962C8B-B14F-4D97-AF65-F5344CB8AC3E}">
        <p14:creationId xmlns:p14="http://schemas.microsoft.com/office/powerpoint/2010/main" val="3279089991"/>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71C86341-6603-D849-A5D6-104B7C9A4D5E}" type="slidenum">
              <a:rPr lang="en-US"/>
              <a:pPr>
                <a:defRPr/>
              </a:pPr>
              <a:t>‹#›</a:t>
            </a:fld>
            <a:endParaRPr lang="en-US"/>
          </a:p>
        </p:txBody>
      </p:sp>
    </p:spTree>
    <p:extLst>
      <p:ext uri="{BB962C8B-B14F-4D97-AF65-F5344CB8AC3E}">
        <p14:creationId xmlns:p14="http://schemas.microsoft.com/office/powerpoint/2010/main" val="86685300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B0F7AB4A-A3D3-F349-B24B-AAC47DE83980}" type="slidenum">
              <a:rPr lang="en-US"/>
              <a:pPr>
                <a:defRPr/>
              </a:pPr>
              <a:t>‹#›</a:t>
            </a:fld>
            <a:endParaRPr lang="en-US"/>
          </a:p>
        </p:txBody>
      </p:sp>
    </p:spTree>
    <p:extLst>
      <p:ext uri="{BB962C8B-B14F-4D97-AF65-F5344CB8AC3E}">
        <p14:creationId xmlns:p14="http://schemas.microsoft.com/office/powerpoint/2010/main" val="342618945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0DD97DA6-614B-6141-908F-1EDC678499DA}" type="slidenum">
              <a:rPr lang="en-US"/>
              <a:pPr>
                <a:defRPr/>
              </a:pPr>
              <a:t>‹#›</a:t>
            </a:fld>
            <a:endParaRPr lang="en-US"/>
          </a:p>
        </p:txBody>
      </p:sp>
    </p:spTree>
    <p:extLst>
      <p:ext uri="{BB962C8B-B14F-4D97-AF65-F5344CB8AC3E}">
        <p14:creationId xmlns:p14="http://schemas.microsoft.com/office/powerpoint/2010/main" val="66503298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A56E810-3790-2E41-A88F-0ACE574B80CA}" type="slidenum">
              <a:rPr lang="en-US"/>
              <a:pPr>
                <a:defRPr/>
              </a:pPr>
              <a:t>‹#›</a:t>
            </a:fld>
            <a:endParaRPr lang="en-US"/>
          </a:p>
        </p:txBody>
      </p:sp>
    </p:spTree>
    <p:extLst>
      <p:ext uri="{BB962C8B-B14F-4D97-AF65-F5344CB8AC3E}">
        <p14:creationId xmlns:p14="http://schemas.microsoft.com/office/powerpoint/2010/main" val="178122751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0DE68D6-E038-9640-BE83-ECEAE4034230}" type="slidenum">
              <a:rPr lang="en-US"/>
              <a:pPr>
                <a:defRPr/>
              </a:pPr>
              <a:t>‹#›</a:t>
            </a:fld>
            <a:endParaRPr lang="en-US"/>
          </a:p>
        </p:txBody>
      </p:sp>
    </p:spTree>
    <p:extLst>
      <p:ext uri="{BB962C8B-B14F-4D97-AF65-F5344CB8AC3E}">
        <p14:creationId xmlns:p14="http://schemas.microsoft.com/office/powerpoint/2010/main" val="383402203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03972354"/>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F586C7B-BB80-034D-BA9A-AAE4EC36A34C}" type="slidenum">
              <a:rPr lang="en-US"/>
              <a:pPr>
                <a:defRPr/>
              </a:pPr>
              <a:t>‹#›</a:t>
            </a:fld>
            <a:endParaRPr lang="en-US"/>
          </a:p>
        </p:txBody>
      </p:sp>
    </p:spTree>
    <p:extLst>
      <p:ext uri="{BB962C8B-B14F-4D97-AF65-F5344CB8AC3E}">
        <p14:creationId xmlns:p14="http://schemas.microsoft.com/office/powerpoint/2010/main" val="194972840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CD8004A-F821-4D45-8EEC-2951CDC33070}" type="slidenum">
              <a:rPr lang="en-US"/>
              <a:pPr>
                <a:defRPr/>
              </a:pPr>
              <a:t>‹#›</a:t>
            </a:fld>
            <a:endParaRPr lang="en-US"/>
          </a:p>
        </p:txBody>
      </p:sp>
    </p:spTree>
    <p:extLst>
      <p:ext uri="{BB962C8B-B14F-4D97-AF65-F5344CB8AC3E}">
        <p14:creationId xmlns:p14="http://schemas.microsoft.com/office/powerpoint/2010/main" val="234994663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3E6D7EA-5ACA-934B-89A3-898BC032E84B}" type="slidenum">
              <a:rPr lang="en-US"/>
              <a:pPr>
                <a:defRPr/>
              </a:pPr>
              <a:t>‹#›</a:t>
            </a:fld>
            <a:endParaRPr lang="en-US"/>
          </a:p>
        </p:txBody>
      </p:sp>
    </p:spTree>
    <p:extLst>
      <p:ext uri="{BB962C8B-B14F-4D97-AF65-F5344CB8AC3E}">
        <p14:creationId xmlns:p14="http://schemas.microsoft.com/office/powerpoint/2010/main" val="64593669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EBDE556-9C38-B44A-9F4F-EC4BE566933E}" type="slidenum">
              <a:rPr lang="en-US"/>
              <a:pPr>
                <a:defRPr/>
              </a:pPr>
              <a:t>‹#›</a:t>
            </a:fld>
            <a:endParaRPr lang="en-US"/>
          </a:p>
        </p:txBody>
      </p:sp>
    </p:spTree>
    <p:extLst>
      <p:ext uri="{BB962C8B-B14F-4D97-AF65-F5344CB8AC3E}">
        <p14:creationId xmlns:p14="http://schemas.microsoft.com/office/powerpoint/2010/main" val="263183820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6094A1C-4263-4042-9161-7A38996C7BF8}" type="slidenum">
              <a:rPr lang="en-US"/>
              <a:pPr>
                <a:defRPr/>
              </a:pPr>
              <a:t>‹#›</a:t>
            </a:fld>
            <a:endParaRPr lang="en-US"/>
          </a:p>
        </p:txBody>
      </p:sp>
    </p:spTree>
    <p:extLst>
      <p:ext uri="{BB962C8B-B14F-4D97-AF65-F5344CB8AC3E}">
        <p14:creationId xmlns:p14="http://schemas.microsoft.com/office/powerpoint/2010/main" val="302990754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FF4E043-9620-7846-88DF-B2D334E6900C}" type="slidenum">
              <a:rPr lang="en-US"/>
              <a:pPr>
                <a:defRPr/>
              </a:pPr>
              <a:t>‹#›</a:t>
            </a:fld>
            <a:endParaRPr lang="en-US"/>
          </a:p>
        </p:txBody>
      </p:sp>
    </p:spTree>
    <p:extLst>
      <p:ext uri="{BB962C8B-B14F-4D97-AF65-F5344CB8AC3E}">
        <p14:creationId xmlns:p14="http://schemas.microsoft.com/office/powerpoint/2010/main" val="277710439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6CC3C3EF-803B-1149-8399-E83743DEF306}" type="slidenum">
              <a:rPr lang="en-US"/>
              <a:pPr>
                <a:defRPr/>
              </a:pPr>
              <a:t>‹#›</a:t>
            </a:fld>
            <a:endParaRPr lang="en-US"/>
          </a:p>
        </p:txBody>
      </p:sp>
    </p:spTree>
    <p:extLst>
      <p:ext uri="{BB962C8B-B14F-4D97-AF65-F5344CB8AC3E}">
        <p14:creationId xmlns:p14="http://schemas.microsoft.com/office/powerpoint/2010/main" val="87391256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93F56CA-7D78-0F4F-85DC-025517367D97}" type="slidenum">
              <a:rPr lang="en-US"/>
              <a:pPr>
                <a:defRPr/>
              </a:pPr>
              <a:t>‹#›</a:t>
            </a:fld>
            <a:endParaRPr lang="en-US"/>
          </a:p>
        </p:txBody>
      </p:sp>
    </p:spTree>
    <p:extLst>
      <p:ext uri="{BB962C8B-B14F-4D97-AF65-F5344CB8AC3E}">
        <p14:creationId xmlns:p14="http://schemas.microsoft.com/office/powerpoint/2010/main" val="107061032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B115AB0-2D80-874A-A3C1-B0D94851B9C4}" type="slidenum">
              <a:rPr lang="en-US"/>
              <a:pPr>
                <a:defRPr/>
              </a:pPr>
              <a:t>‹#›</a:t>
            </a:fld>
            <a:endParaRPr lang="en-US"/>
          </a:p>
        </p:txBody>
      </p:sp>
    </p:spTree>
    <p:extLst>
      <p:ext uri="{BB962C8B-B14F-4D97-AF65-F5344CB8AC3E}">
        <p14:creationId xmlns:p14="http://schemas.microsoft.com/office/powerpoint/2010/main" val="4046202637"/>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3BEA86A-2997-6347-AE35-DEF66F622E8F}" type="slidenum">
              <a:rPr lang="en-US"/>
              <a:pPr>
                <a:defRPr/>
              </a:pPr>
              <a:t>‹#›</a:t>
            </a:fld>
            <a:endParaRPr lang="en-US"/>
          </a:p>
        </p:txBody>
      </p:sp>
    </p:spTree>
    <p:extLst>
      <p:ext uri="{BB962C8B-B14F-4D97-AF65-F5344CB8AC3E}">
        <p14:creationId xmlns:p14="http://schemas.microsoft.com/office/powerpoint/2010/main" val="339623327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519995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78025"/>
            <a:ext cx="3810000" cy="4119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78025"/>
            <a:ext cx="3810000" cy="4119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A500C97-5058-1E48-86DC-0DBF498741DF}" type="slidenum">
              <a:rPr lang="en-US"/>
              <a:pPr>
                <a:defRPr/>
              </a:pPr>
              <a:t>‹#›</a:t>
            </a:fld>
            <a:endParaRPr lang="en-US"/>
          </a:p>
        </p:txBody>
      </p:sp>
    </p:spTree>
    <p:extLst>
      <p:ext uri="{BB962C8B-B14F-4D97-AF65-F5344CB8AC3E}">
        <p14:creationId xmlns:p14="http://schemas.microsoft.com/office/powerpoint/2010/main" val="219516639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B664470A-C7F6-7A4E-96F4-CEF339A8AC8E}" type="slidenum">
              <a:rPr lang="en-US"/>
              <a:pPr>
                <a:defRPr/>
              </a:pPr>
              <a:t>‹#›</a:t>
            </a:fld>
            <a:endParaRPr lang="en-US"/>
          </a:p>
        </p:txBody>
      </p:sp>
    </p:spTree>
    <p:extLst>
      <p:ext uri="{BB962C8B-B14F-4D97-AF65-F5344CB8AC3E}">
        <p14:creationId xmlns:p14="http://schemas.microsoft.com/office/powerpoint/2010/main" val="172175055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245900A4-C58C-E746-BDA7-573C827CB780}" type="slidenum">
              <a:rPr lang="en-US"/>
              <a:pPr>
                <a:defRPr/>
              </a:pPr>
              <a:t>‹#›</a:t>
            </a:fld>
            <a:endParaRPr lang="en-US"/>
          </a:p>
        </p:txBody>
      </p:sp>
    </p:spTree>
    <p:extLst>
      <p:ext uri="{BB962C8B-B14F-4D97-AF65-F5344CB8AC3E}">
        <p14:creationId xmlns:p14="http://schemas.microsoft.com/office/powerpoint/2010/main" val="319163958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E8E2487-A39B-A04B-BB9D-A302E06EE569}" type="slidenum">
              <a:rPr lang="en-US"/>
              <a:pPr>
                <a:defRPr/>
              </a:pPr>
              <a:t>‹#›</a:t>
            </a:fld>
            <a:endParaRPr lang="en-US"/>
          </a:p>
        </p:txBody>
      </p:sp>
    </p:spTree>
    <p:extLst>
      <p:ext uri="{BB962C8B-B14F-4D97-AF65-F5344CB8AC3E}">
        <p14:creationId xmlns:p14="http://schemas.microsoft.com/office/powerpoint/2010/main" val="328252968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120563A-D579-9B42-86F3-DC1A77119300}" type="slidenum">
              <a:rPr lang="en-US"/>
              <a:pPr>
                <a:defRPr/>
              </a:pPr>
              <a:t>‹#›</a:t>
            </a:fld>
            <a:endParaRPr lang="en-US"/>
          </a:p>
        </p:txBody>
      </p:sp>
    </p:spTree>
    <p:extLst>
      <p:ext uri="{BB962C8B-B14F-4D97-AF65-F5344CB8AC3E}">
        <p14:creationId xmlns:p14="http://schemas.microsoft.com/office/powerpoint/2010/main" val="151874232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9F1885C-D27F-164D-8414-C97255FE43FD}" type="slidenum">
              <a:rPr lang="en-US"/>
              <a:pPr>
                <a:defRPr/>
              </a:pPr>
              <a:t>‹#›</a:t>
            </a:fld>
            <a:endParaRPr lang="en-US"/>
          </a:p>
        </p:txBody>
      </p:sp>
    </p:spTree>
    <p:extLst>
      <p:ext uri="{BB962C8B-B14F-4D97-AF65-F5344CB8AC3E}">
        <p14:creationId xmlns:p14="http://schemas.microsoft.com/office/powerpoint/2010/main" val="422942301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7873CD3-03D0-EE4C-B0F7-2A17B6B75C90}" type="slidenum">
              <a:rPr lang="en-US"/>
              <a:pPr>
                <a:defRPr/>
              </a:pPr>
              <a:t>‹#›</a:t>
            </a:fld>
            <a:endParaRPr lang="en-US"/>
          </a:p>
        </p:txBody>
      </p:sp>
    </p:spTree>
    <p:extLst>
      <p:ext uri="{BB962C8B-B14F-4D97-AF65-F5344CB8AC3E}">
        <p14:creationId xmlns:p14="http://schemas.microsoft.com/office/powerpoint/2010/main" val="85828951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6425"/>
            <a:ext cx="1943100" cy="5491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6425"/>
            <a:ext cx="5676900" cy="5491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A4DCA7E-EF67-7045-A088-B1E682039B66}" type="slidenum">
              <a:rPr lang="en-US"/>
              <a:pPr>
                <a:defRPr/>
              </a:pPr>
              <a:t>‹#›</a:t>
            </a:fld>
            <a:endParaRPr lang="en-US"/>
          </a:p>
        </p:txBody>
      </p:sp>
    </p:spTree>
    <p:extLst>
      <p:ext uri="{BB962C8B-B14F-4D97-AF65-F5344CB8AC3E}">
        <p14:creationId xmlns:p14="http://schemas.microsoft.com/office/powerpoint/2010/main" val="2699726634"/>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D544CEB-58D2-6F41-901E-53DE87C4D8EE}" type="slidenum">
              <a:rPr lang="en-US"/>
              <a:pPr>
                <a:defRPr/>
              </a:pPr>
              <a:t>‹#›</a:t>
            </a:fld>
            <a:endParaRPr lang="en-US"/>
          </a:p>
        </p:txBody>
      </p:sp>
    </p:spTree>
    <p:extLst>
      <p:ext uri="{BB962C8B-B14F-4D97-AF65-F5344CB8AC3E}">
        <p14:creationId xmlns:p14="http://schemas.microsoft.com/office/powerpoint/2010/main" val="320151083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163C6C50-CB11-854C-90AD-3A151449EC7D}" type="slidenum">
              <a:rPr lang="en-US"/>
              <a:pPr>
                <a:defRPr/>
              </a:pPr>
              <a:t>‹#›</a:t>
            </a:fld>
            <a:endParaRPr lang="en-US"/>
          </a:p>
        </p:txBody>
      </p:sp>
    </p:spTree>
    <p:extLst>
      <p:ext uri="{BB962C8B-B14F-4D97-AF65-F5344CB8AC3E}">
        <p14:creationId xmlns:p14="http://schemas.microsoft.com/office/powerpoint/2010/main" val="381851996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8" name="Freeform 6"/>
            <p:cNvSpPr>
              <a:spLocks/>
            </p:cNvSpPr>
            <p:nvPr/>
          </p:nvSpPr>
          <p:spPr bwMode="hidden">
            <a:xfrm>
              <a:off x="4038" y="3577"/>
              <a:ext cx="1720" cy="65"/>
            </a:xfrm>
            <a:custGeom>
              <a:avLst/>
              <a:gdLst>
                <a:gd name="T0" fmla="*/ 1704 w 1722"/>
                <a:gd name="T1" fmla="*/ 57 h 66"/>
                <a:gd name="T2" fmla="*/ 1704 w 1722"/>
                <a:gd name="T3" fmla="*/ 51 h 66"/>
                <a:gd name="T4" fmla="*/ 0 w 1722"/>
                <a:gd name="T5" fmla="*/ 0 h 66"/>
                <a:gd name="T6" fmla="*/ 0 w 1722"/>
                <a:gd name="T7" fmla="*/ 39 h 66"/>
                <a:gd name="T8" fmla="*/ 1704 w 1722"/>
                <a:gd name="T9" fmla="*/ 57 h 66"/>
                <a:gd name="T10" fmla="*/ 1704 w 1722"/>
                <a:gd name="T11" fmla="*/ 5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10" name="Freeform 8"/>
            <p:cNvSpPr>
              <a:spLocks/>
            </p:cNvSpPr>
            <p:nvPr/>
          </p:nvSpPr>
          <p:spPr bwMode="hidden">
            <a:xfrm>
              <a:off x="4784" y="3702"/>
              <a:ext cx="974" cy="101"/>
            </a:xfrm>
            <a:custGeom>
              <a:avLst/>
              <a:gdLst>
                <a:gd name="T0" fmla="*/ 966 w 975"/>
                <a:gd name="T1" fmla="*/ 48 h 101"/>
                <a:gd name="T2" fmla="*/ 966 w 975"/>
                <a:gd name="T3" fmla="*/ 0 h 101"/>
                <a:gd name="T4" fmla="*/ 0 w 975"/>
                <a:gd name="T5" fmla="*/ 24 h 101"/>
                <a:gd name="T6" fmla="*/ 0 w 975"/>
                <a:gd name="T7" fmla="*/ 101 h 101"/>
                <a:gd name="T8" fmla="*/ 966 w 975"/>
                <a:gd name="T9" fmla="*/ 48 h 101"/>
                <a:gd name="T10" fmla="*/ 96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23 w 2141"/>
                <a:gd name="T1" fmla="*/ 0 h 198"/>
                <a:gd name="T2" fmla="*/ 0 w 2141"/>
                <a:gd name="T3" fmla="*/ 156 h 198"/>
                <a:gd name="T4" fmla="*/ 0 w 2141"/>
                <a:gd name="T5" fmla="*/ 198 h 198"/>
                <a:gd name="T6" fmla="*/ 2123 w 2141"/>
                <a:gd name="T7" fmla="*/ 0 h 198"/>
                <a:gd name="T8" fmla="*/ 212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13" name="Freeform 11"/>
            <p:cNvSpPr>
              <a:spLocks/>
            </p:cNvSpPr>
            <p:nvPr/>
          </p:nvSpPr>
          <p:spPr bwMode="hidden">
            <a:xfrm>
              <a:off x="2097" y="4043"/>
              <a:ext cx="2514" cy="276"/>
            </a:xfrm>
            <a:custGeom>
              <a:avLst/>
              <a:gdLst>
                <a:gd name="T0" fmla="*/ 2155 w 2517"/>
                <a:gd name="T1" fmla="*/ 276 h 276"/>
                <a:gd name="T2" fmla="*/ 2490 w 2517"/>
                <a:gd name="T3" fmla="*/ 204 h 276"/>
                <a:gd name="T4" fmla="*/ 2233 w 2517"/>
                <a:gd name="T5" fmla="*/ 0 h 276"/>
                <a:gd name="T6" fmla="*/ 0 w 2517"/>
                <a:gd name="T7" fmla="*/ 276 h 276"/>
                <a:gd name="T8" fmla="*/ 2155 w 2517"/>
                <a:gd name="T9" fmla="*/ 276 h 276"/>
                <a:gd name="T10" fmla="*/ 215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15" name="Freeform 13"/>
            <p:cNvSpPr>
              <a:spLocks/>
            </p:cNvSpPr>
            <p:nvPr/>
          </p:nvSpPr>
          <p:spPr bwMode="hidden">
            <a:xfrm>
              <a:off x="5030" y="3151"/>
              <a:ext cx="728" cy="240"/>
            </a:xfrm>
            <a:custGeom>
              <a:avLst/>
              <a:gdLst>
                <a:gd name="T0" fmla="*/ 720 w 729"/>
                <a:gd name="T1" fmla="*/ 240 h 240"/>
                <a:gd name="T2" fmla="*/ 0 w 729"/>
                <a:gd name="T3" fmla="*/ 0 h 240"/>
                <a:gd name="T4" fmla="*/ 0 w 729"/>
                <a:gd name="T5" fmla="*/ 6 h 240"/>
                <a:gd name="T6" fmla="*/ 720 w 729"/>
                <a:gd name="T7" fmla="*/ 240 h 240"/>
                <a:gd name="T8" fmla="*/ 72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17" name="Freeform 15"/>
            <p:cNvSpPr>
              <a:spLocks/>
            </p:cNvSpPr>
            <p:nvPr/>
          </p:nvSpPr>
          <p:spPr bwMode="hidden">
            <a:xfrm>
              <a:off x="5030" y="3049"/>
              <a:ext cx="728" cy="318"/>
            </a:xfrm>
            <a:custGeom>
              <a:avLst/>
              <a:gdLst>
                <a:gd name="T0" fmla="*/ 720 w 729"/>
                <a:gd name="T1" fmla="*/ 318 h 318"/>
                <a:gd name="T2" fmla="*/ 720 w 729"/>
                <a:gd name="T3" fmla="*/ 312 h 318"/>
                <a:gd name="T4" fmla="*/ 0 w 729"/>
                <a:gd name="T5" fmla="*/ 0 h 318"/>
                <a:gd name="T6" fmla="*/ 0 w 729"/>
                <a:gd name="T7" fmla="*/ 54 h 318"/>
                <a:gd name="T8" fmla="*/ 720 w 729"/>
                <a:gd name="T9" fmla="*/ 318 h 318"/>
                <a:gd name="T10" fmla="*/ 72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grpSp>
      </p:grpSp>
      <p:sp>
        <p:nvSpPr>
          <p:cNvPr id="56119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6119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2C736871-3371-D64E-B7AB-34368924205F}" type="slidenum">
              <a:rPr lang="en-US"/>
              <a:pPr>
                <a:defRPr/>
              </a:pPr>
              <a:t>‹#›</a:t>
            </a:fld>
            <a:endParaRPr lang="en-US"/>
          </a:p>
        </p:txBody>
      </p:sp>
    </p:spTree>
    <p:extLst>
      <p:ext uri="{BB962C8B-B14F-4D97-AF65-F5344CB8AC3E}">
        <p14:creationId xmlns:p14="http://schemas.microsoft.com/office/powerpoint/2010/main" val="263130460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439988D0-E944-914C-B772-9D8A8591D4BB}" type="slidenum">
              <a:rPr lang="en-US"/>
              <a:pPr>
                <a:defRPr/>
              </a:pPr>
              <a:t>‹#›</a:t>
            </a:fld>
            <a:endParaRPr lang="en-US"/>
          </a:p>
        </p:txBody>
      </p:sp>
    </p:spTree>
    <p:extLst>
      <p:ext uri="{BB962C8B-B14F-4D97-AF65-F5344CB8AC3E}">
        <p14:creationId xmlns:p14="http://schemas.microsoft.com/office/powerpoint/2010/main" val="321237882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ADB55AC5-D99D-0E44-A596-2F365B623FEF}" type="slidenum">
              <a:rPr lang="en-US"/>
              <a:pPr>
                <a:defRPr/>
              </a:pPr>
              <a:t>‹#›</a:t>
            </a:fld>
            <a:endParaRPr lang="en-US"/>
          </a:p>
        </p:txBody>
      </p:sp>
    </p:spTree>
    <p:extLst>
      <p:ext uri="{BB962C8B-B14F-4D97-AF65-F5344CB8AC3E}">
        <p14:creationId xmlns:p14="http://schemas.microsoft.com/office/powerpoint/2010/main" val="99497486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21932D4-FE35-F847-9121-CA32C2F561FD}" type="slidenum">
              <a:rPr lang="en-US"/>
              <a:pPr>
                <a:defRPr/>
              </a:pPr>
              <a:t>‹#›</a:t>
            </a:fld>
            <a:endParaRPr lang="en-US"/>
          </a:p>
        </p:txBody>
      </p:sp>
    </p:spTree>
    <p:extLst>
      <p:ext uri="{BB962C8B-B14F-4D97-AF65-F5344CB8AC3E}">
        <p14:creationId xmlns:p14="http://schemas.microsoft.com/office/powerpoint/2010/main" val="173801004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BONES" charset="0"/>
              </a:defRPr>
            </a:lvl1pPr>
          </a:lstStyle>
          <a:p>
            <a:pPr>
              <a:defRPr/>
            </a:pPr>
            <a:fld id="{3F374704-EF2D-9C49-8272-43ED5424432C}" type="slidenum">
              <a:rPr lang="en-US"/>
              <a:pPr>
                <a:defRPr/>
              </a:pPr>
              <a:t>‹#›</a:t>
            </a:fld>
            <a:endParaRPr lang="en-US"/>
          </a:p>
        </p:txBody>
      </p:sp>
    </p:spTree>
    <p:extLst>
      <p:ext uri="{BB962C8B-B14F-4D97-AF65-F5344CB8AC3E}">
        <p14:creationId xmlns:p14="http://schemas.microsoft.com/office/powerpoint/2010/main" val="144939688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BONES" charset="0"/>
              </a:defRPr>
            </a:lvl1pPr>
          </a:lstStyle>
          <a:p>
            <a:pPr>
              <a:defRPr/>
            </a:pPr>
            <a:fld id="{E408F249-AA45-4640-88AF-F00F21D013B4}" type="slidenum">
              <a:rPr lang="en-US"/>
              <a:pPr>
                <a:defRPr/>
              </a:pPr>
              <a:t>‹#›</a:t>
            </a:fld>
            <a:endParaRPr lang="en-US"/>
          </a:p>
        </p:txBody>
      </p:sp>
    </p:spTree>
    <p:extLst>
      <p:ext uri="{BB962C8B-B14F-4D97-AF65-F5344CB8AC3E}">
        <p14:creationId xmlns:p14="http://schemas.microsoft.com/office/powerpoint/2010/main" val="102097781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D1E36356-F8EF-2043-AD9D-024EC4C141CB}" type="slidenum">
              <a:rPr lang="en-US"/>
              <a:pPr>
                <a:defRPr/>
              </a:pPr>
              <a:t>‹#›</a:t>
            </a:fld>
            <a:endParaRPr lang="en-US"/>
          </a:p>
        </p:txBody>
      </p:sp>
    </p:spTree>
    <p:extLst>
      <p:ext uri="{BB962C8B-B14F-4D97-AF65-F5344CB8AC3E}">
        <p14:creationId xmlns:p14="http://schemas.microsoft.com/office/powerpoint/2010/main" val="607307996"/>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BONES" charset="0"/>
              </a:defRPr>
            </a:lvl1pPr>
          </a:lstStyle>
          <a:p>
            <a:pPr>
              <a:defRPr/>
            </a:pPr>
            <a:fld id="{CBC66DCE-6DCD-8640-AFE6-1757F194A1C2}" type="slidenum">
              <a:rPr lang="en-US"/>
              <a:pPr>
                <a:defRPr/>
              </a:pPr>
              <a:t>‹#›</a:t>
            </a:fld>
            <a:endParaRPr lang="en-US"/>
          </a:p>
        </p:txBody>
      </p:sp>
    </p:spTree>
    <p:extLst>
      <p:ext uri="{BB962C8B-B14F-4D97-AF65-F5344CB8AC3E}">
        <p14:creationId xmlns:p14="http://schemas.microsoft.com/office/powerpoint/2010/main" val="3619725885"/>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FCD29240-C1DC-1642-88D8-8A492BD004FE}" type="slidenum">
              <a:rPr lang="en-US"/>
              <a:pPr>
                <a:defRPr/>
              </a:pPr>
              <a:t>‹#›</a:t>
            </a:fld>
            <a:endParaRPr lang="en-US"/>
          </a:p>
        </p:txBody>
      </p:sp>
    </p:spTree>
    <p:extLst>
      <p:ext uri="{BB962C8B-B14F-4D97-AF65-F5344CB8AC3E}">
        <p14:creationId xmlns:p14="http://schemas.microsoft.com/office/powerpoint/2010/main" val="373435599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BONES" charset="0"/>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0" hangingPunct="0">
              <a:defRPr>
                <a:latin typeface="BONE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BONES" charset="0"/>
              </a:defRPr>
            </a:lvl1pPr>
          </a:lstStyle>
          <a:p>
            <a:pPr>
              <a:defRPr/>
            </a:pPr>
            <a:fld id="{2BD1C4A8-4F69-7C48-B3D6-43055166A4FD}" type="slidenum">
              <a:rPr lang="en-US"/>
              <a:pPr>
                <a:defRPr/>
              </a:pPr>
              <a:t>‹#›</a:t>
            </a:fld>
            <a:endParaRPr lang="en-US"/>
          </a:p>
        </p:txBody>
      </p:sp>
    </p:spTree>
    <p:extLst>
      <p:ext uri="{BB962C8B-B14F-4D97-AF65-F5344CB8AC3E}">
        <p14:creationId xmlns:p14="http://schemas.microsoft.com/office/powerpoint/2010/main" val="58653882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21344513"/>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F96D2437-9DED-0549-85AA-C5C2829E01A9}" type="slidenum">
              <a:rPr lang="en-US"/>
              <a:pPr>
                <a:defRPr/>
              </a:pPr>
              <a:t>‹#›</a:t>
            </a:fld>
            <a:endParaRPr lang="en-US"/>
          </a:p>
        </p:txBody>
      </p:sp>
    </p:spTree>
    <p:extLst>
      <p:ext uri="{BB962C8B-B14F-4D97-AF65-F5344CB8AC3E}">
        <p14:creationId xmlns:p14="http://schemas.microsoft.com/office/powerpoint/2010/main" val="172229159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8847579"/>
      </p:ext>
    </p:extLst>
  </p:cSld>
  <p:clrMapOvr>
    <a:masterClrMapping/>
  </p:clrMapOvr>
  <p:transition>
    <p:fade/>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27142414"/>
      </p:ext>
    </p:extLst>
  </p:cSld>
  <p:clrMapOvr>
    <a:masterClrMapping/>
  </p:clrMapOvr>
  <p:transition>
    <p:fade/>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6591145"/>
      </p:ext>
    </p:extLst>
  </p:cSld>
  <p:clrMapOvr>
    <a:masterClrMapping/>
  </p:clrMapOvr>
  <p:transition>
    <p:fade/>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69723108"/>
      </p:ext>
    </p:extLst>
  </p:cSld>
  <p:clrMapOvr>
    <a:masterClrMapping/>
  </p:clrMapOvr>
  <p:transition>
    <p:fade/>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33463562"/>
      </p:ext>
    </p:extLst>
  </p:cSld>
  <p:clrMapOvr>
    <a:masterClrMapping/>
  </p:clrMapOvr>
  <p:transition>
    <p:fade/>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9093546"/>
      </p:ext>
    </p:extLst>
  </p:cSld>
  <p:clrMapOvr>
    <a:masterClrMapping/>
  </p:clrMapOvr>
  <p:transition>
    <p:fade/>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632699549"/>
      </p:ext>
    </p:extLst>
  </p:cSld>
  <p:clrMapOvr>
    <a:masterClrMapping/>
  </p:clrMapOvr>
  <p:transition>
    <p:fade/>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97269932"/>
      </p:ext>
    </p:extLst>
  </p:cSld>
  <p:clrMapOvr>
    <a:masterClrMapping/>
  </p:clrMapOvr>
  <p:transition>
    <p:fade/>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2574567"/>
      </p:ext>
    </p:extLst>
  </p:cSld>
  <p:clrMapOvr>
    <a:masterClrMapping/>
  </p:clrMapOvr>
  <p:transition>
    <p:fade/>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84881580"/>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00BE3C69-1F67-2D4C-B06B-6C4F47BCC733}" type="slidenum">
              <a:rPr lang="en-US"/>
              <a:pPr>
                <a:defRPr/>
              </a:pPr>
              <a:t>‹#›</a:t>
            </a:fld>
            <a:endParaRPr lang="en-US"/>
          </a:p>
        </p:txBody>
      </p:sp>
    </p:spTree>
    <p:extLst>
      <p:ext uri="{BB962C8B-B14F-4D97-AF65-F5344CB8AC3E}">
        <p14:creationId xmlns:p14="http://schemas.microsoft.com/office/powerpoint/2010/main" val="177951093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686E53AB-4FB9-7B47-89C5-9E5A4B46CCE0}" type="slidenum">
              <a:rPr lang="en-US"/>
              <a:pPr>
                <a:defRPr/>
              </a:pPr>
              <a:t>‹#›</a:t>
            </a:fld>
            <a:endParaRPr lang="en-US"/>
          </a:p>
        </p:txBody>
      </p:sp>
    </p:spTree>
    <p:extLst>
      <p:ext uri="{BB962C8B-B14F-4D97-AF65-F5344CB8AC3E}">
        <p14:creationId xmlns:p14="http://schemas.microsoft.com/office/powerpoint/2010/main" val="195115693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89EFC02A-354F-044E-8660-92183CAD8D89}" type="slidenum">
              <a:rPr lang="en-US"/>
              <a:pPr>
                <a:defRPr/>
              </a:pPr>
              <a:t>‹#›</a:t>
            </a:fld>
            <a:endParaRPr lang="en-US"/>
          </a:p>
        </p:txBody>
      </p:sp>
    </p:spTree>
    <p:extLst>
      <p:ext uri="{BB962C8B-B14F-4D97-AF65-F5344CB8AC3E}">
        <p14:creationId xmlns:p14="http://schemas.microsoft.com/office/powerpoint/2010/main" val="169955270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7ABD3EAF-7A02-494B-9130-881306A81567}" type="slidenum">
              <a:rPr lang="en-US"/>
              <a:pPr>
                <a:defRPr/>
              </a:pPr>
              <a:t>‹#›</a:t>
            </a:fld>
            <a:endParaRPr lang="en-US"/>
          </a:p>
        </p:txBody>
      </p:sp>
    </p:spTree>
    <p:extLst>
      <p:ext uri="{BB962C8B-B14F-4D97-AF65-F5344CB8AC3E}">
        <p14:creationId xmlns:p14="http://schemas.microsoft.com/office/powerpoint/2010/main" val="259200590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33E85E0B-E383-0C4B-8ECA-88014C6539E3}" type="slidenum">
              <a:rPr lang="en-US"/>
              <a:pPr>
                <a:defRPr/>
              </a:pPr>
              <a:t>‹#›</a:t>
            </a:fld>
            <a:endParaRPr lang="en-US"/>
          </a:p>
        </p:txBody>
      </p:sp>
    </p:spTree>
    <p:extLst>
      <p:ext uri="{BB962C8B-B14F-4D97-AF65-F5344CB8AC3E}">
        <p14:creationId xmlns:p14="http://schemas.microsoft.com/office/powerpoint/2010/main" val="354208301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A9127A2B-3903-2444-B247-6227D66D8068}" type="slidenum">
              <a:rPr lang="en-US"/>
              <a:pPr>
                <a:defRPr/>
              </a:pPr>
              <a:t>‹#›</a:t>
            </a:fld>
            <a:endParaRPr lang="en-US"/>
          </a:p>
        </p:txBody>
      </p:sp>
    </p:spTree>
    <p:extLst>
      <p:ext uri="{BB962C8B-B14F-4D97-AF65-F5344CB8AC3E}">
        <p14:creationId xmlns:p14="http://schemas.microsoft.com/office/powerpoint/2010/main" val="41651816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6EC6CB70-2B4D-4E48-B48E-51549736C11D}" type="slidenum">
              <a:rPr lang="en-US"/>
              <a:pPr>
                <a:defRPr/>
              </a:pPr>
              <a:t>‹#›</a:t>
            </a:fld>
            <a:endParaRPr lang="en-US"/>
          </a:p>
        </p:txBody>
      </p:sp>
    </p:spTree>
    <p:extLst>
      <p:ext uri="{BB962C8B-B14F-4D97-AF65-F5344CB8AC3E}">
        <p14:creationId xmlns:p14="http://schemas.microsoft.com/office/powerpoint/2010/main" val="233542669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287660AF-FEAA-4647-B84E-D65DB14C6965}" type="slidenum">
              <a:rPr lang="en-US"/>
              <a:pPr>
                <a:defRPr/>
              </a:pPr>
              <a:t>‹#›</a:t>
            </a:fld>
            <a:endParaRPr lang="en-US"/>
          </a:p>
        </p:txBody>
      </p:sp>
    </p:spTree>
    <p:extLst>
      <p:ext uri="{BB962C8B-B14F-4D97-AF65-F5344CB8AC3E}">
        <p14:creationId xmlns:p14="http://schemas.microsoft.com/office/powerpoint/2010/main" val="356268877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C79502C0-4A3F-4747-8704-4DE776E20E4D}" type="slidenum">
              <a:rPr lang="en-US"/>
              <a:pPr>
                <a:defRPr/>
              </a:pPr>
              <a:t>‹#›</a:t>
            </a:fld>
            <a:endParaRPr lang="en-US"/>
          </a:p>
        </p:txBody>
      </p:sp>
    </p:spTree>
    <p:extLst>
      <p:ext uri="{BB962C8B-B14F-4D97-AF65-F5344CB8AC3E}">
        <p14:creationId xmlns:p14="http://schemas.microsoft.com/office/powerpoint/2010/main" val="157812065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F64AD59B-5027-1145-A4DB-23BD2CE001FF}" type="slidenum">
              <a:rPr lang="en-US"/>
              <a:pPr>
                <a:defRPr/>
              </a:pPr>
              <a:t>‹#›</a:t>
            </a:fld>
            <a:endParaRPr lang="en-US"/>
          </a:p>
        </p:txBody>
      </p:sp>
    </p:spTree>
    <p:extLst>
      <p:ext uri="{BB962C8B-B14F-4D97-AF65-F5344CB8AC3E}">
        <p14:creationId xmlns:p14="http://schemas.microsoft.com/office/powerpoint/2010/main" val="69790815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8C7C6A0-44DA-A54F-8AF6-50688359A6BF}" type="slidenum">
              <a:rPr lang="en-US"/>
              <a:pPr>
                <a:defRPr/>
              </a:pPr>
              <a:t>‹#›</a:t>
            </a:fld>
            <a:endParaRPr lang="en-US"/>
          </a:p>
        </p:txBody>
      </p:sp>
    </p:spTree>
    <p:extLst>
      <p:ext uri="{BB962C8B-B14F-4D97-AF65-F5344CB8AC3E}">
        <p14:creationId xmlns:p14="http://schemas.microsoft.com/office/powerpoint/2010/main" val="426186391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C3410932-8E9A-A548-9B8A-DA6839306715}" type="slidenum">
              <a:rPr lang="en-US"/>
              <a:pPr>
                <a:defRPr/>
              </a:pPr>
              <a:t>‹#›</a:t>
            </a:fld>
            <a:endParaRPr lang="en-US"/>
          </a:p>
        </p:txBody>
      </p:sp>
    </p:spTree>
    <p:extLst>
      <p:ext uri="{BB962C8B-B14F-4D97-AF65-F5344CB8AC3E}">
        <p14:creationId xmlns:p14="http://schemas.microsoft.com/office/powerpoint/2010/main" val="319798598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9DEFDC14-ACBF-8A4D-80BB-5FB5E157E899}" type="slidenum">
              <a:rPr lang="en-US"/>
              <a:pPr>
                <a:defRPr/>
              </a:pPr>
              <a:t>‹#›</a:t>
            </a:fld>
            <a:endParaRPr lang="en-US"/>
          </a:p>
        </p:txBody>
      </p:sp>
    </p:spTree>
    <p:extLst>
      <p:ext uri="{BB962C8B-B14F-4D97-AF65-F5344CB8AC3E}">
        <p14:creationId xmlns:p14="http://schemas.microsoft.com/office/powerpoint/2010/main" val="266615008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2425897695"/>
      </p:ext>
    </p:extLst>
  </p:cSld>
  <p:clrMapOvr>
    <a:masterClrMapping/>
  </p:clrMapOvr>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2089368283"/>
      </p:ext>
    </p:extLst>
  </p:cSld>
  <p:clrMapOvr>
    <a:masterClrMapping/>
  </p:clrMapOvr>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2273961811"/>
      </p:ext>
    </p:extLst>
  </p:cSld>
  <p:clrMapOvr>
    <a:masterClrMapping/>
  </p:clrMapOvr>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4176821979"/>
      </p:ext>
    </p:extLst>
  </p:cSld>
  <p:clrMapOvr>
    <a:masterClrMapping/>
  </p:clrMapOvr>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1347570942"/>
      </p:ext>
    </p:extLst>
  </p:cSld>
  <p:clrMapOvr>
    <a:masterClrMapping/>
  </p:clrMapOvr>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554175513"/>
      </p:ext>
    </p:extLst>
  </p:cSld>
  <p:clrMapOvr>
    <a:masterClrMapping/>
  </p:clrMapOvr>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48287036"/>
      </p:ext>
    </p:extLst>
  </p:cSld>
  <p:clrMapOvr>
    <a:masterClrMapping/>
  </p:clrMapOvr>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1098108167"/>
      </p:ext>
    </p:extLst>
  </p:cSld>
  <p:clrMapOvr>
    <a:masterClrMapping/>
  </p:clrMapOvr>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2869159150"/>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CE1E858C-0D54-DB47-BD3F-361847F1FB7C}" type="slidenum">
              <a:rPr lang="en-US"/>
              <a:pPr>
                <a:defRPr/>
              </a:pPr>
              <a:t>‹#›</a:t>
            </a:fld>
            <a:endParaRPr lang="en-US"/>
          </a:p>
        </p:txBody>
      </p:sp>
    </p:spTree>
    <p:extLst>
      <p:ext uri="{BB962C8B-B14F-4D97-AF65-F5344CB8AC3E}">
        <p14:creationId xmlns:p14="http://schemas.microsoft.com/office/powerpoint/2010/main" val="301317531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2117809679"/>
      </p:ext>
    </p:extLst>
  </p:cSld>
  <p:clrMapOvr>
    <a:masterClrMapping/>
  </p:clrMapOvr>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4185482489"/>
      </p:ext>
    </p:extLst>
  </p:cSld>
  <p:clrMapOvr>
    <a:masterClrMapping/>
  </p:clrMapOvr>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3B88E2-1BAD-FE44-AA8B-B1A4C48B257B}"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14434740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F1C8C2-CB45-7149-A7AF-FF4B3BF6A02B}"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03171730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7C0644-76BC-8E41-9400-4D7E34E4558C}"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52088623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B12A3D-A20B-C24F-ADB6-F50A4E8E6A5C}"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2731466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0C22D1-308E-D14D-8B9A-94CF6D3CABC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52394317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4A1063B-2ECD-F040-BC3B-B530AB189E0A}"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14965015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84DDDE-8A72-2747-B06E-B0831AF465AF}"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27209607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BC25EEC-D8B2-FE48-9228-1CB620D127AF}"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84164159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8A37C4-FAA0-8146-88F3-DD3C7FA29106}" type="slidenum">
              <a:rPr lang="en-US"/>
              <a:pPr>
                <a:defRPr/>
              </a:pPr>
              <a:t>‹#›</a:t>
            </a:fld>
            <a:endParaRPr lang="en-US"/>
          </a:p>
        </p:txBody>
      </p:sp>
    </p:spTree>
    <p:extLst>
      <p:ext uri="{BB962C8B-B14F-4D97-AF65-F5344CB8AC3E}">
        <p14:creationId xmlns:p14="http://schemas.microsoft.com/office/powerpoint/2010/main" val="64107156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42855965-07A1-4E45-BA38-C11D66712AD2}" type="slidenum">
              <a:rPr lang="en-US"/>
              <a:pPr>
                <a:defRPr/>
              </a:pPr>
              <a:t>‹#›</a:t>
            </a:fld>
            <a:endParaRPr lang="en-US"/>
          </a:p>
        </p:txBody>
      </p:sp>
    </p:spTree>
    <p:extLst>
      <p:ext uri="{BB962C8B-B14F-4D97-AF65-F5344CB8AC3E}">
        <p14:creationId xmlns:p14="http://schemas.microsoft.com/office/powerpoint/2010/main" val="331107001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AA6FEC9-35E9-7843-8BDF-8774FDCA244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82368951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8D1576-7793-3947-8A43-5FDCFC2387C6}"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06988847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AE06C5D-503C-6446-9246-0DE99845C50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33771327"/>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483755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6092313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68343936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3665476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03263267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90970302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0030591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3B8B8F34-4716-D543-A876-0F04F8F60B4C}" type="slidenum">
              <a:rPr lang="en-US"/>
              <a:pPr>
                <a:defRPr/>
              </a:pPr>
              <a:t>‹#›</a:t>
            </a:fld>
            <a:endParaRPr lang="en-US"/>
          </a:p>
        </p:txBody>
      </p:sp>
    </p:spTree>
    <p:extLst>
      <p:ext uri="{BB962C8B-B14F-4D97-AF65-F5344CB8AC3E}">
        <p14:creationId xmlns:p14="http://schemas.microsoft.com/office/powerpoint/2010/main" val="243277427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3129766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3811385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27267645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3854991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64073457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18762353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168911738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185135068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71019946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62219141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8E8EE497-A741-EB41-8C4D-D3C7863EE582}" type="slidenum">
              <a:rPr lang="en-US"/>
              <a:pPr>
                <a:defRPr/>
              </a:pPr>
              <a:t>‹#›</a:t>
            </a:fld>
            <a:endParaRPr lang="en-US"/>
          </a:p>
        </p:txBody>
      </p:sp>
    </p:spTree>
    <p:extLst>
      <p:ext uri="{BB962C8B-B14F-4D97-AF65-F5344CB8AC3E}">
        <p14:creationId xmlns:p14="http://schemas.microsoft.com/office/powerpoint/2010/main" val="92004822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240888928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262822413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248377596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307003333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180325394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3462177171"/>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1099204651"/>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3409624842"/>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4291845155"/>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x">
  <p:cSld name="Relevance">
    <p:spTree>
      <p:nvGrpSpPr>
        <p:cNvPr id="1" name=""/>
        <p:cNvGrpSpPr/>
        <p:nvPr/>
      </p:nvGrpSpPr>
      <p:grpSpPr>
        <a:xfrm>
          <a:off x="0" y="0"/>
          <a:ext cx="0" cy="0"/>
          <a:chOff x="0" y="0"/>
          <a:chExt cx="0" cy="0"/>
        </a:xfrm>
      </p:grpSpPr>
      <p:sp>
        <p:nvSpPr>
          <p:cNvPr id="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6023761"/>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A8CECB83-E4B0-C74E-947F-1B8D1387FFC6}" type="slidenum">
              <a:rPr lang="en-US"/>
              <a:pPr>
                <a:defRPr/>
              </a:pPr>
              <a:t>‹#›</a:t>
            </a:fld>
            <a:endParaRPr lang="en-US"/>
          </a:p>
        </p:txBody>
      </p:sp>
    </p:spTree>
    <p:extLst>
      <p:ext uri="{BB962C8B-B14F-4D97-AF65-F5344CB8AC3E}">
        <p14:creationId xmlns:p14="http://schemas.microsoft.com/office/powerpoint/2010/main" val="335139494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Relevance copy">
    <p:spTree>
      <p:nvGrpSpPr>
        <p:cNvPr id="1" name=""/>
        <p:cNvGrpSpPr/>
        <p:nvPr/>
      </p:nvGrpSpPr>
      <p:grpSpPr>
        <a:xfrm>
          <a:off x="0" y="0"/>
          <a:ext cx="0" cy="0"/>
          <a:chOff x="0" y="0"/>
          <a:chExt cx="0" cy="0"/>
        </a:xfrm>
      </p:grpSpPr>
      <p:pic>
        <p:nvPicPr>
          <p:cNvPr id="19"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0" name="Title Text"/>
          <p:cNvSpPr txBox="1">
            <a:spLocks noGrp="1"/>
          </p:cNvSpPr>
          <p:nvPr>
            <p:ph type="title"/>
          </p:nvPr>
        </p:nvSpPr>
        <p:spPr>
          <a:xfrm>
            <a:off x="666750" y="692150"/>
            <a:ext cx="7810500" cy="54546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EFCDD"/>
                </a:solidFill>
                <a:latin typeface="Helvetica"/>
                <a:ea typeface="Helvetica"/>
                <a:cs typeface="Helvetica"/>
                <a:sym typeface="Helvetica"/>
              </a:defRPr>
            </a:lvl1pPr>
          </a:lstStyle>
          <a:p>
            <a:r>
              <a:t>Title Text</a:t>
            </a:r>
          </a:p>
        </p:txBody>
      </p:sp>
      <p:sp>
        <p:nvSpPr>
          <p:cNvPr id="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77588275"/>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Relevance copy 1">
    <p:spTree>
      <p:nvGrpSpPr>
        <p:cNvPr id="1" name=""/>
        <p:cNvGrpSpPr/>
        <p:nvPr/>
      </p:nvGrpSpPr>
      <p:grpSpPr>
        <a:xfrm>
          <a:off x="0" y="0"/>
          <a:ext cx="0" cy="0"/>
          <a:chOff x="0" y="0"/>
          <a:chExt cx="0" cy="0"/>
        </a:xfrm>
      </p:grpSpPr>
      <p:pic>
        <p:nvPicPr>
          <p:cNvPr id="28"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29" name="Title Text"/>
          <p:cNvSpPr txBox="1">
            <a:spLocks noGrp="1"/>
          </p:cNvSpPr>
          <p:nvPr>
            <p:ph type="title"/>
          </p:nvPr>
        </p:nvSpPr>
        <p:spPr>
          <a:xfrm>
            <a:off x="666750" y="692150"/>
            <a:ext cx="7810500" cy="47688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EFCDD"/>
                </a:solidFill>
                <a:latin typeface="Helvetica"/>
                <a:ea typeface="Helvetica"/>
                <a:cs typeface="Helvetica"/>
                <a:sym typeface="Helvetica"/>
              </a:defRPr>
            </a:lvl1pPr>
          </a:lstStyle>
          <a:p>
            <a:r>
              <a:t>Title Text</a:t>
            </a:r>
          </a:p>
        </p:txBody>
      </p:sp>
      <p:sp>
        <p:nvSpPr>
          <p:cNvPr id="30" name="Body Level One…"/>
          <p:cNvSpPr txBox="1">
            <a:spLocks noGrp="1"/>
          </p:cNvSpPr>
          <p:nvPr>
            <p:ph type="body" sz="quarter" idx="1"/>
          </p:nvPr>
        </p:nvSpPr>
        <p:spPr>
          <a:xfrm>
            <a:off x="657225" y="5454650"/>
            <a:ext cx="7824788" cy="8445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EFCDD"/>
                </a:solidFill>
                <a:latin typeface="Helvetica"/>
                <a:ea typeface="Helvetica"/>
                <a:cs typeface="Helvetica"/>
                <a:sym typeface="Helvetica"/>
              </a:defRPr>
            </a:lvl1pPr>
            <a:lvl2pPr marL="0" indent="0">
              <a:spcBef>
                <a:spcPts val="0"/>
              </a:spcBef>
              <a:buSzTx/>
              <a:buNone/>
              <a:defRPr sz="1350">
                <a:solidFill>
                  <a:srgbClr val="FEFCDD"/>
                </a:solidFill>
                <a:latin typeface="Helvetica"/>
                <a:ea typeface="Helvetica"/>
                <a:cs typeface="Helvetica"/>
                <a:sym typeface="Helvetica"/>
              </a:defRPr>
            </a:lvl2pPr>
            <a:lvl3pPr marL="0" indent="0">
              <a:spcBef>
                <a:spcPts val="0"/>
              </a:spcBef>
              <a:buSzTx/>
              <a:buNone/>
              <a:defRPr sz="1350">
                <a:solidFill>
                  <a:srgbClr val="FEFCDD"/>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79111782"/>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Bullet">
    <p:spTree>
      <p:nvGrpSpPr>
        <p:cNvPr id="1" name=""/>
        <p:cNvGrpSpPr/>
        <p:nvPr/>
      </p:nvGrpSpPr>
      <p:grpSpPr>
        <a:xfrm>
          <a:off x="0" y="0"/>
          <a:ext cx="0" cy="0"/>
          <a:chOff x="0" y="0"/>
          <a:chExt cx="0" cy="0"/>
        </a:xfrm>
      </p:grpSpPr>
      <p:pic>
        <p:nvPicPr>
          <p:cNvPr id="38"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39" name="Body Level One…"/>
          <p:cNvSpPr txBox="1">
            <a:spLocks noGrp="1"/>
          </p:cNvSpPr>
          <p:nvPr>
            <p:ph type="body" idx="1"/>
          </p:nvPr>
        </p:nvSpPr>
        <p:spPr>
          <a:xfrm>
            <a:off x="657225" y="698500"/>
            <a:ext cx="7824788" cy="5600700"/>
          </a:xfrm>
          <a:prstGeom prst="rect">
            <a:avLst/>
          </a:prstGeom>
          <a:effectLst>
            <a:outerShdw blurRad="50800" dist="38100" dir="5400000" rotWithShape="0">
              <a:srgbClr val="000000">
                <a:alpha val="40000"/>
              </a:srgbClr>
            </a:outerShdw>
          </a:effectLst>
        </p:spPr>
        <p:txBody>
          <a:bodyPr lIns="0" tIns="0" rIns="0" bIns="0" anchor="t"/>
          <a:lstStyle>
            <a:lvl1pPr marL="171450" indent="-171450">
              <a:spcBef>
                <a:spcPts val="0"/>
              </a:spcBef>
              <a:buSzPct val="80000"/>
              <a:defRPr sz="2700">
                <a:solidFill>
                  <a:srgbClr val="FEFCDD"/>
                </a:solidFill>
                <a:latin typeface="Helvetica"/>
                <a:ea typeface="Helvetica"/>
                <a:cs typeface="Helvetica"/>
                <a:sym typeface="Helvetica"/>
              </a:defRPr>
            </a:lvl1pPr>
            <a:lvl2pPr marL="171450" indent="-171450">
              <a:spcBef>
                <a:spcPts val="0"/>
              </a:spcBef>
              <a:buSzPct val="80000"/>
              <a:defRPr sz="2700">
                <a:solidFill>
                  <a:srgbClr val="FEFCDD"/>
                </a:solidFill>
                <a:latin typeface="Helvetica"/>
                <a:ea typeface="Helvetica"/>
                <a:cs typeface="Helvetica"/>
                <a:sym typeface="Helvetica"/>
              </a:defRPr>
            </a:lvl2pPr>
            <a:lvl3pPr marL="171450" indent="-171450">
              <a:spcBef>
                <a:spcPts val="0"/>
              </a:spcBef>
              <a:buSzPct val="80000"/>
              <a:defRPr sz="2700">
                <a:solidFill>
                  <a:srgbClr val="FEFCDD"/>
                </a:solidFill>
                <a:latin typeface="Helvetica"/>
                <a:ea typeface="Helvetica"/>
                <a:cs typeface="Helvetica"/>
                <a:sym typeface="Helvetica"/>
              </a:defRPr>
            </a:lvl3pPr>
            <a:lvl4pPr marL="171450" indent="-171450">
              <a:spcBef>
                <a:spcPts val="0"/>
              </a:spcBef>
              <a:buSzPct val="80000"/>
              <a:defRPr sz="2700">
                <a:solidFill>
                  <a:srgbClr val="FEFCDD"/>
                </a:solidFill>
                <a:latin typeface="Helvetica"/>
                <a:ea typeface="Helvetica"/>
                <a:cs typeface="Helvetica"/>
                <a:sym typeface="Helvetica"/>
              </a:defRPr>
            </a:lvl4pPr>
            <a:lvl5pPr marL="171450" indent="-171450">
              <a:spcBef>
                <a:spcPts val="0"/>
              </a:spcBef>
              <a:buSzPct val="80000"/>
              <a:defRPr sz="270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34576826"/>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Relevance copy 2">
    <p:spTree>
      <p:nvGrpSpPr>
        <p:cNvPr id="1" name=""/>
        <p:cNvGrpSpPr/>
        <p:nvPr/>
      </p:nvGrpSpPr>
      <p:grpSpPr>
        <a:xfrm>
          <a:off x="0" y="0"/>
          <a:ext cx="0" cy="0"/>
          <a:chOff x="0" y="0"/>
          <a:chExt cx="0" cy="0"/>
        </a:xfrm>
      </p:grpSpPr>
      <p:pic>
        <p:nvPicPr>
          <p:cNvPr id="4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8" name="Title Text"/>
          <p:cNvSpPr txBox="1">
            <a:spLocks noGrp="1"/>
          </p:cNvSpPr>
          <p:nvPr>
            <p:ph type="title"/>
          </p:nvPr>
        </p:nvSpPr>
        <p:spPr>
          <a:xfrm>
            <a:off x="666750" y="685800"/>
            <a:ext cx="7810500" cy="850900"/>
          </a:xfrm>
          <a:prstGeom prst="rect">
            <a:avLst/>
          </a:prstGeom>
          <a:effectLst>
            <a:outerShdw blurRad="50800" dist="38100" dir="5400000" rotWithShape="0">
              <a:srgbClr val="000000">
                <a:alpha val="40000"/>
              </a:srgbClr>
            </a:outerShdw>
          </a:effectLst>
        </p:spPr>
        <p:txBody>
          <a:bodyPr lIns="0" tIns="0" rIns="0" bIns="0" anchor="t"/>
          <a:lstStyle>
            <a:lvl1pPr algn="l">
              <a:defRPr sz="3600">
                <a:solidFill>
                  <a:srgbClr val="FEFCDD"/>
                </a:solidFill>
                <a:latin typeface="Helvetica"/>
                <a:ea typeface="Helvetica"/>
                <a:cs typeface="Helvetica"/>
                <a:sym typeface="Helvetica"/>
              </a:defRPr>
            </a:lvl1pPr>
          </a:lstStyle>
          <a:p>
            <a:r>
              <a:t>Title Text</a:t>
            </a:r>
          </a:p>
        </p:txBody>
      </p:sp>
      <p:sp>
        <p:nvSpPr>
          <p:cNvPr id="49" name="Body Level One…"/>
          <p:cNvSpPr txBox="1">
            <a:spLocks noGrp="1"/>
          </p:cNvSpPr>
          <p:nvPr>
            <p:ph type="body" idx="1"/>
          </p:nvPr>
        </p:nvSpPr>
        <p:spPr>
          <a:xfrm>
            <a:off x="661987" y="1485900"/>
            <a:ext cx="7824788" cy="426720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EFCDD"/>
                </a:solidFill>
                <a:latin typeface="Helvetica"/>
                <a:ea typeface="Helvetica"/>
                <a:cs typeface="Helvetica"/>
                <a:sym typeface="Helvetica"/>
              </a:defRPr>
            </a:lvl1pPr>
            <a:lvl2pPr marL="0" indent="0">
              <a:spcBef>
                <a:spcPts val="0"/>
              </a:spcBef>
              <a:buSzTx/>
              <a:buNone/>
              <a:defRPr sz="2700">
                <a:solidFill>
                  <a:srgbClr val="FEFCDD"/>
                </a:solidFill>
                <a:latin typeface="Helvetica"/>
                <a:ea typeface="Helvetica"/>
                <a:cs typeface="Helvetica"/>
                <a:sym typeface="Helvetica"/>
              </a:defRPr>
            </a:lvl2pPr>
            <a:lvl3pPr marL="0" indent="0">
              <a:spcBef>
                <a:spcPts val="0"/>
              </a:spcBef>
              <a:buSzTx/>
              <a:buNone/>
              <a:defRPr sz="2700">
                <a:solidFill>
                  <a:srgbClr val="FEFCDD"/>
                </a:solidFill>
                <a:latin typeface="Helvetica"/>
                <a:ea typeface="Helvetica"/>
                <a:cs typeface="Helvetica"/>
                <a:sym typeface="Helvetica"/>
              </a:defRPr>
            </a:lvl3pPr>
            <a:lvl4pPr marL="0" indent="0">
              <a:spcBef>
                <a:spcPts val="0"/>
              </a:spcBef>
              <a:buSzTx/>
              <a:buNone/>
              <a:defRPr sz="2700">
                <a:solidFill>
                  <a:srgbClr val="FEFCDD"/>
                </a:solidFill>
                <a:latin typeface="Helvetica"/>
                <a:ea typeface="Helvetica"/>
                <a:cs typeface="Helvetica"/>
                <a:sym typeface="Helvetica"/>
              </a:defRPr>
            </a:lvl4pPr>
            <a:lvl5pPr marL="0" indent="0">
              <a:spcBef>
                <a:spcPts val="0"/>
              </a:spcBef>
              <a:buSzTx/>
              <a:buNone/>
              <a:defRPr sz="270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95259693"/>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Title &amp; Bullets - 2 Column copy 1">
    <p:spTree>
      <p:nvGrpSpPr>
        <p:cNvPr id="1" name=""/>
        <p:cNvGrpSpPr/>
        <p:nvPr/>
      </p:nvGrpSpPr>
      <p:grpSpPr>
        <a:xfrm>
          <a:off x="0" y="0"/>
          <a:ext cx="0" cy="0"/>
          <a:chOff x="0" y="0"/>
          <a:chExt cx="0" cy="0"/>
        </a:xfrm>
      </p:grpSpPr>
      <p:pic>
        <p:nvPicPr>
          <p:cNvPr id="57" name="16-9AiG Logo 2007 on Blue-Black 01224.png" descr="16-9AiG Logo 2007 on Blue-Black 01224.pn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70569765"/>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Title &amp; Subtit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65" name="Title Text"/>
          <p:cNvSpPr txBox="1">
            <a:spLocks noGrp="1"/>
          </p:cNvSpPr>
          <p:nvPr>
            <p:ph type="title"/>
          </p:nvPr>
        </p:nvSpPr>
        <p:spPr>
          <a:xfrm>
            <a:off x="652463" y="1149350"/>
            <a:ext cx="7839075" cy="2317750"/>
          </a:xfrm>
          <a:prstGeom prst="rect">
            <a:avLst/>
          </a:prstGeom>
        </p:spPr>
        <p:txBody>
          <a:bodyPr anchor="b"/>
          <a:lstStyle>
            <a:lvl1pPr>
              <a:defRPr>
                <a:solidFill>
                  <a:srgbClr val="FFFFFF"/>
                </a:solidFill>
              </a:defRPr>
            </a:lvl1pPr>
          </a:lstStyle>
          <a:p>
            <a:r>
              <a:t>Title Text</a:t>
            </a:r>
          </a:p>
        </p:txBody>
      </p:sp>
      <p:sp>
        <p:nvSpPr>
          <p:cNvPr id="66"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solidFill>
                  <a:srgbClr val="FFFFFF"/>
                </a:solidFill>
              </a:defRPr>
            </a:lvl1pPr>
            <a:lvl2pPr marL="0" indent="0" algn="ctr">
              <a:spcBef>
                <a:spcPts val="0"/>
              </a:spcBef>
              <a:buSzTx/>
              <a:buNone/>
              <a:defRPr sz="1800">
                <a:solidFill>
                  <a:srgbClr val="FFFFFF"/>
                </a:solidFill>
              </a:defRPr>
            </a:lvl2pPr>
            <a:lvl3pPr marL="0" indent="0" algn="ctr">
              <a:spcBef>
                <a:spcPts val="0"/>
              </a:spcBef>
              <a:buSzTx/>
              <a:buNone/>
              <a:defRPr sz="1800">
                <a:solidFill>
                  <a:srgbClr val="FFFFFF"/>
                </a:solidFill>
              </a:defRPr>
            </a:lvl3pPr>
            <a:lvl4pPr marL="0" indent="0" algn="ctr">
              <a:spcBef>
                <a:spcPts val="0"/>
              </a:spcBef>
              <a:buSzTx/>
              <a:buNone/>
              <a:defRPr sz="1800">
                <a:solidFill>
                  <a:srgbClr val="FFFFFF"/>
                </a:solidFill>
              </a:defRPr>
            </a:lvl4pPr>
            <a:lvl5pPr marL="0" indent="0" algn="ctr">
              <a:spcBef>
                <a:spcPts val="0"/>
              </a:spcBef>
              <a:buSzTx/>
              <a:buNone/>
              <a:defRPr sz="1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67"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456343898"/>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Default - 2_Title Slide">
    <p:spTree>
      <p:nvGrpSpPr>
        <p:cNvPr id="1" name=""/>
        <p:cNvGrpSpPr/>
        <p:nvPr/>
      </p:nvGrpSpPr>
      <p:grpSpPr>
        <a:xfrm>
          <a:off x="0" y="0"/>
          <a:ext cx="0" cy="0"/>
          <a:chOff x="0" y="0"/>
          <a:chExt cx="0" cy="0"/>
        </a:xfrm>
      </p:grpSpPr>
      <p:pic>
        <p:nvPicPr>
          <p:cNvPr id="74" name="Relevance of Genesis in Today's World_Scripture.jpg" descr="Relevance of Genesis in Today's World_Scripture.jpg"/>
          <p:cNvPicPr>
            <a:picLocks noChangeAspect="1"/>
          </p:cNvPicPr>
          <p:nvPr/>
        </p:nvPicPr>
        <p:blipFill>
          <a:blip r:embed="rId2"/>
          <a:stretch>
            <a:fillRect/>
          </a:stretch>
        </p:blipFill>
        <p:spPr>
          <a:xfrm>
            <a:off x="-13565" y="0"/>
            <a:ext cx="9173171" cy="6878982"/>
          </a:xfrm>
          <a:prstGeom prst="rect">
            <a:avLst/>
          </a:prstGeom>
        </p:spPr>
      </p:pic>
      <p:sp>
        <p:nvSpPr>
          <p:cNvPr id="75"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86333950"/>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Default - Title Slide">
    <p:spTree>
      <p:nvGrpSpPr>
        <p:cNvPr id="1" name=""/>
        <p:cNvGrpSpPr/>
        <p:nvPr/>
      </p:nvGrpSpPr>
      <p:grpSpPr>
        <a:xfrm>
          <a:off x="0" y="0"/>
          <a:ext cx="0" cy="0"/>
          <a:chOff x="0" y="0"/>
          <a:chExt cx="0" cy="0"/>
        </a:xfrm>
      </p:grpSpPr>
      <p:pic>
        <p:nvPicPr>
          <p:cNvPr id="82"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3"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84"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447783507"/>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Default - 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2" name="Title Text"/>
          <p:cNvSpPr txBox="1">
            <a:spLocks noGrp="1"/>
          </p:cNvSpPr>
          <p:nvPr>
            <p:ph type="title"/>
          </p:nvPr>
        </p:nvSpPr>
        <p:spPr>
          <a:xfrm>
            <a:off x="894007" y="179388"/>
            <a:ext cx="7359021" cy="1714501"/>
          </a:xfrm>
          <a:prstGeom prst="rect">
            <a:avLst/>
          </a:prstGeom>
          <a:ln w="9525">
            <a:round/>
          </a:ln>
        </p:spPr>
        <p:txBody>
          <a:bodyPr lIns="76200" tIns="76200" rIns="76200" bIns="76200"/>
          <a:lstStyle>
            <a:lvl1pPr defTabSz="574087">
              <a:defRPr sz="5250" b="1">
                <a:solidFill>
                  <a:srgbClr val="FFFFFF"/>
                </a:solidFill>
                <a:uFill>
                  <a:solidFill>
                    <a:srgbClr val="FFFFFF"/>
                  </a:solidFill>
                </a:uFill>
                <a:latin typeface="Arial"/>
                <a:ea typeface="Arial"/>
                <a:cs typeface="Arial"/>
                <a:sym typeface="Arial"/>
              </a:defRPr>
            </a:lvl1pPr>
          </a:lstStyle>
          <a:p>
            <a:r>
              <a:t>Title Text</a:t>
            </a:r>
          </a:p>
        </p:txBody>
      </p:sp>
      <p:sp>
        <p:nvSpPr>
          <p:cNvPr id="93" name="Body Level One…"/>
          <p:cNvSpPr txBox="1">
            <a:spLocks noGrp="1"/>
          </p:cNvSpPr>
          <p:nvPr>
            <p:ph type="body" idx="1"/>
          </p:nvPr>
        </p:nvSpPr>
        <p:spPr>
          <a:xfrm>
            <a:off x="457259" y="1600201"/>
            <a:ext cx="8230673" cy="5257800"/>
          </a:xfrm>
          <a:prstGeom prst="rect">
            <a:avLst/>
          </a:prstGeom>
          <a:ln>
            <a:round/>
          </a:ln>
        </p:spPr>
        <p:txBody>
          <a:bodyPr lIns="101600" tIns="101600" rIns="101600" bIns="101600" anchor="t"/>
          <a:lstStyle>
            <a:lvl1pPr marL="558494" indent="-358627" defTabSz="574087">
              <a:spcBef>
                <a:spcPts val="1500"/>
              </a:spcBef>
              <a:buFont typeface="Lucida Grande"/>
              <a:defRPr sz="2663">
                <a:solidFill>
                  <a:srgbClr val="FFFFFF"/>
                </a:solidFill>
                <a:uFill>
                  <a:solidFill>
                    <a:srgbClr val="FFFFFF"/>
                  </a:solidFill>
                </a:uFill>
              </a:defRPr>
            </a:lvl1pPr>
            <a:lvl2pPr marL="837742" indent="-360045" defTabSz="574087">
              <a:spcBef>
                <a:spcPts val="1500"/>
              </a:spcBef>
              <a:buFont typeface="Lucida Grande"/>
              <a:defRPr sz="2663">
                <a:solidFill>
                  <a:srgbClr val="FFFFFF"/>
                </a:solidFill>
                <a:uFill>
                  <a:solidFill>
                    <a:srgbClr val="FFFFFF"/>
                  </a:solidFill>
                </a:uFill>
              </a:defRPr>
            </a:lvl2pPr>
            <a:lvl3pPr marL="1115571" indent="-358628" defTabSz="574087">
              <a:spcBef>
                <a:spcPts val="1500"/>
              </a:spcBef>
              <a:buFont typeface="Lucida Grande"/>
              <a:defRPr sz="2663">
                <a:solidFill>
                  <a:srgbClr val="FFFFFF"/>
                </a:solidFill>
                <a:uFill>
                  <a:solidFill>
                    <a:srgbClr val="FFFFFF"/>
                  </a:solidFill>
                </a:uFill>
              </a:defRPr>
            </a:lvl3pPr>
            <a:lvl4pPr marL="1394818" indent="-358628" defTabSz="574087">
              <a:spcBef>
                <a:spcPts val="1500"/>
              </a:spcBef>
              <a:buFont typeface="Lucida Grande"/>
              <a:defRPr sz="2663">
                <a:solidFill>
                  <a:srgbClr val="FFFFFF"/>
                </a:solidFill>
                <a:uFill>
                  <a:solidFill>
                    <a:srgbClr val="FFFFFF"/>
                  </a:solidFill>
                </a:uFill>
              </a:defRPr>
            </a:lvl4pPr>
            <a:lvl5pPr marL="1674066" indent="-358628" defTabSz="574087">
              <a:spcBef>
                <a:spcPts val="1500"/>
              </a:spcBef>
              <a:buFont typeface="Lucida Grande"/>
              <a:defRPr sz="2663">
                <a:solidFill>
                  <a:srgbClr val="FFFFFF"/>
                </a:solidFill>
                <a:uFill>
                  <a:solidFill>
                    <a:srgbClr val="FFFFFF"/>
                  </a:solidFill>
                </a:uFill>
              </a:defRPr>
            </a:lvl5pPr>
          </a:lstStyle>
          <a:p>
            <a:r>
              <a:t>Body Level One</a:t>
            </a:r>
          </a:p>
          <a:p>
            <a:pPr lvl="1"/>
            <a:r>
              <a:t>Body Level Two</a:t>
            </a:r>
          </a:p>
          <a:p>
            <a:pPr lvl="2"/>
            <a:r>
              <a:t>Body Level Three</a:t>
            </a:r>
          </a:p>
          <a:p>
            <a:pPr lvl="3"/>
            <a:r>
              <a:t>Body Level Four</a:t>
            </a:r>
          </a:p>
          <a:p>
            <a:pPr lvl="4"/>
            <a:r>
              <a:t>Body Level Five</a:t>
            </a:r>
          </a:p>
        </p:txBody>
      </p:sp>
      <p:sp>
        <p:nvSpPr>
          <p:cNvPr id="9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931995794"/>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Default - Title Only">
    <p:spTree>
      <p:nvGrpSpPr>
        <p:cNvPr id="1" name=""/>
        <p:cNvGrpSpPr/>
        <p:nvPr/>
      </p:nvGrpSpPr>
      <p:grpSpPr>
        <a:xfrm>
          <a:off x="0" y="0"/>
          <a:ext cx="0" cy="0"/>
          <a:chOff x="0" y="0"/>
          <a:chExt cx="0" cy="0"/>
        </a:xfrm>
      </p:grpSpPr>
      <p:sp>
        <p:nvSpPr>
          <p:cNvPr id="101" name="Title Text"/>
          <p:cNvSpPr txBox="1">
            <a:spLocks noGrp="1"/>
          </p:cNvSpPr>
          <p:nvPr>
            <p:ph type="title"/>
          </p:nvPr>
        </p:nvSpPr>
        <p:spPr>
          <a:xfrm>
            <a:off x="457259" y="274638"/>
            <a:ext cx="8230673" cy="1325563"/>
          </a:xfrm>
          <a:prstGeom prst="rect">
            <a:avLst/>
          </a:prstGeom>
          <a:ln>
            <a:round/>
          </a:ln>
        </p:spPr>
        <p:txBody>
          <a:bodyPr lIns="101600" tIns="101600" rIns="101600" bIns="101600"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02"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553520384"/>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A7089EDB-3699-2947-BEE8-C40CE89C5AA8}" type="slidenum">
              <a:rPr lang="en-US"/>
              <a:pPr>
                <a:defRPr/>
              </a:pPr>
              <a:t>‹#›</a:t>
            </a:fld>
            <a:endParaRPr lang="en-US"/>
          </a:p>
        </p:txBody>
      </p:sp>
    </p:spTree>
    <p:extLst>
      <p:ext uri="{BB962C8B-B14F-4D97-AF65-F5344CB8AC3E}">
        <p14:creationId xmlns:p14="http://schemas.microsoft.com/office/powerpoint/2010/main" val="397972917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Default - 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0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106536425"/>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1_Default - Title and Content">
    <p:spTree>
      <p:nvGrpSpPr>
        <p:cNvPr id="1" name=""/>
        <p:cNvGrpSpPr/>
        <p:nvPr/>
      </p:nvGrpSpPr>
      <p:grpSpPr>
        <a:xfrm>
          <a:off x="0" y="0"/>
          <a:ext cx="0" cy="0"/>
          <a:chOff x="0" y="0"/>
          <a:chExt cx="0" cy="0"/>
        </a:xfrm>
      </p:grpSpPr>
      <p:pic>
        <p:nvPicPr>
          <p:cNvPr id="116"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7"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18"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613564971"/>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Default - 3_Title and Content">
    <p:spTree>
      <p:nvGrpSpPr>
        <p:cNvPr id="1" name=""/>
        <p:cNvGrpSpPr/>
        <p:nvPr/>
      </p:nvGrpSpPr>
      <p:grpSpPr>
        <a:xfrm>
          <a:off x="0" y="0"/>
          <a:ext cx="0" cy="0"/>
          <a:chOff x="0" y="0"/>
          <a:chExt cx="0" cy="0"/>
        </a:xfrm>
      </p:grpSpPr>
      <p:pic>
        <p:nvPicPr>
          <p:cNvPr id="126"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7"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128"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578343035"/>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_Default - 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894007" y="179388"/>
            <a:ext cx="7359021" cy="1714501"/>
          </a:xfrm>
          <a:prstGeom prst="rect">
            <a:avLst/>
          </a:prstGeom>
          <a:ln w="9525">
            <a:round/>
          </a:ln>
        </p:spPr>
        <p:txBody>
          <a:bodyPr lIns="76200" tIns="76200" rIns="76200" bIns="76200"/>
          <a:lstStyle>
            <a:lvl1pPr defTabSz="574087">
              <a:defRPr sz="5250" b="1">
                <a:solidFill>
                  <a:srgbClr val="FFFFFF"/>
                </a:solidFill>
                <a:uFill>
                  <a:solidFill>
                    <a:srgbClr val="FFFFFF"/>
                  </a:solidFill>
                </a:uFill>
                <a:latin typeface="Arial"/>
                <a:ea typeface="Arial"/>
                <a:cs typeface="Arial"/>
                <a:sym typeface="Arial"/>
              </a:defRPr>
            </a:lvl1pPr>
          </a:lstStyle>
          <a:p>
            <a:r>
              <a:t>Title Text</a:t>
            </a:r>
          </a:p>
        </p:txBody>
      </p:sp>
      <p:sp>
        <p:nvSpPr>
          <p:cNvPr id="13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197924624"/>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Default - Black">
    <p:spTree>
      <p:nvGrpSpPr>
        <p:cNvPr id="1" name=""/>
        <p:cNvGrpSpPr/>
        <p:nvPr/>
      </p:nvGrpSpPr>
      <p:grpSpPr>
        <a:xfrm>
          <a:off x="0" y="0"/>
          <a:ext cx="0" cy="0"/>
          <a:chOff x="0" y="0"/>
          <a:chExt cx="0" cy="0"/>
        </a:xfrm>
      </p:grpSpPr>
      <p:sp>
        <p:nvSpPr>
          <p:cNvPr id="144" name="Rectangle"/>
          <p:cNvSpPr/>
          <p:nvPr/>
        </p:nvSpPr>
        <p:spPr>
          <a:xfrm>
            <a:off x="4762" y="6350"/>
            <a:ext cx="9148763" cy="6858000"/>
          </a:xfrm>
          <a:prstGeom prst="rect">
            <a:avLst/>
          </a:prstGeom>
          <a:solidFill>
            <a:srgbClr val="000000"/>
          </a:solidFill>
          <a:ln w="25400">
            <a:solidFill>
              <a:srgbClr val="000000"/>
            </a:solidFill>
            <a:miter lim="400000"/>
          </a:ln>
        </p:spPr>
        <p:txBody>
          <a:bodyPr lIns="14288" tIns="14288" rIns="14288" bIns="14288"/>
          <a:lstStyle/>
          <a:p>
            <a:pPr defTabSz="342900">
              <a:defRPr>
                <a:uFill>
                  <a:solidFill>
                    <a:srgbClr val="000000"/>
                  </a:solidFill>
                </a:uFill>
              </a:defRPr>
            </a:pPr>
            <a:endParaRPr sz="882"/>
          </a:p>
        </p:txBody>
      </p:sp>
      <p:sp>
        <p:nvSpPr>
          <p:cNvPr id="145"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629552013"/>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Title &amp; Subtitle copy 5">
    <p:spTree>
      <p:nvGrpSpPr>
        <p:cNvPr id="1" name=""/>
        <p:cNvGrpSpPr/>
        <p:nvPr/>
      </p:nvGrpSpPr>
      <p:grpSpPr>
        <a:xfrm>
          <a:off x="0" y="0"/>
          <a:ext cx="0" cy="0"/>
          <a:chOff x="0" y="0"/>
          <a:chExt cx="0" cy="0"/>
        </a:xfrm>
      </p:grpSpPr>
      <p:sp>
        <p:nvSpPr>
          <p:cNvPr id="15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53" name="Rounded Rectangle"/>
          <p:cNvSpPr/>
          <p:nvPr/>
        </p:nvSpPr>
        <p:spPr>
          <a:xfrm>
            <a:off x="652463" y="438150"/>
            <a:ext cx="7829550"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5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18451126"/>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Title &amp; Subtitle copy 4">
    <p:spTree>
      <p:nvGrpSpPr>
        <p:cNvPr id="1" name=""/>
        <p:cNvGrpSpPr/>
        <p:nvPr/>
      </p:nvGrpSpPr>
      <p:grpSpPr>
        <a:xfrm>
          <a:off x="0" y="0"/>
          <a:ext cx="0" cy="0"/>
          <a:chOff x="0" y="0"/>
          <a:chExt cx="0" cy="0"/>
        </a:xfrm>
      </p:grpSpPr>
      <p:sp>
        <p:nvSpPr>
          <p:cNvPr id="16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163"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16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433379"/>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Title &amp; Subtitle copy 15">
    <p:spTree>
      <p:nvGrpSpPr>
        <p:cNvPr id="1" name=""/>
        <p:cNvGrpSpPr/>
        <p:nvPr/>
      </p:nvGrpSpPr>
      <p:grpSpPr>
        <a:xfrm>
          <a:off x="0" y="0"/>
          <a:ext cx="0" cy="0"/>
          <a:chOff x="0" y="0"/>
          <a:chExt cx="0" cy="0"/>
        </a:xfrm>
      </p:grpSpPr>
      <p:sp>
        <p:nvSpPr>
          <p:cNvPr id="172" name="Rectangle"/>
          <p:cNvSpPr/>
          <p:nvPr/>
        </p:nvSpPr>
        <p:spPr>
          <a:xfrm>
            <a:off x="-66675" y="-82550"/>
            <a:ext cx="9272588" cy="69405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173"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17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14129122"/>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Title &amp; Subtitle copy 9">
    <p:spTree>
      <p:nvGrpSpPr>
        <p:cNvPr id="1" name=""/>
        <p:cNvGrpSpPr/>
        <p:nvPr/>
      </p:nvGrpSpPr>
      <p:grpSpPr>
        <a:xfrm>
          <a:off x="0" y="0"/>
          <a:ext cx="0" cy="0"/>
          <a:chOff x="0" y="0"/>
          <a:chExt cx="0" cy="0"/>
        </a:xfrm>
      </p:grpSpPr>
      <p:sp>
        <p:nvSpPr>
          <p:cNvPr id="18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83"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26708749"/>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Title &amp; Subtitle copy 16">
    <p:spTree>
      <p:nvGrpSpPr>
        <p:cNvPr id="1" name=""/>
        <p:cNvGrpSpPr/>
        <p:nvPr/>
      </p:nvGrpSpPr>
      <p:grpSpPr>
        <a:xfrm>
          <a:off x="0" y="0"/>
          <a:ext cx="0" cy="0"/>
          <a:chOff x="0" y="0"/>
          <a:chExt cx="0" cy="0"/>
        </a:xfrm>
      </p:grpSpPr>
      <p:sp>
        <p:nvSpPr>
          <p:cNvPr id="191" name="Rectangle"/>
          <p:cNvSpPr/>
          <p:nvPr/>
        </p:nvSpPr>
        <p:spPr>
          <a:xfrm>
            <a:off x="-66675" y="-82550"/>
            <a:ext cx="9272588" cy="69405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92" name="Title Text"/>
          <p:cNvSpPr txBox="1">
            <a:spLocks noGrp="1"/>
          </p:cNvSpPr>
          <p:nvPr>
            <p:ph type="title"/>
          </p:nvPr>
        </p:nvSpPr>
        <p:spPr>
          <a:xfrm>
            <a:off x="700087" y="431800"/>
            <a:ext cx="7739063" cy="585470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1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62460170"/>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DC06EF5E-BFF2-E443-99DB-0F18CF0DABF6}" type="slidenum">
              <a:rPr lang="en-US"/>
              <a:pPr>
                <a:defRPr/>
              </a:pPr>
              <a:t>‹#›</a:t>
            </a:fld>
            <a:endParaRPr lang="en-US"/>
          </a:p>
        </p:txBody>
      </p:sp>
    </p:spTree>
    <p:extLst>
      <p:ext uri="{BB962C8B-B14F-4D97-AF65-F5344CB8AC3E}">
        <p14:creationId xmlns:p14="http://schemas.microsoft.com/office/powerpoint/2010/main" val="87678854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2_Default - Title Only">
    <p:spTree>
      <p:nvGrpSpPr>
        <p:cNvPr id="1" name=""/>
        <p:cNvGrpSpPr/>
        <p:nvPr/>
      </p:nvGrpSpPr>
      <p:grpSpPr>
        <a:xfrm>
          <a:off x="0" y="0"/>
          <a:ext cx="0" cy="0"/>
          <a:chOff x="0" y="0"/>
          <a:chExt cx="0" cy="0"/>
        </a:xfrm>
      </p:grpSpPr>
      <p:sp>
        <p:nvSpPr>
          <p:cNvPr id="200"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201" name="Rounded Rectangle"/>
          <p:cNvSpPr/>
          <p:nvPr/>
        </p:nvSpPr>
        <p:spPr>
          <a:xfrm>
            <a:off x="652548" y="438150"/>
            <a:ext cx="7830569" cy="908050"/>
          </a:xfrm>
          <a:prstGeom prst="roundRect">
            <a:avLst>
              <a:gd name="adj" fmla="val 9790"/>
            </a:avLst>
          </a:prstGeom>
          <a:solidFill>
            <a:srgbClr val="D6D6D6"/>
          </a:solidFill>
        </p:spPr>
        <p:txBody>
          <a:bodyPr lIns="0" tIns="0" rIns="0" bIns="0"/>
          <a:lstStyle/>
          <a:p>
            <a:pPr defTabSz="342900">
              <a:defRPr sz="6400">
                <a:uFill>
                  <a:solidFill>
                    <a:srgbClr val="000000"/>
                  </a:solidFill>
                </a:uFill>
              </a:defRPr>
            </a:pPr>
            <a:endParaRPr sz="2400"/>
          </a:p>
        </p:txBody>
      </p:sp>
      <p:sp>
        <p:nvSpPr>
          <p:cNvPr id="202"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0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63489198"/>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2_Default - Title and Content">
    <p:spTree>
      <p:nvGrpSpPr>
        <p:cNvPr id="1" name=""/>
        <p:cNvGrpSpPr/>
        <p:nvPr/>
      </p:nvGrpSpPr>
      <p:grpSpPr>
        <a:xfrm>
          <a:off x="0" y="0"/>
          <a:ext cx="0" cy="0"/>
          <a:chOff x="0" y="0"/>
          <a:chExt cx="0" cy="0"/>
        </a:xfrm>
      </p:grpSpPr>
      <p:sp>
        <p:nvSpPr>
          <p:cNvPr id="210"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11" name="image9.png" descr="image9.png"/>
          <p:cNvPicPr>
            <a:picLocks noChangeAspect="1"/>
          </p:cNvPicPr>
          <p:nvPr/>
        </p:nvPicPr>
        <p:blipFill>
          <a:blip r:embed="rId2"/>
          <a:stretch>
            <a:fillRect/>
          </a:stretch>
        </p:blipFill>
        <p:spPr>
          <a:xfrm>
            <a:off x="5820602" y="5137150"/>
            <a:ext cx="2100536" cy="1283495"/>
          </a:xfrm>
          <a:prstGeom prst="rect">
            <a:avLst/>
          </a:prstGeom>
        </p:spPr>
      </p:pic>
      <p:sp>
        <p:nvSpPr>
          <p:cNvPr id="212"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13"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128588" indent="-128588" defTabSz="342900">
              <a:spcBef>
                <a:spcPts val="0"/>
              </a:spcBef>
              <a:buSzTx/>
              <a:buNone/>
              <a:defRPr sz="7500">
                <a:solidFill>
                  <a:srgbClr val="E7E7E7"/>
                </a:solidFill>
                <a:uFill>
                  <a:solidFill>
                    <a:srgbClr val="E7E7E7"/>
                  </a:solidFill>
                </a:uFill>
                <a:latin typeface="+mn-lt"/>
                <a:ea typeface="+mn-ea"/>
                <a:cs typeface="+mn-cs"/>
                <a:sym typeface="Calibri"/>
              </a:defRPr>
            </a:lvl1pPr>
            <a:lvl2pPr marL="278606" indent="-107156" defTabSz="342900">
              <a:spcBef>
                <a:spcPts val="0"/>
              </a:spcBef>
              <a:buSzTx/>
              <a:buNone/>
              <a:defRPr sz="1800">
                <a:solidFill>
                  <a:srgbClr val="E7E7E7"/>
                </a:solidFill>
                <a:uFill>
                  <a:solidFill>
                    <a:srgbClr val="E7E7E7"/>
                  </a:solidFill>
                </a:uFill>
                <a:latin typeface="+mn-lt"/>
                <a:ea typeface="+mn-ea"/>
                <a:cs typeface="+mn-cs"/>
                <a:sym typeface="Calibri"/>
              </a:defRPr>
            </a:lvl2pPr>
            <a:lvl3pPr marL="428625" indent="-85725" algn="ctr" defTabSz="342900">
              <a:spcBef>
                <a:spcPts val="0"/>
              </a:spcBef>
              <a:buSzTx/>
              <a:buNone/>
              <a:defRPr sz="1800">
                <a:uFill>
                  <a:solidFill>
                    <a:srgbClr val="000000"/>
                  </a:solidFill>
                </a:uFill>
              </a:defRPr>
            </a:lvl3pPr>
            <a:lvl4pPr marL="600075" indent="-85725" algn="ctr" defTabSz="342900">
              <a:spcBef>
                <a:spcPts val="0"/>
              </a:spcBef>
              <a:buSzTx/>
              <a:buNone/>
              <a:defRPr sz="1800">
                <a:uFill>
                  <a:solidFill>
                    <a:srgbClr val="000000"/>
                  </a:solidFill>
                </a:uFill>
              </a:defRPr>
            </a:lvl4pPr>
            <a:lvl5pPr marL="771525" indent="-85725"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1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70539199"/>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Default - Title and Content copy">
    <p:spTree>
      <p:nvGrpSpPr>
        <p:cNvPr id="1" name=""/>
        <p:cNvGrpSpPr/>
        <p:nvPr/>
      </p:nvGrpSpPr>
      <p:grpSpPr>
        <a:xfrm>
          <a:off x="0" y="0"/>
          <a:ext cx="0" cy="0"/>
          <a:chOff x="0" y="0"/>
          <a:chExt cx="0" cy="0"/>
        </a:xfrm>
      </p:grpSpPr>
      <p:sp>
        <p:nvSpPr>
          <p:cNvPr id="221" name="Rectangle"/>
          <p:cNvSpPr/>
          <p:nvPr/>
        </p:nvSpPr>
        <p:spPr>
          <a:xfrm>
            <a:off x="-66684" y="-82550"/>
            <a:ext cx="9278558" cy="6953250"/>
          </a:xfrm>
          <a:prstGeom prst="rect">
            <a:avLst/>
          </a:prstGeom>
          <a:solidFill>
            <a:srgbClr val="444444"/>
          </a:solidFill>
          <a:ln w="25400">
            <a:solidFill>
              <a:srgbClr val="444444"/>
            </a:solidFill>
            <a:miter lim="400000"/>
          </a:ln>
        </p:spPr>
        <p:txBody>
          <a:bodyPr lIns="0" tIns="0" rIns="0" bIns="0"/>
          <a:lstStyle/>
          <a:p>
            <a:pPr defTabSz="342900">
              <a:defRPr>
                <a:uFill>
                  <a:solidFill>
                    <a:srgbClr val="000000"/>
                  </a:solidFill>
                </a:uFill>
              </a:defRPr>
            </a:pPr>
            <a:endParaRPr sz="882"/>
          </a:p>
        </p:txBody>
      </p:sp>
      <p:sp>
        <p:nvSpPr>
          <p:cNvPr id="222" name="Rounded Rectangle"/>
          <p:cNvSpPr/>
          <p:nvPr/>
        </p:nvSpPr>
        <p:spPr>
          <a:xfrm>
            <a:off x="-552522" y="438150"/>
            <a:ext cx="9835843" cy="908050"/>
          </a:xfrm>
          <a:prstGeom prst="roundRect">
            <a:avLst>
              <a:gd name="adj" fmla="val 9790"/>
            </a:avLst>
          </a:prstGeom>
          <a:solidFill>
            <a:srgbClr val="D6D6D6"/>
          </a:solidFill>
        </p:spPr>
        <p:txBody>
          <a:bodyPr lIns="0" tIns="0" rIns="0" bIns="0"/>
          <a:lstStyle/>
          <a:p>
            <a:pPr defTabSz="342900">
              <a:defRPr sz="6400">
                <a:uFill>
                  <a:solidFill>
                    <a:srgbClr val="000000"/>
                  </a:solidFill>
                </a:uFill>
              </a:defRPr>
            </a:pPr>
            <a:endParaRPr sz="2400"/>
          </a:p>
        </p:txBody>
      </p:sp>
      <p:sp>
        <p:nvSpPr>
          <p:cNvPr id="223" name="Rounded Rectangle"/>
          <p:cNvSpPr/>
          <p:nvPr/>
        </p:nvSpPr>
        <p:spPr>
          <a:xfrm>
            <a:off x="-433444" y="1416050"/>
            <a:ext cx="9835843" cy="184150"/>
          </a:xfrm>
          <a:prstGeom prst="roundRect">
            <a:avLst>
              <a:gd name="adj" fmla="val 48276"/>
            </a:avLst>
          </a:prstGeom>
          <a:solidFill>
            <a:srgbClr val="D6D6D6"/>
          </a:solidFill>
        </p:spPr>
        <p:txBody>
          <a:bodyPr lIns="0" tIns="0" rIns="0" bIns="0"/>
          <a:lstStyle/>
          <a:p>
            <a:pPr defTabSz="342900">
              <a:defRPr sz="6400">
                <a:uFill>
                  <a:solidFill>
                    <a:srgbClr val="000000"/>
                  </a:solidFill>
                </a:uFill>
              </a:defRPr>
            </a:pPr>
            <a:endParaRPr sz="2400"/>
          </a:p>
        </p:txBody>
      </p:sp>
      <p:sp>
        <p:nvSpPr>
          <p:cNvPr id="224" name="Title Text"/>
          <p:cNvSpPr txBox="1">
            <a:spLocks noGrp="1"/>
          </p:cNvSpPr>
          <p:nvPr>
            <p:ph type="title"/>
          </p:nvPr>
        </p:nvSpPr>
        <p:spPr>
          <a:xfrm>
            <a:off x="700178" y="0"/>
            <a:ext cx="7740071" cy="1352550"/>
          </a:xfrm>
          <a:prstGeom prst="rect">
            <a:avLst/>
          </a:prstGeom>
          <a:ln w="9525">
            <a:round/>
          </a:ln>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25" name="Body Level One…"/>
          <p:cNvSpPr txBox="1">
            <a:spLocks noGrp="1"/>
          </p:cNvSpPr>
          <p:nvPr>
            <p:ph type="body" idx="1"/>
          </p:nvPr>
        </p:nvSpPr>
        <p:spPr>
          <a:xfrm>
            <a:off x="457259" y="1600200"/>
            <a:ext cx="8230673"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26"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089288098"/>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Default - Title and Content copy 1">
    <p:spTree>
      <p:nvGrpSpPr>
        <p:cNvPr id="1" name=""/>
        <p:cNvGrpSpPr/>
        <p:nvPr/>
      </p:nvGrpSpPr>
      <p:grpSpPr>
        <a:xfrm>
          <a:off x="0" y="0"/>
          <a:ext cx="0" cy="0"/>
          <a:chOff x="0" y="0"/>
          <a:chExt cx="0" cy="0"/>
        </a:xfrm>
      </p:grpSpPr>
      <p:sp>
        <p:nvSpPr>
          <p:cNvPr id="233"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234" name="Title Text"/>
          <p:cNvSpPr txBox="1">
            <a:spLocks noGrp="1"/>
          </p:cNvSpPr>
          <p:nvPr>
            <p:ph type="title"/>
          </p:nvPr>
        </p:nvSpPr>
        <p:spPr>
          <a:xfrm>
            <a:off x="457259" y="274638"/>
            <a:ext cx="8230673" cy="1325563"/>
          </a:xfrm>
          <a:prstGeom prst="rect">
            <a:avLst/>
          </a:prstGeom>
          <a:ln>
            <a:round/>
          </a:ln>
        </p:spPr>
        <p:txBody>
          <a:bodyPr lIns="38100" tIns="38100" rIns="38100" bIns="38100" anchor="t"/>
          <a:lstStyle>
            <a:lvl1pPr defTabSz="342900">
              <a:defRPr b="1">
                <a:solidFill>
                  <a:srgbClr val="E7E7E7"/>
                </a:solidFill>
                <a:uFill>
                  <a:solidFill>
                    <a:srgbClr val="E7E7E7"/>
                  </a:solidFill>
                </a:uFill>
                <a:latin typeface="+mn-lt"/>
                <a:ea typeface="+mn-ea"/>
                <a:cs typeface="+mn-cs"/>
                <a:sym typeface="Calibri"/>
              </a:defRPr>
            </a:lvl1pPr>
          </a:lstStyle>
          <a:p>
            <a:r>
              <a:t>Title Text</a:t>
            </a:r>
          </a:p>
        </p:txBody>
      </p:sp>
      <p:sp>
        <p:nvSpPr>
          <p:cNvPr id="235" name="Body Level One…"/>
          <p:cNvSpPr txBox="1">
            <a:spLocks noGrp="1"/>
          </p:cNvSpPr>
          <p:nvPr>
            <p:ph type="body" idx="1"/>
          </p:nvPr>
        </p:nvSpPr>
        <p:spPr>
          <a:xfrm>
            <a:off x="457259" y="1600200"/>
            <a:ext cx="8230673"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36"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689805856"/>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Default - Title and Content copy 2">
    <p:spTree>
      <p:nvGrpSpPr>
        <p:cNvPr id="1" name=""/>
        <p:cNvGrpSpPr/>
        <p:nvPr/>
      </p:nvGrpSpPr>
      <p:grpSpPr>
        <a:xfrm>
          <a:off x="0" y="0"/>
          <a:ext cx="0" cy="0"/>
          <a:chOff x="0" y="0"/>
          <a:chExt cx="0" cy="0"/>
        </a:xfrm>
      </p:grpSpPr>
      <p:sp>
        <p:nvSpPr>
          <p:cNvPr id="243" name="Rectangle"/>
          <p:cNvSpPr/>
          <p:nvPr/>
        </p:nvSpPr>
        <p:spPr>
          <a:xfrm>
            <a:off x="-66684" y="-82550"/>
            <a:ext cx="9278558" cy="6953250"/>
          </a:xfrm>
          <a:prstGeom prst="rect">
            <a:avLst/>
          </a:prstGeom>
          <a:solidFill>
            <a:srgbClr val="444444"/>
          </a:solidFill>
          <a:ln w="25400">
            <a:solidFill>
              <a:srgbClr val="444444"/>
            </a:solidFill>
            <a:miter lim="400000"/>
          </a:ln>
        </p:spPr>
        <p:txBody>
          <a:bodyPr lIns="0" tIns="0" rIns="0" bIns="0"/>
          <a:lstStyle/>
          <a:p>
            <a:pPr defTabSz="342900">
              <a:defRPr>
                <a:uFill>
                  <a:solidFill>
                    <a:srgbClr val="000000"/>
                  </a:solidFill>
                </a:uFill>
              </a:defRPr>
            </a:pPr>
            <a:endParaRPr sz="882"/>
          </a:p>
        </p:txBody>
      </p:sp>
      <p:sp>
        <p:nvSpPr>
          <p:cNvPr id="244" name="Rounded Rectangle"/>
          <p:cNvSpPr/>
          <p:nvPr/>
        </p:nvSpPr>
        <p:spPr>
          <a:xfrm>
            <a:off x="-552522" y="438150"/>
            <a:ext cx="9835843" cy="908050"/>
          </a:xfrm>
          <a:prstGeom prst="roundRect">
            <a:avLst>
              <a:gd name="adj" fmla="val 9790"/>
            </a:avLst>
          </a:prstGeom>
          <a:solidFill>
            <a:srgbClr val="D6D6D6"/>
          </a:solidFill>
        </p:spPr>
        <p:txBody>
          <a:bodyPr lIns="0" tIns="0" rIns="0" bIns="0"/>
          <a:lstStyle/>
          <a:p>
            <a:pPr defTabSz="342900">
              <a:defRPr sz="6400">
                <a:uFill>
                  <a:solidFill>
                    <a:srgbClr val="000000"/>
                  </a:solidFill>
                </a:uFill>
              </a:defRPr>
            </a:pPr>
            <a:endParaRPr sz="2400"/>
          </a:p>
        </p:txBody>
      </p:sp>
      <p:sp>
        <p:nvSpPr>
          <p:cNvPr id="245" name="Rounded Rectangle"/>
          <p:cNvSpPr/>
          <p:nvPr/>
        </p:nvSpPr>
        <p:spPr>
          <a:xfrm>
            <a:off x="-433444" y="1416050"/>
            <a:ext cx="9835843" cy="400050"/>
          </a:xfrm>
          <a:prstGeom prst="roundRect">
            <a:avLst>
              <a:gd name="adj" fmla="val 22222"/>
            </a:avLst>
          </a:prstGeom>
          <a:solidFill>
            <a:srgbClr val="D6D6D6"/>
          </a:solidFill>
        </p:spPr>
        <p:txBody>
          <a:bodyPr lIns="0" tIns="0" rIns="0" bIns="0"/>
          <a:lstStyle/>
          <a:p>
            <a:pPr defTabSz="342900">
              <a:defRPr sz="6400">
                <a:uFill>
                  <a:solidFill>
                    <a:srgbClr val="000000"/>
                  </a:solidFill>
                </a:uFill>
              </a:defRPr>
            </a:pPr>
            <a:endParaRPr sz="2400"/>
          </a:p>
        </p:txBody>
      </p:sp>
      <p:sp>
        <p:nvSpPr>
          <p:cNvPr id="246" name="Title Text"/>
          <p:cNvSpPr txBox="1">
            <a:spLocks noGrp="1"/>
          </p:cNvSpPr>
          <p:nvPr>
            <p:ph type="title"/>
          </p:nvPr>
        </p:nvSpPr>
        <p:spPr>
          <a:xfrm>
            <a:off x="700178" y="0"/>
            <a:ext cx="7740071" cy="1352550"/>
          </a:xfrm>
          <a:prstGeom prst="rect">
            <a:avLst/>
          </a:prstGeom>
          <a:ln w="9525">
            <a:round/>
          </a:ln>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47"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4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4278753367"/>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Default - Title and Content copy 3">
    <p:spTree>
      <p:nvGrpSpPr>
        <p:cNvPr id="1" name=""/>
        <p:cNvGrpSpPr/>
        <p:nvPr/>
      </p:nvGrpSpPr>
      <p:grpSpPr>
        <a:xfrm>
          <a:off x="0" y="0"/>
          <a:ext cx="0" cy="0"/>
          <a:chOff x="0" y="0"/>
          <a:chExt cx="0" cy="0"/>
        </a:xfrm>
      </p:grpSpPr>
      <p:sp>
        <p:nvSpPr>
          <p:cNvPr id="255"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56" name="image9.png" descr="image9.png"/>
          <p:cNvPicPr>
            <a:picLocks noChangeAspect="1"/>
          </p:cNvPicPr>
          <p:nvPr/>
        </p:nvPicPr>
        <p:blipFill>
          <a:blip r:embed="rId2"/>
          <a:stretch>
            <a:fillRect/>
          </a:stretch>
        </p:blipFill>
        <p:spPr>
          <a:xfrm>
            <a:off x="5820661" y="5137150"/>
            <a:ext cx="2100536" cy="1283495"/>
          </a:xfrm>
          <a:prstGeom prst="rect">
            <a:avLst/>
          </a:prstGeom>
        </p:spPr>
      </p:pic>
      <p:sp>
        <p:nvSpPr>
          <p:cNvPr id="257"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58"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5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969652566"/>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Default - Title and Content copy 4">
    <p:spTree>
      <p:nvGrpSpPr>
        <p:cNvPr id="1" name=""/>
        <p:cNvGrpSpPr/>
        <p:nvPr/>
      </p:nvGrpSpPr>
      <p:grpSpPr>
        <a:xfrm>
          <a:off x="0" y="0"/>
          <a:ext cx="0" cy="0"/>
          <a:chOff x="0" y="0"/>
          <a:chExt cx="0" cy="0"/>
        </a:xfrm>
      </p:grpSpPr>
      <p:sp>
        <p:nvSpPr>
          <p:cNvPr id="266"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67" name="image9.png" descr="image9.png"/>
          <p:cNvPicPr>
            <a:picLocks noChangeAspect="1"/>
          </p:cNvPicPr>
          <p:nvPr/>
        </p:nvPicPr>
        <p:blipFill>
          <a:blip r:embed="rId2"/>
          <a:stretch>
            <a:fillRect/>
          </a:stretch>
        </p:blipFill>
        <p:spPr>
          <a:xfrm>
            <a:off x="5820660" y="5137150"/>
            <a:ext cx="2100536" cy="1283495"/>
          </a:xfrm>
          <a:prstGeom prst="rect">
            <a:avLst/>
          </a:prstGeom>
        </p:spPr>
      </p:pic>
      <p:sp>
        <p:nvSpPr>
          <p:cNvPr id="268"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69"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7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789396145"/>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Default - Title and Content copy 5">
    <p:spTree>
      <p:nvGrpSpPr>
        <p:cNvPr id="1" name=""/>
        <p:cNvGrpSpPr/>
        <p:nvPr/>
      </p:nvGrpSpPr>
      <p:grpSpPr>
        <a:xfrm>
          <a:off x="0" y="0"/>
          <a:ext cx="0" cy="0"/>
          <a:chOff x="0" y="0"/>
          <a:chExt cx="0" cy="0"/>
        </a:xfrm>
      </p:grpSpPr>
      <p:sp>
        <p:nvSpPr>
          <p:cNvPr id="277"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78" name="image9.png" descr="image9.png"/>
          <p:cNvPicPr>
            <a:picLocks noChangeAspect="1"/>
          </p:cNvPicPr>
          <p:nvPr/>
        </p:nvPicPr>
        <p:blipFill>
          <a:blip r:embed="rId2"/>
          <a:stretch>
            <a:fillRect/>
          </a:stretch>
        </p:blipFill>
        <p:spPr>
          <a:xfrm>
            <a:off x="5820659" y="5137150"/>
            <a:ext cx="2100536" cy="1283495"/>
          </a:xfrm>
          <a:prstGeom prst="rect">
            <a:avLst/>
          </a:prstGeom>
        </p:spPr>
      </p:pic>
      <p:sp>
        <p:nvSpPr>
          <p:cNvPr id="279"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80"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128588" indent="-128588" defTabSz="342900">
              <a:spcBef>
                <a:spcPts val="0"/>
              </a:spcBef>
              <a:buSzTx/>
              <a:buNone/>
              <a:defRPr sz="7500">
                <a:solidFill>
                  <a:srgbClr val="E7E7E7"/>
                </a:solidFill>
                <a:uFill>
                  <a:solidFill>
                    <a:srgbClr val="E7E7E7"/>
                  </a:solidFill>
                </a:uFill>
                <a:latin typeface="+mn-lt"/>
                <a:ea typeface="+mn-ea"/>
                <a:cs typeface="+mn-cs"/>
                <a:sym typeface="Calibri"/>
              </a:defRPr>
            </a:lvl1pPr>
            <a:lvl2pPr marL="278606" indent="-107156" defTabSz="342900">
              <a:spcBef>
                <a:spcPts val="0"/>
              </a:spcBef>
              <a:buSzTx/>
              <a:buNone/>
              <a:defRPr sz="1800">
                <a:solidFill>
                  <a:srgbClr val="E7E7E7"/>
                </a:solidFill>
                <a:uFill>
                  <a:solidFill>
                    <a:srgbClr val="E7E7E7"/>
                  </a:solidFill>
                </a:uFill>
                <a:latin typeface="+mn-lt"/>
                <a:ea typeface="+mn-ea"/>
                <a:cs typeface="+mn-cs"/>
                <a:sym typeface="Calibri"/>
              </a:defRPr>
            </a:lvl2pPr>
            <a:lvl3pPr marL="428625" indent="-85725" algn="ctr" defTabSz="342900">
              <a:spcBef>
                <a:spcPts val="0"/>
              </a:spcBef>
              <a:buSzTx/>
              <a:buNone/>
              <a:defRPr sz="1800">
                <a:uFill>
                  <a:solidFill>
                    <a:srgbClr val="000000"/>
                  </a:solidFill>
                </a:uFill>
              </a:defRPr>
            </a:lvl3pPr>
            <a:lvl4pPr marL="600075" indent="-85725" algn="ctr" defTabSz="342900">
              <a:spcBef>
                <a:spcPts val="0"/>
              </a:spcBef>
              <a:buSzTx/>
              <a:buNone/>
              <a:defRPr sz="1800">
                <a:uFill>
                  <a:solidFill>
                    <a:srgbClr val="000000"/>
                  </a:solidFill>
                </a:uFill>
              </a:defRPr>
            </a:lvl4pPr>
            <a:lvl5pPr marL="771525" indent="-85725"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81"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92934707"/>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Default - Title and Content copy 6">
    <p:spTree>
      <p:nvGrpSpPr>
        <p:cNvPr id="1" name=""/>
        <p:cNvGrpSpPr/>
        <p:nvPr/>
      </p:nvGrpSpPr>
      <p:grpSpPr>
        <a:xfrm>
          <a:off x="0" y="0"/>
          <a:ext cx="0" cy="0"/>
          <a:chOff x="0" y="0"/>
          <a:chExt cx="0" cy="0"/>
        </a:xfrm>
      </p:grpSpPr>
      <p:sp>
        <p:nvSpPr>
          <p:cNvPr id="288"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289" name="image9.png" descr="image9.png"/>
          <p:cNvPicPr>
            <a:picLocks noChangeAspect="1"/>
          </p:cNvPicPr>
          <p:nvPr/>
        </p:nvPicPr>
        <p:blipFill>
          <a:blip r:embed="rId2"/>
          <a:stretch>
            <a:fillRect/>
          </a:stretch>
        </p:blipFill>
        <p:spPr>
          <a:xfrm>
            <a:off x="5820657" y="5137150"/>
            <a:ext cx="2100536" cy="1283495"/>
          </a:xfrm>
          <a:prstGeom prst="rect">
            <a:avLst/>
          </a:prstGeom>
        </p:spPr>
      </p:pic>
      <p:sp>
        <p:nvSpPr>
          <p:cNvPr id="290"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291"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29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029109252"/>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Default - Title and Content copy 7">
    <p:spTree>
      <p:nvGrpSpPr>
        <p:cNvPr id="1" name=""/>
        <p:cNvGrpSpPr/>
        <p:nvPr/>
      </p:nvGrpSpPr>
      <p:grpSpPr>
        <a:xfrm>
          <a:off x="0" y="0"/>
          <a:ext cx="0" cy="0"/>
          <a:chOff x="0" y="0"/>
          <a:chExt cx="0" cy="0"/>
        </a:xfrm>
      </p:grpSpPr>
      <p:sp>
        <p:nvSpPr>
          <p:cNvPr id="299" name="Rectangle"/>
          <p:cNvSpPr/>
          <p:nvPr/>
        </p:nvSpPr>
        <p:spPr>
          <a:xfrm>
            <a:off x="-66675" y="-82550"/>
            <a:ext cx="9277350"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300" name="Title Text"/>
          <p:cNvSpPr txBox="1">
            <a:spLocks noGrp="1"/>
          </p:cNvSpPr>
          <p:nvPr>
            <p:ph type="title"/>
          </p:nvPr>
        </p:nvSpPr>
        <p:spPr>
          <a:xfrm>
            <a:off x="700087" y="0"/>
            <a:ext cx="7739063"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301"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30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63457948"/>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2A10E81F-29C1-5E40-9EF2-F2CD7A10F00F}" type="slidenum">
              <a:rPr lang="en-US"/>
              <a:pPr>
                <a:defRPr/>
              </a:pPr>
              <a:t>‹#›</a:t>
            </a:fld>
            <a:endParaRPr lang="en-US"/>
          </a:p>
        </p:txBody>
      </p:sp>
    </p:spTree>
    <p:extLst>
      <p:ext uri="{BB962C8B-B14F-4D97-AF65-F5344CB8AC3E}">
        <p14:creationId xmlns:p14="http://schemas.microsoft.com/office/powerpoint/2010/main" val="135426892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Bullet_Title copy 3">
    <p:spTree>
      <p:nvGrpSpPr>
        <p:cNvPr id="1" name=""/>
        <p:cNvGrpSpPr/>
        <p:nvPr/>
      </p:nvGrpSpPr>
      <p:grpSpPr>
        <a:xfrm>
          <a:off x="0" y="0"/>
          <a:ext cx="0" cy="0"/>
          <a:chOff x="0" y="0"/>
          <a:chExt cx="0" cy="0"/>
        </a:xfrm>
      </p:grpSpPr>
      <p:sp>
        <p:nvSpPr>
          <p:cNvPr id="309" name="Rectangle"/>
          <p:cNvSpPr/>
          <p:nvPr/>
        </p:nvSpPr>
        <p:spPr>
          <a:xfrm>
            <a:off x="-161925" y="-292100"/>
            <a:ext cx="9315450" cy="7150100"/>
          </a:xfrm>
          <a:prstGeom prst="rect">
            <a:avLst/>
          </a:prstGeom>
          <a:solidFill>
            <a:srgbClr val="000000"/>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3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9967817"/>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Title &amp; Subtitle copy 6">
    <p:spTree>
      <p:nvGrpSpPr>
        <p:cNvPr id="1" name=""/>
        <p:cNvGrpSpPr/>
        <p:nvPr/>
      </p:nvGrpSpPr>
      <p:grpSpPr>
        <a:xfrm>
          <a:off x="0" y="0"/>
          <a:ext cx="0" cy="0"/>
          <a:chOff x="0" y="0"/>
          <a:chExt cx="0" cy="0"/>
        </a:xfrm>
      </p:grpSpPr>
      <p:sp>
        <p:nvSpPr>
          <p:cNvPr id="317"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318"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21663237"/>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Default - Title and Content copy 8">
    <p:spTree>
      <p:nvGrpSpPr>
        <p:cNvPr id="1" name=""/>
        <p:cNvGrpSpPr/>
        <p:nvPr/>
      </p:nvGrpSpPr>
      <p:grpSpPr>
        <a:xfrm>
          <a:off x="0" y="0"/>
          <a:ext cx="0" cy="0"/>
          <a:chOff x="0" y="0"/>
          <a:chExt cx="0" cy="0"/>
        </a:xfrm>
      </p:grpSpPr>
      <p:sp>
        <p:nvSpPr>
          <p:cNvPr id="326" name="Rectangle"/>
          <p:cNvSpPr/>
          <p:nvPr/>
        </p:nvSpPr>
        <p:spPr>
          <a:xfrm>
            <a:off x="-66684" y="-82550"/>
            <a:ext cx="9278558" cy="69405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pic>
        <p:nvPicPr>
          <p:cNvPr id="327" name="image9.png" descr="image9.png"/>
          <p:cNvPicPr>
            <a:picLocks noChangeAspect="1"/>
          </p:cNvPicPr>
          <p:nvPr/>
        </p:nvPicPr>
        <p:blipFill>
          <a:blip r:embed="rId2"/>
          <a:stretch>
            <a:fillRect/>
          </a:stretch>
        </p:blipFill>
        <p:spPr>
          <a:xfrm>
            <a:off x="5820559" y="5137150"/>
            <a:ext cx="2100536" cy="1283495"/>
          </a:xfrm>
          <a:prstGeom prst="rect">
            <a:avLst/>
          </a:prstGeom>
        </p:spPr>
      </p:pic>
      <p:sp>
        <p:nvSpPr>
          <p:cNvPr id="328"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329"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33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995814513"/>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Default - Title Slide copy">
    <p:spTree>
      <p:nvGrpSpPr>
        <p:cNvPr id="1" name=""/>
        <p:cNvGrpSpPr/>
        <p:nvPr/>
      </p:nvGrpSpPr>
      <p:grpSpPr>
        <a:xfrm>
          <a:off x="0" y="0"/>
          <a:ext cx="0" cy="0"/>
          <a:chOff x="0" y="0"/>
          <a:chExt cx="0" cy="0"/>
        </a:xfrm>
      </p:grpSpPr>
      <p:pic>
        <p:nvPicPr>
          <p:cNvPr id="337"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38"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39"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4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682897115"/>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Default - 2_Title Slide copy">
    <p:spTree>
      <p:nvGrpSpPr>
        <p:cNvPr id="1" name=""/>
        <p:cNvGrpSpPr/>
        <p:nvPr/>
      </p:nvGrpSpPr>
      <p:grpSpPr>
        <a:xfrm>
          <a:off x="0" y="0"/>
          <a:ext cx="0" cy="0"/>
          <a:chOff x="0" y="0"/>
          <a:chExt cx="0" cy="0"/>
        </a:xfrm>
      </p:grpSpPr>
      <p:pic>
        <p:nvPicPr>
          <p:cNvPr id="347"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4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241589115"/>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Default - Title Slide copy 1">
    <p:spTree>
      <p:nvGrpSpPr>
        <p:cNvPr id="1" name=""/>
        <p:cNvGrpSpPr/>
        <p:nvPr/>
      </p:nvGrpSpPr>
      <p:grpSpPr>
        <a:xfrm>
          <a:off x="0" y="0"/>
          <a:ext cx="0" cy="0"/>
          <a:chOff x="0" y="0"/>
          <a:chExt cx="0" cy="0"/>
        </a:xfrm>
      </p:grpSpPr>
      <p:pic>
        <p:nvPicPr>
          <p:cNvPr id="35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56"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57"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5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509521935"/>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2">
    <p:spTree>
      <p:nvGrpSpPr>
        <p:cNvPr id="1" name=""/>
        <p:cNvGrpSpPr/>
        <p:nvPr/>
      </p:nvGrpSpPr>
      <p:grpSpPr>
        <a:xfrm>
          <a:off x="0" y="0"/>
          <a:ext cx="0" cy="0"/>
          <a:chOff x="0" y="0"/>
          <a:chExt cx="0" cy="0"/>
        </a:xfrm>
      </p:grpSpPr>
      <p:pic>
        <p:nvPicPr>
          <p:cNvPr id="365"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366"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6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6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08303254"/>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p:spTree>
      <p:nvGrpSpPr>
        <p:cNvPr id="1" name=""/>
        <p:cNvGrpSpPr/>
        <p:nvPr/>
      </p:nvGrpSpPr>
      <p:grpSpPr>
        <a:xfrm>
          <a:off x="0" y="0"/>
          <a:ext cx="0" cy="0"/>
          <a:chOff x="0" y="0"/>
          <a:chExt cx="0" cy="0"/>
        </a:xfrm>
      </p:grpSpPr>
      <p:pic>
        <p:nvPicPr>
          <p:cNvPr id="37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76"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37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7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187348072"/>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p:spTree>
      <p:nvGrpSpPr>
        <p:cNvPr id="1" name=""/>
        <p:cNvGrpSpPr/>
        <p:nvPr/>
      </p:nvGrpSpPr>
      <p:grpSpPr>
        <a:xfrm>
          <a:off x="0" y="0"/>
          <a:ext cx="0" cy="0"/>
          <a:chOff x="0" y="0"/>
          <a:chExt cx="0" cy="0"/>
        </a:xfrm>
      </p:grpSpPr>
      <p:pic>
        <p:nvPicPr>
          <p:cNvPr id="38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8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38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8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135952183"/>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1">
    <p:spTree>
      <p:nvGrpSpPr>
        <p:cNvPr id="1" name=""/>
        <p:cNvGrpSpPr/>
        <p:nvPr/>
      </p:nvGrpSpPr>
      <p:grpSpPr>
        <a:xfrm>
          <a:off x="0" y="0"/>
          <a:ext cx="0" cy="0"/>
          <a:chOff x="0" y="0"/>
          <a:chExt cx="0" cy="0"/>
        </a:xfrm>
      </p:grpSpPr>
      <p:pic>
        <p:nvPicPr>
          <p:cNvPr id="39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39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39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9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350629593"/>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010 h 1906"/>
                <a:gd name="T4" fmla="*/ 5902 w 5740"/>
                <a:gd name="T5" fmla="*/ 1010 h 1906"/>
                <a:gd name="T6" fmla="*/ 5902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454667"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5466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05"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08281043-1964-8E4F-A25C-1B8A1D71A169}" type="slidenum">
              <a:rPr lang="en-US"/>
              <a:pPr>
                <a:defRPr/>
              </a:pPr>
              <a:t>‹#›</a:t>
            </a:fld>
            <a:endParaRPr lang="en-US"/>
          </a:p>
        </p:txBody>
      </p:sp>
    </p:spTree>
    <p:extLst>
      <p:ext uri="{BB962C8B-B14F-4D97-AF65-F5344CB8AC3E}">
        <p14:creationId xmlns:p14="http://schemas.microsoft.com/office/powerpoint/2010/main" val="3619957511"/>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1">
    <p:spTree>
      <p:nvGrpSpPr>
        <p:cNvPr id="1" name=""/>
        <p:cNvGrpSpPr/>
        <p:nvPr/>
      </p:nvGrpSpPr>
      <p:grpSpPr>
        <a:xfrm>
          <a:off x="0" y="0"/>
          <a:ext cx="0" cy="0"/>
          <a:chOff x="0" y="0"/>
          <a:chExt cx="0" cy="0"/>
        </a:xfrm>
      </p:grpSpPr>
      <p:pic>
        <p:nvPicPr>
          <p:cNvPr id="40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06"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0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0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512919957"/>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3">
    <p:spTree>
      <p:nvGrpSpPr>
        <p:cNvPr id="1" name=""/>
        <p:cNvGrpSpPr/>
        <p:nvPr/>
      </p:nvGrpSpPr>
      <p:grpSpPr>
        <a:xfrm>
          <a:off x="0" y="0"/>
          <a:ext cx="0" cy="0"/>
          <a:chOff x="0" y="0"/>
          <a:chExt cx="0" cy="0"/>
        </a:xfrm>
      </p:grpSpPr>
      <p:pic>
        <p:nvPicPr>
          <p:cNvPr id="41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16"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1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32210824"/>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Pictures">
    <p:spTree>
      <p:nvGrpSpPr>
        <p:cNvPr id="1" name=""/>
        <p:cNvGrpSpPr/>
        <p:nvPr/>
      </p:nvGrpSpPr>
      <p:grpSpPr>
        <a:xfrm>
          <a:off x="0" y="0"/>
          <a:ext cx="0" cy="0"/>
          <a:chOff x="0" y="0"/>
          <a:chExt cx="0" cy="0"/>
        </a:xfrm>
      </p:grpSpPr>
      <p:pic>
        <p:nvPicPr>
          <p:cNvPr id="425" name="Strips_LightBlue.png" descr="Strips_LightBlue.pn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26" name="Rounded Rectangle"/>
          <p:cNvSpPr/>
          <p:nvPr/>
        </p:nvSpPr>
        <p:spPr>
          <a:xfrm>
            <a:off x="1600200" y="863600"/>
            <a:ext cx="5943600" cy="5118100"/>
          </a:xfrm>
          <a:prstGeom prst="roundRect">
            <a:avLst>
              <a:gd name="adj" fmla="val 1861"/>
            </a:avLst>
          </a:prstGeom>
          <a:solidFill>
            <a:srgbClr val="38220C"/>
          </a:solidFill>
          <a:ln w="63500">
            <a:solidFill>
              <a:srgbClr val="E7E7E7"/>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427" name="Title Text"/>
          <p:cNvSpPr txBox="1">
            <a:spLocks noGrp="1"/>
          </p:cNvSpPr>
          <p:nvPr>
            <p:ph type="title"/>
          </p:nvPr>
        </p:nvSpPr>
        <p:spPr>
          <a:prstGeom prst="rect">
            <a:avLst/>
          </a:prstGeom>
        </p:spPr>
        <p:txBody>
          <a:bodyPr/>
          <a:lstStyle/>
          <a:p>
            <a:r>
              <a:t>Title Text</a:t>
            </a:r>
          </a:p>
        </p:txBody>
      </p:sp>
      <p:sp>
        <p:nvSpPr>
          <p:cNvPr id="4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4779865"/>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2">
    <p:spTree>
      <p:nvGrpSpPr>
        <p:cNvPr id="1" name=""/>
        <p:cNvGrpSpPr/>
        <p:nvPr/>
      </p:nvGrpSpPr>
      <p:grpSpPr>
        <a:xfrm>
          <a:off x="0" y="0"/>
          <a:ext cx="0" cy="0"/>
          <a:chOff x="0" y="0"/>
          <a:chExt cx="0" cy="0"/>
        </a:xfrm>
      </p:grpSpPr>
      <p:pic>
        <p:nvPicPr>
          <p:cNvPr id="435"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3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43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3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801966390"/>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4">
    <p:spTree>
      <p:nvGrpSpPr>
        <p:cNvPr id="1" name=""/>
        <p:cNvGrpSpPr/>
        <p:nvPr/>
      </p:nvGrpSpPr>
      <p:grpSpPr>
        <a:xfrm>
          <a:off x="0" y="0"/>
          <a:ext cx="0" cy="0"/>
          <a:chOff x="0" y="0"/>
          <a:chExt cx="0" cy="0"/>
        </a:xfrm>
      </p:grpSpPr>
      <p:pic>
        <p:nvPicPr>
          <p:cNvPr id="445"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46"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47"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4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733475913"/>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Relevance copy 3">
    <p:spTree>
      <p:nvGrpSpPr>
        <p:cNvPr id="1" name=""/>
        <p:cNvGrpSpPr/>
        <p:nvPr/>
      </p:nvGrpSpPr>
      <p:grpSpPr>
        <a:xfrm>
          <a:off x="0" y="0"/>
          <a:ext cx="0" cy="0"/>
          <a:chOff x="0" y="0"/>
          <a:chExt cx="0" cy="0"/>
        </a:xfrm>
      </p:grpSpPr>
      <p:pic>
        <p:nvPicPr>
          <p:cNvPr id="455" name="CreationVSEvolutionWhyItMatters.jpg" descr="CreationVSEvolutionWhyItMatters.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12052210"/>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Relevance copy 4">
    <p:spTree>
      <p:nvGrpSpPr>
        <p:cNvPr id="1" name=""/>
        <p:cNvGrpSpPr/>
        <p:nvPr/>
      </p:nvGrpSpPr>
      <p:grpSpPr>
        <a:xfrm>
          <a:off x="0" y="0"/>
          <a:ext cx="0" cy="0"/>
          <a:chOff x="0" y="0"/>
          <a:chExt cx="0" cy="0"/>
        </a:xfrm>
      </p:grpSpPr>
      <p:pic>
        <p:nvPicPr>
          <p:cNvPr id="463" name="CreationVSEvolutionWhyItMatters.jpg" descr="CreationVSEvolutionWhyItMatters.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4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95651503"/>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Default - Title and Content copy 10">
    <p:spTree>
      <p:nvGrpSpPr>
        <p:cNvPr id="1" name=""/>
        <p:cNvGrpSpPr/>
        <p:nvPr/>
      </p:nvGrpSpPr>
      <p:grpSpPr>
        <a:xfrm>
          <a:off x="0" y="0"/>
          <a:ext cx="0" cy="0"/>
          <a:chOff x="0" y="0"/>
          <a:chExt cx="0" cy="0"/>
        </a:xfrm>
      </p:grpSpPr>
      <p:pic>
        <p:nvPicPr>
          <p:cNvPr id="471"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472" name="Title Text"/>
          <p:cNvSpPr txBox="1">
            <a:spLocks noGrp="1"/>
          </p:cNvSpPr>
          <p:nvPr>
            <p:ph type="title"/>
          </p:nvPr>
        </p:nvSpPr>
        <p:spPr>
          <a:xfrm>
            <a:off x="666837" y="5207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473"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7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02061453"/>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Default - Title and Content copy 24">
    <p:spTree>
      <p:nvGrpSpPr>
        <p:cNvPr id="1" name=""/>
        <p:cNvGrpSpPr/>
        <p:nvPr/>
      </p:nvGrpSpPr>
      <p:grpSpPr>
        <a:xfrm>
          <a:off x="0" y="0"/>
          <a:ext cx="0" cy="0"/>
          <a:chOff x="0" y="0"/>
          <a:chExt cx="0" cy="0"/>
        </a:xfrm>
      </p:grpSpPr>
      <p:sp>
        <p:nvSpPr>
          <p:cNvPr id="481" name="Rectangle"/>
          <p:cNvSpPr/>
          <p:nvPr/>
        </p:nvSpPr>
        <p:spPr>
          <a:xfrm>
            <a:off x="-66675" y="-82550"/>
            <a:ext cx="9277350" cy="6965950"/>
          </a:xfrm>
          <a:prstGeom prst="rect">
            <a:avLst/>
          </a:prstGeom>
          <a:solidFill>
            <a:srgbClr val="444444"/>
          </a:solidFill>
          <a:ln w="25400">
            <a:solidFill>
              <a:srgbClr val="444444"/>
            </a:solidFill>
            <a:miter lim="400000"/>
          </a:ln>
        </p:spPr>
        <p:txBody>
          <a:bodyPr lIns="0" tIns="0" rIns="0" bIns="0"/>
          <a:lstStyle/>
          <a:p>
            <a:pPr defTabSz="342900">
              <a:defRPr>
                <a:uFill>
                  <a:solidFill>
                    <a:srgbClr val="000000"/>
                  </a:solidFill>
                </a:uFill>
              </a:defRPr>
            </a:pPr>
            <a:endParaRPr sz="882"/>
          </a:p>
        </p:txBody>
      </p:sp>
      <p:sp>
        <p:nvSpPr>
          <p:cNvPr id="482" name="Rounded Rectangle"/>
          <p:cNvSpPr/>
          <p:nvPr/>
        </p:nvSpPr>
        <p:spPr>
          <a:xfrm>
            <a:off x="-552450" y="438150"/>
            <a:ext cx="9834563" cy="908050"/>
          </a:xfrm>
          <a:prstGeom prst="roundRect">
            <a:avLst>
              <a:gd name="adj" fmla="val 9790"/>
            </a:avLst>
          </a:prstGeom>
          <a:solidFill>
            <a:srgbClr val="D6D6D6"/>
          </a:solidFill>
        </p:spPr>
        <p:txBody>
          <a:bodyPr lIns="0" tIns="0" rIns="0" bIns="0"/>
          <a:lstStyle/>
          <a:p>
            <a:pPr defTabSz="342900">
              <a:defRPr>
                <a:uFill>
                  <a:solidFill>
                    <a:srgbClr val="000000"/>
                  </a:solidFill>
                </a:uFill>
              </a:defRPr>
            </a:pPr>
            <a:endParaRPr sz="882"/>
          </a:p>
        </p:txBody>
      </p:sp>
      <p:sp>
        <p:nvSpPr>
          <p:cNvPr id="483" name="Rounded Rectangle"/>
          <p:cNvSpPr/>
          <p:nvPr/>
        </p:nvSpPr>
        <p:spPr>
          <a:xfrm>
            <a:off x="-433388" y="1416050"/>
            <a:ext cx="9834563" cy="400050"/>
          </a:xfrm>
          <a:prstGeom prst="roundRect">
            <a:avLst>
              <a:gd name="adj" fmla="val 22222"/>
            </a:avLst>
          </a:prstGeom>
          <a:solidFill>
            <a:srgbClr val="D6D6D6"/>
          </a:solidFill>
        </p:spPr>
        <p:txBody>
          <a:bodyPr lIns="0" tIns="0" rIns="0" bIns="0"/>
          <a:lstStyle/>
          <a:p>
            <a:pPr defTabSz="342900">
              <a:defRPr>
                <a:uFill>
                  <a:solidFill>
                    <a:srgbClr val="000000"/>
                  </a:solidFill>
                </a:uFill>
              </a:defRPr>
            </a:pPr>
            <a:endParaRPr sz="882"/>
          </a:p>
        </p:txBody>
      </p:sp>
      <p:sp>
        <p:nvSpPr>
          <p:cNvPr id="484" name="Title Text"/>
          <p:cNvSpPr txBox="1">
            <a:spLocks noGrp="1"/>
          </p:cNvSpPr>
          <p:nvPr>
            <p:ph type="title"/>
          </p:nvPr>
        </p:nvSpPr>
        <p:spPr>
          <a:xfrm>
            <a:off x="700087" y="0"/>
            <a:ext cx="7739063" cy="1352550"/>
          </a:xfrm>
          <a:prstGeom prst="rect">
            <a:avLst/>
          </a:prstGeom>
          <a:ln w="9525">
            <a:round/>
          </a:ln>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485"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9946325"/>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Default - 2_Title Slide copy 7">
    <p:spTree>
      <p:nvGrpSpPr>
        <p:cNvPr id="1" name=""/>
        <p:cNvGrpSpPr/>
        <p:nvPr/>
      </p:nvGrpSpPr>
      <p:grpSpPr>
        <a:xfrm>
          <a:off x="0" y="0"/>
          <a:ext cx="0" cy="0"/>
          <a:chOff x="0" y="0"/>
          <a:chExt cx="0" cy="0"/>
        </a:xfrm>
      </p:grpSpPr>
      <p:pic>
        <p:nvPicPr>
          <p:cNvPr id="493" name="Relevance of Genesis in Today's World_Scripture.jpg" descr="Relevance of Genesis in Today's World_Scripture.jpg"/>
          <p:cNvPicPr>
            <a:picLocks noChangeAspect="1"/>
          </p:cNvPicPr>
          <p:nvPr/>
        </p:nvPicPr>
        <p:blipFill>
          <a:blip r:embed="rId2"/>
          <a:stretch>
            <a:fillRect/>
          </a:stretch>
        </p:blipFill>
        <p:spPr>
          <a:xfrm>
            <a:off x="-13565" y="0"/>
            <a:ext cx="9173171" cy="6878982"/>
          </a:xfrm>
          <a:prstGeom prst="rect">
            <a:avLst/>
          </a:prstGeom>
        </p:spPr>
      </p:pic>
      <p:sp>
        <p:nvSpPr>
          <p:cNvPr id="494"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387523107"/>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AB8BE98-2133-1244-8300-A10B64222F2C}"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9758826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Title &amp; Subtitle copy 10">
    <p:spTree>
      <p:nvGrpSpPr>
        <p:cNvPr id="1" name=""/>
        <p:cNvGrpSpPr/>
        <p:nvPr/>
      </p:nvGrpSpPr>
      <p:grpSpPr>
        <a:xfrm>
          <a:off x="0" y="0"/>
          <a:ext cx="0" cy="0"/>
          <a:chOff x="0" y="0"/>
          <a:chExt cx="0" cy="0"/>
        </a:xfrm>
      </p:grpSpPr>
      <p:sp>
        <p:nvSpPr>
          <p:cNvPr id="501" name="Rectangle"/>
          <p:cNvSpPr/>
          <p:nvPr/>
        </p:nvSpPr>
        <p:spPr>
          <a:xfrm>
            <a:off x="-66675" y="-82550"/>
            <a:ext cx="9272588" cy="69532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02"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03"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04"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06546017"/>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Title &amp; Subtitle copy 17">
    <p:spTree>
      <p:nvGrpSpPr>
        <p:cNvPr id="1" name=""/>
        <p:cNvGrpSpPr/>
        <p:nvPr/>
      </p:nvGrpSpPr>
      <p:grpSpPr>
        <a:xfrm>
          <a:off x="0" y="0"/>
          <a:ext cx="0" cy="0"/>
          <a:chOff x="0" y="0"/>
          <a:chExt cx="0" cy="0"/>
        </a:xfrm>
      </p:grpSpPr>
      <p:sp>
        <p:nvSpPr>
          <p:cNvPr id="512"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13"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14"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515"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5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86013510"/>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1_Title &amp; Subtitle">
    <p:spTree>
      <p:nvGrpSpPr>
        <p:cNvPr id="1" name=""/>
        <p:cNvGrpSpPr/>
        <p:nvPr/>
      </p:nvGrpSpPr>
      <p:grpSpPr>
        <a:xfrm>
          <a:off x="0" y="0"/>
          <a:ext cx="0" cy="0"/>
          <a:chOff x="0" y="0"/>
          <a:chExt cx="0" cy="0"/>
        </a:xfrm>
      </p:grpSpPr>
      <p:sp>
        <p:nvSpPr>
          <p:cNvPr id="523" name="Title Text"/>
          <p:cNvSpPr txBox="1">
            <a:spLocks noGrp="1"/>
          </p:cNvSpPr>
          <p:nvPr>
            <p:ph type="title"/>
          </p:nvPr>
        </p:nvSpPr>
        <p:spPr>
          <a:xfrm>
            <a:off x="652463" y="1149350"/>
            <a:ext cx="7839075" cy="2317750"/>
          </a:xfrm>
          <a:prstGeom prst="rect">
            <a:avLst/>
          </a:prstGeom>
        </p:spPr>
        <p:txBody>
          <a:bodyPr anchor="b"/>
          <a:lstStyle/>
          <a:p>
            <a:r>
              <a:t>Title Text</a:t>
            </a:r>
          </a:p>
        </p:txBody>
      </p:sp>
      <p:sp>
        <p:nvSpPr>
          <p:cNvPr id="524"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lvl1pPr>
            <a:lvl2pPr marL="0" indent="0" algn="ctr">
              <a:spcBef>
                <a:spcPts val="0"/>
              </a:spcBef>
              <a:buSzTx/>
              <a:buNone/>
              <a:defRPr sz="1800"/>
            </a:lvl2pPr>
            <a:lvl3pPr marL="0" indent="0" algn="ctr">
              <a:spcBef>
                <a:spcPts val="0"/>
              </a:spcBef>
              <a:buSzTx/>
              <a:buNone/>
              <a:defRPr sz="1800"/>
            </a:lvl3pPr>
            <a:lvl4pPr marL="0" indent="0" algn="ctr">
              <a:spcBef>
                <a:spcPts val="0"/>
              </a:spcBef>
              <a:buSzTx/>
              <a:buNone/>
              <a:defRPr sz="1800"/>
            </a:lvl4pPr>
            <a:lvl5pPr marL="0" indent="0" algn="ctr">
              <a:spcBef>
                <a:spcPts val="0"/>
              </a:spcBef>
              <a:buSzTx/>
              <a:buNone/>
              <a:defRPr sz="1800"/>
            </a:lvl5pPr>
          </a:lstStyle>
          <a:p>
            <a:r>
              <a:t>Body Level One</a:t>
            </a:r>
          </a:p>
          <a:p>
            <a:pPr lvl="1"/>
            <a:r>
              <a:t>Body Level Two</a:t>
            </a:r>
          </a:p>
          <a:p>
            <a:pPr lvl="2"/>
            <a:r>
              <a:t>Body Level Three</a:t>
            </a:r>
          </a:p>
          <a:p>
            <a:pPr lvl="3"/>
            <a:r>
              <a:t>Body Level Four</a:t>
            </a:r>
          </a:p>
          <a:p>
            <a:pPr lvl="4"/>
            <a:r>
              <a:t>Body Level Five</a:t>
            </a:r>
          </a:p>
        </p:txBody>
      </p:sp>
      <p:sp>
        <p:nvSpPr>
          <p:cNvPr id="5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41214233"/>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53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15894127"/>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Default - Title Slide copy 2">
    <p:spTree>
      <p:nvGrpSpPr>
        <p:cNvPr id="1" name=""/>
        <p:cNvGrpSpPr/>
        <p:nvPr/>
      </p:nvGrpSpPr>
      <p:grpSpPr>
        <a:xfrm>
          <a:off x="0" y="0"/>
          <a:ext cx="0" cy="0"/>
          <a:chOff x="0" y="0"/>
          <a:chExt cx="0" cy="0"/>
        </a:xfrm>
      </p:grpSpPr>
      <p:pic>
        <p:nvPicPr>
          <p:cNvPr id="539"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40"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541"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4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951619031"/>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Default - Title and Content copy 9">
    <p:spTree>
      <p:nvGrpSpPr>
        <p:cNvPr id="1" name=""/>
        <p:cNvGrpSpPr/>
        <p:nvPr/>
      </p:nvGrpSpPr>
      <p:grpSpPr>
        <a:xfrm>
          <a:off x="0" y="0"/>
          <a:ext cx="0" cy="0"/>
          <a:chOff x="0" y="0"/>
          <a:chExt cx="0" cy="0"/>
        </a:xfrm>
      </p:grpSpPr>
      <p:sp>
        <p:nvSpPr>
          <p:cNvPr id="549" name="Rectangle"/>
          <p:cNvSpPr/>
          <p:nvPr/>
        </p:nvSpPr>
        <p:spPr>
          <a:xfrm>
            <a:off x="-66675" y="-82550"/>
            <a:ext cx="9277350" cy="7016750"/>
          </a:xfrm>
          <a:prstGeom prst="rect">
            <a:avLst/>
          </a:prstGeom>
          <a:solidFill>
            <a:srgbClr val="444444"/>
          </a:solidFill>
          <a:ln w="25400">
            <a:solidFill>
              <a:srgbClr val="000000"/>
            </a:solidFill>
            <a:miter lim="400000"/>
          </a:ln>
        </p:spPr>
        <p:txBody>
          <a:bodyPr lIns="0" tIns="0" rIns="0" bIns="0"/>
          <a:lstStyle/>
          <a:p>
            <a:pPr defTabSz="342900">
              <a:defRPr>
                <a:uFill>
                  <a:solidFill>
                    <a:srgbClr val="000000"/>
                  </a:solidFill>
                </a:uFill>
              </a:defRPr>
            </a:pPr>
            <a:endParaRPr sz="882"/>
          </a:p>
        </p:txBody>
      </p:sp>
      <p:sp>
        <p:nvSpPr>
          <p:cNvPr id="550" name="Title Text"/>
          <p:cNvSpPr txBox="1">
            <a:spLocks noGrp="1"/>
          </p:cNvSpPr>
          <p:nvPr>
            <p:ph type="title"/>
          </p:nvPr>
        </p:nvSpPr>
        <p:spPr>
          <a:xfrm>
            <a:off x="700087" y="0"/>
            <a:ext cx="7739063"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551"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SzTx/>
              <a:buNone/>
              <a:defRPr sz="1800">
                <a:uFill>
                  <a:solidFill>
                    <a:srgbClr val="000000"/>
                  </a:solidFill>
                </a:uFill>
              </a:defRPr>
            </a:lvl3pPr>
            <a:lvl4pPr marL="0" indent="0" algn="ctr" defTabSz="342900">
              <a:spcBef>
                <a:spcPts val="0"/>
              </a:spcBef>
              <a:buSzTx/>
              <a:buNone/>
              <a:defRPr sz="1800">
                <a:uFill>
                  <a:solidFill>
                    <a:srgbClr val="000000"/>
                  </a:solidFill>
                </a:uFill>
              </a:defRPr>
            </a:lvl4pPr>
            <a:lvl5pPr marL="0" indent="0" algn="ctr" defTabSz="342900">
              <a:spcBef>
                <a:spcPts val="0"/>
              </a:spcBef>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499364316"/>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5_Default Design">
    <p:bg>
      <p:bgPr>
        <a:solidFill>
          <a:srgbClr val="000000"/>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92075"/>
            <a:ext cx="8229600" cy="1508126"/>
          </a:xfrm>
          <a:prstGeom prst="rect">
            <a:avLst/>
          </a:prstGeom>
        </p:spPr>
        <p:txBody>
          <a:bodyPr/>
          <a:lstStyle>
            <a:lvl1pPr marL="30480" marR="30480" defTabSz="685800">
              <a:defRPr sz="3300">
                <a:uFill>
                  <a:solidFill>
                    <a:srgbClr val="000000"/>
                  </a:solidFill>
                </a:uFill>
                <a:latin typeface="Arial"/>
                <a:ea typeface="Arial"/>
                <a:cs typeface="Arial"/>
                <a:sym typeface="Arial"/>
              </a:defRPr>
            </a:lvl1pPr>
          </a:lstStyle>
          <a:p>
            <a:r>
              <a:t>Title Text</a:t>
            </a:r>
          </a:p>
        </p:txBody>
      </p:sp>
      <p:sp>
        <p:nvSpPr>
          <p:cNvPr id="560" name="Body Level One…"/>
          <p:cNvSpPr txBox="1">
            <a:spLocks noGrp="1"/>
          </p:cNvSpPr>
          <p:nvPr>
            <p:ph type="body" idx="1"/>
          </p:nvPr>
        </p:nvSpPr>
        <p:spPr>
          <a:xfrm>
            <a:off x="457200" y="1600200"/>
            <a:ext cx="8229600" cy="5257800"/>
          </a:xfrm>
          <a:prstGeom prst="rect">
            <a:avLst/>
          </a:prstGeom>
        </p:spPr>
        <p:txBody>
          <a:bodyPr anchor="t"/>
          <a:lstStyle>
            <a:lvl1pPr marL="143828" marR="30480" indent="-128588" defTabSz="685800">
              <a:spcBef>
                <a:spcPts val="525"/>
              </a:spcBef>
              <a:buSzPct val="100000"/>
              <a:defRPr sz="2400">
                <a:uFill>
                  <a:solidFill>
                    <a:srgbClr val="000000"/>
                  </a:solidFill>
                </a:uFill>
                <a:latin typeface="Arial"/>
                <a:ea typeface="Arial"/>
                <a:cs typeface="Arial"/>
                <a:sym typeface="Arial"/>
              </a:defRPr>
            </a:lvl1pPr>
            <a:lvl2pPr marL="293846" marR="30480" indent="-107156" defTabSz="685800">
              <a:spcBef>
                <a:spcPts val="450"/>
              </a:spcBef>
              <a:buSzPct val="100000"/>
              <a:buChar char="–"/>
              <a:defRPr>
                <a:uFill>
                  <a:solidFill>
                    <a:srgbClr val="000000"/>
                  </a:solidFill>
                </a:uFill>
                <a:latin typeface="Arial"/>
                <a:ea typeface="Arial"/>
                <a:cs typeface="Arial"/>
                <a:sym typeface="Arial"/>
              </a:defRPr>
            </a:lvl2pPr>
            <a:lvl3pPr marL="443865" marR="30480" indent="-85725" defTabSz="685800">
              <a:spcBef>
                <a:spcPts val="413"/>
              </a:spcBef>
              <a:buSzPct val="100000"/>
              <a:defRPr sz="1800">
                <a:uFill>
                  <a:solidFill>
                    <a:srgbClr val="000000"/>
                  </a:solidFill>
                </a:uFill>
                <a:latin typeface="Arial"/>
                <a:ea typeface="Arial"/>
                <a:cs typeface="Arial"/>
                <a:sym typeface="Arial"/>
              </a:defRPr>
            </a:lvl3pPr>
            <a:lvl4pPr marL="615315" marR="30480" indent="-85725" defTabSz="685800">
              <a:spcBef>
                <a:spcPts val="338"/>
              </a:spcBef>
              <a:buSzPct val="100000"/>
              <a:buChar char="–"/>
              <a:defRPr sz="1500">
                <a:uFill>
                  <a:solidFill>
                    <a:srgbClr val="000000"/>
                  </a:solidFill>
                </a:uFill>
                <a:latin typeface="Arial"/>
                <a:ea typeface="Arial"/>
                <a:cs typeface="Arial"/>
                <a:sym typeface="Arial"/>
              </a:defRPr>
            </a:lvl4pPr>
            <a:lvl5pPr marL="786765" marR="30480" indent="-85725" defTabSz="685800">
              <a:spcBef>
                <a:spcPts val="338"/>
              </a:spcBef>
              <a:buSzPct val="100000"/>
              <a:buChar char="»"/>
              <a:defRPr sz="1500">
                <a:uFill>
                  <a:solidFill>
                    <a:srgbClr val="000000"/>
                  </a:solidFill>
                </a:u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61" name="Slide Number"/>
          <p:cNvSpPr txBox="1">
            <a:spLocks noGrp="1"/>
          </p:cNvSpPr>
          <p:nvPr>
            <p:ph type="sldNum" sz="quarter" idx="2"/>
          </p:nvPr>
        </p:nvSpPr>
        <p:spPr>
          <a:xfrm>
            <a:off x="7486150" y="6245225"/>
            <a:ext cx="267702" cy="264175"/>
          </a:xfrm>
          <a:prstGeom prst="rect">
            <a:avLst/>
          </a:prstGeom>
        </p:spPr>
        <p:txBody>
          <a:bodyPr/>
          <a:lstStyle>
            <a:lvl1pPr defTabSz="438150">
              <a:defRPr sz="1050">
                <a:uFill>
                  <a:solidFill>
                    <a:srgbClr val="000000"/>
                  </a:solidFill>
                </a:uFill>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665904411"/>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17_Default Design">
    <p:bg>
      <p:bgPr>
        <a:solidFill>
          <a:srgbClr val="000000"/>
        </a:solidFill>
        <a:effectLst/>
      </p:bgPr>
    </p:bg>
    <p:spTree>
      <p:nvGrpSpPr>
        <p:cNvPr id="1" name=""/>
        <p:cNvGrpSpPr/>
        <p:nvPr/>
      </p:nvGrpSpPr>
      <p:grpSpPr>
        <a:xfrm>
          <a:off x="0" y="0"/>
          <a:ext cx="0" cy="0"/>
          <a:chOff x="0" y="0"/>
          <a:chExt cx="0" cy="0"/>
        </a:xfrm>
      </p:grpSpPr>
      <p:sp>
        <p:nvSpPr>
          <p:cNvPr id="568" name="Title Text"/>
          <p:cNvSpPr txBox="1">
            <a:spLocks noGrp="1"/>
          </p:cNvSpPr>
          <p:nvPr>
            <p:ph type="title"/>
          </p:nvPr>
        </p:nvSpPr>
        <p:spPr>
          <a:xfrm>
            <a:off x="457200" y="92075"/>
            <a:ext cx="8229600" cy="1508126"/>
          </a:xfrm>
          <a:prstGeom prst="rect">
            <a:avLst/>
          </a:prstGeom>
        </p:spPr>
        <p:txBody>
          <a:bodyPr/>
          <a:lstStyle>
            <a:lvl1pPr marL="30480" marR="30480" defTabSz="685800">
              <a:defRPr sz="3300">
                <a:uFill>
                  <a:solidFill>
                    <a:srgbClr val="000000"/>
                  </a:solidFill>
                </a:uFill>
                <a:latin typeface="Arial"/>
                <a:ea typeface="Arial"/>
                <a:cs typeface="Arial"/>
                <a:sym typeface="Arial"/>
              </a:defRPr>
            </a:lvl1pPr>
          </a:lstStyle>
          <a:p>
            <a:r>
              <a:t>Title Text</a:t>
            </a:r>
          </a:p>
        </p:txBody>
      </p:sp>
      <p:sp>
        <p:nvSpPr>
          <p:cNvPr id="569" name="Body Level One…"/>
          <p:cNvSpPr txBox="1">
            <a:spLocks noGrp="1"/>
          </p:cNvSpPr>
          <p:nvPr>
            <p:ph type="body" idx="1"/>
          </p:nvPr>
        </p:nvSpPr>
        <p:spPr>
          <a:xfrm>
            <a:off x="457200" y="1600200"/>
            <a:ext cx="8229600" cy="5257800"/>
          </a:xfrm>
          <a:prstGeom prst="rect">
            <a:avLst/>
          </a:prstGeom>
        </p:spPr>
        <p:txBody>
          <a:bodyPr anchor="t"/>
          <a:lstStyle>
            <a:lvl1pPr marL="143828" marR="30480" indent="-128588" defTabSz="685800">
              <a:spcBef>
                <a:spcPts val="525"/>
              </a:spcBef>
              <a:buSzPct val="100000"/>
              <a:defRPr sz="2400">
                <a:uFill>
                  <a:solidFill>
                    <a:srgbClr val="000000"/>
                  </a:solidFill>
                </a:uFill>
                <a:latin typeface="Arial"/>
                <a:ea typeface="Arial"/>
                <a:cs typeface="Arial"/>
                <a:sym typeface="Arial"/>
              </a:defRPr>
            </a:lvl1pPr>
            <a:lvl2pPr marL="293846" marR="30480" indent="-107156" defTabSz="685800">
              <a:spcBef>
                <a:spcPts val="450"/>
              </a:spcBef>
              <a:buSzPct val="100000"/>
              <a:buChar char="–"/>
              <a:defRPr>
                <a:uFill>
                  <a:solidFill>
                    <a:srgbClr val="000000"/>
                  </a:solidFill>
                </a:uFill>
                <a:latin typeface="Arial"/>
                <a:ea typeface="Arial"/>
                <a:cs typeface="Arial"/>
                <a:sym typeface="Arial"/>
              </a:defRPr>
            </a:lvl2pPr>
            <a:lvl3pPr marL="443865" marR="30480" indent="-85725" defTabSz="685800">
              <a:spcBef>
                <a:spcPts val="413"/>
              </a:spcBef>
              <a:buSzPct val="100000"/>
              <a:defRPr sz="1800">
                <a:uFill>
                  <a:solidFill>
                    <a:srgbClr val="000000"/>
                  </a:solidFill>
                </a:uFill>
                <a:latin typeface="Arial"/>
                <a:ea typeface="Arial"/>
                <a:cs typeface="Arial"/>
                <a:sym typeface="Arial"/>
              </a:defRPr>
            </a:lvl3pPr>
            <a:lvl4pPr marL="615315" marR="30480" indent="-85725" defTabSz="685800">
              <a:spcBef>
                <a:spcPts val="338"/>
              </a:spcBef>
              <a:buSzPct val="100000"/>
              <a:buChar char="–"/>
              <a:defRPr sz="1500">
                <a:uFill>
                  <a:solidFill>
                    <a:srgbClr val="000000"/>
                  </a:solidFill>
                </a:uFill>
                <a:latin typeface="Arial"/>
                <a:ea typeface="Arial"/>
                <a:cs typeface="Arial"/>
                <a:sym typeface="Arial"/>
              </a:defRPr>
            </a:lvl4pPr>
            <a:lvl5pPr marL="786765" marR="30480" indent="-85725" defTabSz="685800">
              <a:spcBef>
                <a:spcPts val="338"/>
              </a:spcBef>
              <a:buSzPct val="100000"/>
              <a:buChar char="»"/>
              <a:defRPr sz="1500">
                <a:uFill>
                  <a:solidFill>
                    <a:srgbClr val="000000"/>
                  </a:solidFill>
                </a:u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70" name="Slide Number"/>
          <p:cNvSpPr txBox="1">
            <a:spLocks noGrp="1"/>
          </p:cNvSpPr>
          <p:nvPr>
            <p:ph type="sldNum" sz="quarter" idx="2"/>
          </p:nvPr>
        </p:nvSpPr>
        <p:spPr>
          <a:xfrm>
            <a:off x="7486150" y="6245225"/>
            <a:ext cx="267702" cy="264175"/>
          </a:xfrm>
          <a:prstGeom prst="rect">
            <a:avLst/>
          </a:prstGeom>
        </p:spPr>
        <p:txBody>
          <a:bodyPr/>
          <a:lstStyle>
            <a:lvl1pPr defTabSz="438150">
              <a:defRPr sz="1050">
                <a:uFill>
                  <a:solidFill>
                    <a:srgbClr val="000000"/>
                  </a:solidFill>
                </a:uFill>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645981693"/>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Relevance copy 5">
    <p:spTree>
      <p:nvGrpSpPr>
        <p:cNvPr id="1" name=""/>
        <p:cNvGrpSpPr/>
        <p:nvPr/>
      </p:nvGrpSpPr>
      <p:grpSpPr>
        <a:xfrm>
          <a:off x="0" y="0"/>
          <a:ext cx="0" cy="0"/>
          <a:chOff x="0" y="0"/>
          <a:chExt cx="0" cy="0"/>
        </a:xfrm>
      </p:grpSpPr>
      <p:pic>
        <p:nvPicPr>
          <p:cNvPr id="57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78" name="Title Text"/>
          <p:cNvSpPr txBox="1">
            <a:spLocks noGrp="1"/>
          </p:cNvSpPr>
          <p:nvPr>
            <p:ph type="title"/>
          </p:nvPr>
        </p:nvSpPr>
        <p:spPr>
          <a:xfrm>
            <a:off x="666750" y="520700"/>
            <a:ext cx="7810500" cy="850900"/>
          </a:xfrm>
          <a:prstGeom prst="rect">
            <a:avLst/>
          </a:prstGeom>
          <a:effectLst>
            <a:outerShdw blurRad="50800" dist="38100" dir="5400000" rotWithShape="0">
              <a:srgbClr val="000000">
                <a:alpha val="40000"/>
              </a:srgbClr>
            </a:outerShdw>
          </a:effectLst>
        </p:spPr>
        <p:txBody>
          <a:bodyPr lIns="0" tIns="0" rIns="0" bIns="0" anchor="t"/>
          <a:lstStyle>
            <a:lvl1pPr algn="l">
              <a:defRPr sz="3600">
                <a:solidFill>
                  <a:srgbClr val="FEFCDD"/>
                </a:solidFill>
                <a:latin typeface="Helvetica"/>
                <a:ea typeface="Helvetica"/>
                <a:cs typeface="Helvetica"/>
                <a:sym typeface="Helvetica"/>
              </a:defRPr>
            </a:lvl1pPr>
          </a:lstStyle>
          <a:p>
            <a:r>
              <a:t>Title Text</a:t>
            </a:r>
          </a:p>
        </p:txBody>
      </p:sp>
      <p:sp>
        <p:nvSpPr>
          <p:cNvPr id="579" name="Body Level One…"/>
          <p:cNvSpPr txBox="1">
            <a:spLocks noGrp="1"/>
          </p:cNvSpPr>
          <p:nvPr>
            <p:ph type="body" idx="1"/>
          </p:nvPr>
        </p:nvSpPr>
        <p:spPr>
          <a:xfrm>
            <a:off x="661987" y="1485900"/>
            <a:ext cx="7824788" cy="426720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EFCDD"/>
                </a:solidFill>
                <a:latin typeface="Helvetica"/>
                <a:ea typeface="Helvetica"/>
                <a:cs typeface="Helvetica"/>
                <a:sym typeface="Helvetica"/>
              </a:defRPr>
            </a:lvl1pPr>
            <a:lvl2pPr marL="0" indent="0">
              <a:spcBef>
                <a:spcPts val="0"/>
              </a:spcBef>
              <a:buSzTx/>
              <a:buNone/>
              <a:defRPr sz="2700">
                <a:solidFill>
                  <a:srgbClr val="FEFCDD"/>
                </a:solidFill>
                <a:latin typeface="Helvetica"/>
                <a:ea typeface="Helvetica"/>
                <a:cs typeface="Helvetica"/>
                <a:sym typeface="Helvetica"/>
              </a:defRPr>
            </a:lvl2pPr>
            <a:lvl3pPr marL="0" indent="0">
              <a:spcBef>
                <a:spcPts val="0"/>
              </a:spcBef>
              <a:buSzTx/>
              <a:buNone/>
              <a:defRPr sz="2700">
                <a:solidFill>
                  <a:srgbClr val="FEFCDD"/>
                </a:solidFill>
                <a:latin typeface="Helvetica"/>
                <a:ea typeface="Helvetica"/>
                <a:cs typeface="Helvetica"/>
                <a:sym typeface="Helvetica"/>
              </a:defRPr>
            </a:lvl3pPr>
            <a:lvl4pPr marL="0" indent="0">
              <a:spcBef>
                <a:spcPts val="0"/>
              </a:spcBef>
              <a:buSzTx/>
              <a:buNone/>
              <a:defRPr sz="2700">
                <a:solidFill>
                  <a:srgbClr val="FEFCDD"/>
                </a:solidFill>
                <a:latin typeface="Helvetica"/>
                <a:ea typeface="Helvetica"/>
                <a:cs typeface="Helvetica"/>
                <a:sym typeface="Helvetica"/>
              </a:defRPr>
            </a:lvl4pPr>
            <a:lvl5pPr marL="0" indent="0">
              <a:spcBef>
                <a:spcPts val="0"/>
              </a:spcBef>
              <a:buSzTx/>
              <a:buNone/>
              <a:defRPr sz="270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17630425"/>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Default - Title and Content copy 11">
    <p:spTree>
      <p:nvGrpSpPr>
        <p:cNvPr id="1" name=""/>
        <p:cNvGrpSpPr/>
        <p:nvPr/>
      </p:nvGrpSpPr>
      <p:grpSpPr>
        <a:xfrm>
          <a:off x="0" y="0"/>
          <a:ext cx="0" cy="0"/>
          <a:chOff x="0" y="0"/>
          <a:chExt cx="0" cy="0"/>
        </a:xfrm>
      </p:grpSpPr>
      <p:pic>
        <p:nvPicPr>
          <p:cNvPr id="58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588"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589"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9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281450352"/>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8A7EEF92-E2F8-654B-98F0-C2C82A885467}"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7122123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2_Title &amp; Subtitle">
    <p:bg>
      <p:bgPr>
        <a:solidFill>
          <a:srgbClr val="000000"/>
        </a:solidFill>
        <a:effectLst/>
      </p:bgPr>
    </p:bg>
    <p:spTree>
      <p:nvGrpSpPr>
        <p:cNvPr id="1" name=""/>
        <p:cNvGrpSpPr/>
        <p:nvPr/>
      </p:nvGrpSpPr>
      <p:grpSpPr>
        <a:xfrm>
          <a:off x="0" y="0"/>
          <a:ext cx="0" cy="0"/>
          <a:chOff x="0" y="0"/>
          <a:chExt cx="0" cy="0"/>
        </a:xfrm>
      </p:grpSpPr>
      <p:sp>
        <p:nvSpPr>
          <p:cNvPr id="597" name="Title Text"/>
          <p:cNvSpPr txBox="1">
            <a:spLocks noGrp="1"/>
          </p:cNvSpPr>
          <p:nvPr>
            <p:ph type="title"/>
          </p:nvPr>
        </p:nvSpPr>
        <p:spPr>
          <a:xfrm>
            <a:off x="652463" y="1149350"/>
            <a:ext cx="7839075" cy="2317750"/>
          </a:xfrm>
          <a:prstGeom prst="rect">
            <a:avLst/>
          </a:prstGeom>
        </p:spPr>
        <p:txBody>
          <a:bodyPr anchor="b"/>
          <a:lstStyle>
            <a:lvl1pPr>
              <a:defRPr>
                <a:solidFill>
                  <a:srgbClr val="FFFFFF"/>
                </a:solidFill>
              </a:defRPr>
            </a:lvl1pPr>
          </a:lstStyle>
          <a:p>
            <a:r>
              <a:t>Title Text</a:t>
            </a:r>
          </a:p>
        </p:txBody>
      </p:sp>
      <p:sp>
        <p:nvSpPr>
          <p:cNvPr id="598"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solidFill>
                  <a:srgbClr val="FFFFFF"/>
                </a:solidFill>
              </a:defRPr>
            </a:lvl1pPr>
            <a:lvl2pPr marL="0" indent="0" algn="ctr">
              <a:spcBef>
                <a:spcPts val="0"/>
              </a:spcBef>
              <a:buSzTx/>
              <a:buNone/>
              <a:defRPr sz="1800">
                <a:solidFill>
                  <a:srgbClr val="FFFFFF"/>
                </a:solidFill>
              </a:defRPr>
            </a:lvl2pPr>
            <a:lvl3pPr marL="0" indent="0" algn="ctr">
              <a:spcBef>
                <a:spcPts val="0"/>
              </a:spcBef>
              <a:buSzTx/>
              <a:buNone/>
              <a:defRPr sz="1800">
                <a:solidFill>
                  <a:srgbClr val="FFFFFF"/>
                </a:solidFill>
              </a:defRPr>
            </a:lvl3pPr>
            <a:lvl4pPr marL="0" indent="0" algn="ctr">
              <a:spcBef>
                <a:spcPts val="0"/>
              </a:spcBef>
              <a:buSzTx/>
              <a:buNone/>
              <a:defRPr sz="1800">
                <a:solidFill>
                  <a:srgbClr val="FFFFFF"/>
                </a:solidFill>
              </a:defRPr>
            </a:lvl4pPr>
            <a:lvl5pPr marL="0" indent="0" algn="ctr">
              <a:spcBef>
                <a:spcPts val="0"/>
              </a:spcBef>
              <a:buSzTx/>
              <a:buNone/>
              <a:defRPr sz="1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599"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550580816"/>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Title &amp; Subtitle copy 18">
    <p:spTree>
      <p:nvGrpSpPr>
        <p:cNvPr id="1" name=""/>
        <p:cNvGrpSpPr/>
        <p:nvPr/>
      </p:nvGrpSpPr>
      <p:grpSpPr>
        <a:xfrm>
          <a:off x="0" y="0"/>
          <a:ext cx="0" cy="0"/>
          <a:chOff x="0" y="0"/>
          <a:chExt cx="0" cy="0"/>
        </a:xfrm>
      </p:grpSpPr>
      <p:sp>
        <p:nvSpPr>
          <p:cNvPr id="606"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07"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08"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09"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6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88815190"/>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Blue Rays copy 2">
    <p:spTree>
      <p:nvGrpSpPr>
        <p:cNvPr id="1" name=""/>
        <p:cNvGrpSpPr/>
        <p:nvPr/>
      </p:nvGrpSpPr>
      <p:grpSpPr>
        <a:xfrm>
          <a:off x="0" y="0"/>
          <a:ext cx="0" cy="0"/>
          <a:chOff x="0" y="0"/>
          <a:chExt cx="0" cy="0"/>
        </a:xfrm>
      </p:grpSpPr>
      <p:pic>
        <p:nvPicPr>
          <p:cNvPr id="617"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6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8993132"/>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Master #2">
    <p:spTree>
      <p:nvGrpSpPr>
        <p:cNvPr id="1" name=""/>
        <p:cNvGrpSpPr/>
        <p:nvPr/>
      </p:nvGrpSpPr>
      <p:grpSpPr>
        <a:xfrm>
          <a:off x="0" y="0"/>
          <a:ext cx="0" cy="0"/>
          <a:chOff x="0" y="0"/>
          <a:chExt cx="0" cy="0"/>
        </a:xfrm>
      </p:grpSpPr>
      <p:pic>
        <p:nvPicPr>
          <p:cNvPr id="625" name="1310_AiGLogo_Slides_Black_Tagline.jpg" descr="1310_AiGLogo_Slides_Black_Tagline.jpg"/>
          <p:cNvPicPr>
            <a:picLocks noChangeAspect="1"/>
          </p:cNvPicPr>
          <p:nvPr/>
        </p:nvPicPr>
        <p:blipFill>
          <a:blip r:embed="rId2"/>
          <a:stretch>
            <a:fillRect/>
          </a:stretch>
        </p:blipFill>
        <p:spPr>
          <a:xfrm>
            <a:off x="0" y="0"/>
            <a:ext cx="9144000" cy="6858000"/>
          </a:xfrm>
          <a:prstGeom prst="rect">
            <a:avLst/>
          </a:prstGeom>
        </p:spPr>
      </p:pic>
      <p:sp>
        <p:nvSpPr>
          <p:cNvPr id="626" name="Slide Number"/>
          <p:cNvSpPr txBox="1">
            <a:spLocks noGrp="1"/>
          </p:cNvSpPr>
          <p:nvPr>
            <p:ph type="sldNum" sz="quarter" idx="2"/>
          </p:nvPr>
        </p:nvSpPr>
        <p:spPr>
          <a:xfrm>
            <a:off x="4357198" y="6623050"/>
            <a:ext cx="429605" cy="425758"/>
          </a:xfrm>
          <a:prstGeom prst="rect">
            <a:avLst/>
          </a:prstGeom>
        </p:spPr>
        <p:txBody>
          <a:bodyPr/>
          <a:lstStyle>
            <a:lvl1pPr defTabSz="219075">
              <a:defRPr sz="210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694224221"/>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Title &amp; Subtitle copy 7">
    <p:spTree>
      <p:nvGrpSpPr>
        <p:cNvPr id="1" name=""/>
        <p:cNvGrpSpPr/>
        <p:nvPr/>
      </p:nvGrpSpPr>
      <p:grpSpPr>
        <a:xfrm>
          <a:off x="0" y="0"/>
          <a:ext cx="0" cy="0"/>
          <a:chOff x="0" y="0"/>
          <a:chExt cx="0" cy="0"/>
        </a:xfrm>
      </p:grpSpPr>
      <p:sp>
        <p:nvSpPr>
          <p:cNvPr id="63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634" name="AiGLogo_Spanish_Process.pdf" descr="AiGLogo_Spanish_Process.pdf"/>
          <p:cNvPicPr>
            <a:picLocks noChangeAspect="1"/>
          </p:cNvPicPr>
          <p:nvPr/>
        </p:nvPicPr>
        <p:blipFill>
          <a:blip r:embed="rId2"/>
          <a:stretch>
            <a:fillRect/>
          </a:stretch>
        </p:blipFill>
        <p:spPr>
          <a:xfrm>
            <a:off x="5819775" y="5137150"/>
            <a:ext cx="2097335" cy="1282700"/>
          </a:xfrm>
          <a:prstGeom prst="rect">
            <a:avLst/>
          </a:prstGeom>
          <a:ln w="12700">
            <a:miter lim="400000"/>
          </a:ln>
        </p:spPr>
      </p:pic>
      <p:sp>
        <p:nvSpPr>
          <p:cNvPr id="63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6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9718851"/>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Title &amp; Subtitle copy 8">
    <p:spTree>
      <p:nvGrpSpPr>
        <p:cNvPr id="1" name=""/>
        <p:cNvGrpSpPr/>
        <p:nvPr/>
      </p:nvGrpSpPr>
      <p:grpSpPr>
        <a:xfrm>
          <a:off x="0" y="0"/>
          <a:ext cx="0" cy="0"/>
          <a:chOff x="0" y="0"/>
          <a:chExt cx="0" cy="0"/>
        </a:xfrm>
      </p:grpSpPr>
      <p:sp>
        <p:nvSpPr>
          <p:cNvPr id="64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18551431"/>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Title &amp; Subtitle copy 11">
    <p:spTree>
      <p:nvGrpSpPr>
        <p:cNvPr id="1" name=""/>
        <p:cNvGrpSpPr/>
        <p:nvPr/>
      </p:nvGrpSpPr>
      <p:grpSpPr>
        <a:xfrm>
          <a:off x="0" y="0"/>
          <a:ext cx="0" cy="0"/>
          <a:chOff x="0" y="0"/>
          <a:chExt cx="0" cy="0"/>
        </a:xfrm>
      </p:grpSpPr>
      <p:sp>
        <p:nvSpPr>
          <p:cNvPr id="651"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5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25170801"/>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Blank copy 3">
    <p:spTree>
      <p:nvGrpSpPr>
        <p:cNvPr id="1" name=""/>
        <p:cNvGrpSpPr/>
        <p:nvPr/>
      </p:nvGrpSpPr>
      <p:grpSpPr>
        <a:xfrm>
          <a:off x="0" y="0"/>
          <a:ext cx="0" cy="0"/>
          <a:chOff x="0" y="0"/>
          <a:chExt cx="0" cy="0"/>
        </a:xfrm>
      </p:grpSpPr>
      <p:sp>
        <p:nvSpPr>
          <p:cNvPr id="6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69112754"/>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Image">
    <p:spTree>
      <p:nvGrpSpPr>
        <p:cNvPr id="1" name=""/>
        <p:cNvGrpSpPr/>
        <p:nvPr/>
      </p:nvGrpSpPr>
      <p:grpSpPr>
        <a:xfrm>
          <a:off x="0" y="0"/>
          <a:ext cx="0" cy="0"/>
          <a:chOff x="0" y="0"/>
          <a:chExt cx="0" cy="0"/>
        </a:xfrm>
      </p:grpSpPr>
      <p:pic>
        <p:nvPicPr>
          <p:cNvPr id="666"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6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98640341"/>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Title &amp; Subtitle copy 12">
    <p:spTree>
      <p:nvGrpSpPr>
        <p:cNvPr id="1" name=""/>
        <p:cNvGrpSpPr/>
        <p:nvPr/>
      </p:nvGrpSpPr>
      <p:grpSpPr>
        <a:xfrm>
          <a:off x="0" y="0"/>
          <a:ext cx="0" cy="0"/>
          <a:chOff x="0" y="0"/>
          <a:chExt cx="0" cy="0"/>
        </a:xfrm>
      </p:grpSpPr>
      <p:sp>
        <p:nvSpPr>
          <p:cNvPr id="674"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22980237"/>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5C2AFF0-4483-2145-8986-D23892727192}" type="slidenum">
              <a:rPr lang="en-US"/>
              <a:pPr>
                <a:defRPr/>
              </a:pPr>
              <a:t>‹#›</a:t>
            </a:fld>
            <a:endParaRPr lang="en-US"/>
          </a:p>
        </p:txBody>
      </p:sp>
    </p:spTree>
    <p:extLst>
      <p:ext uri="{BB962C8B-B14F-4D97-AF65-F5344CB8AC3E}">
        <p14:creationId xmlns:p14="http://schemas.microsoft.com/office/powerpoint/2010/main" val="6508425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9DBF468A-410C-C143-8AF2-24F49269758A}"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9362143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Title &amp; Subtitle copy 23">
    <p:spTree>
      <p:nvGrpSpPr>
        <p:cNvPr id="1" name=""/>
        <p:cNvGrpSpPr/>
        <p:nvPr/>
      </p:nvGrpSpPr>
      <p:grpSpPr>
        <a:xfrm>
          <a:off x="0" y="0"/>
          <a:ext cx="0" cy="0"/>
          <a:chOff x="0" y="0"/>
          <a:chExt cx="0" cy="0"/>
        </a:xfrm>
      </p:grpSpPr>
      <p:sp>
        <p:nvSpPr>
          <p:cNvPr id="68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6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05751033"/>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Blue Rays">
    <p:spTree>
      <p:nvGrpSpPr>
        <p:cNvPr id="1" name=""/>
        <p:cNvGrpSpPr/>
        <p:nvPr/>
      </p:nvGrpSpPr>
      <p:grpSpPr>
        <a:xfrm>
          <a:off x="0" y="0"/>
          <a:ext cx="0" cy="0"/>
          <a:chOff x="0" y="0"/>
          <a:chExt cx="0" cy="0"/>
        </a:xfrm>
      </p:grpSpPr>
      <p:pic>
        <p:nvPicPr>
          <p:cNvPr id="690"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691" name="Title Text"/>
          <p:cNvSpPr txBox="1">
            <a:spLocks noGrp="1"/>
          </p:cNvSpPr>
          <p:nvPr>
            <p:ph type="title"/>
          </p:nvPr>
        </p:nvSpPr>
        <p:spPr>
          <a:xfrm>
            <a:off x="666750" y="698500"/>
            <a:ext cx="7810500" cy="863600"/>
          </a:xfrm>
          <a:prstGeom prst="rect">
            <a:avLst/>
          </a:prstGeom>
          <a:effectLst>
            <a:outerShdw blurRad="50800" dist="38100" dir="5400000" rotWithShape="0">
              <a:srgbClr val="000000">
                <a:alpha val="40000"/>
              </a:srgbClr>
            </a:outerShdw>
          </a:effectLst>
        </p:spPr>
        <p:txBody>
          <a:bodyPr lIns="0" tIns="0" rIns="0" bIns="0" anchor="t"/>
          <a:lstStyle>
            <a:lvl1pPr algn="r">
              <a:defRPr sz="4313" b="1">
                <a:solidFill>
                  <a:srgbClr val="FFFFFF"/>
                </a:solidFill>
                <a:latin typeface="Helvetica"/>
                <a:ea typeface="Helvetica"/>
                <a:cs typeface="Helvetica"/>
                <a:sym typeface="Helvetica"/>
              </a:defRPr>
            </a:lvl1pPr>
          </a:lstStyle>
          <a:p>
            <a:r>
              <a:t>Title Text</a:t>
            </a:r>
          </a:p>
        </p:txBody>
      </p:sp>
      <p:sp>
        <p:nvSpPr>
          <p:cNvPr id="692" name="Body Level One…"/>
          <p:cNvSpPr txBox="1">
            <a:spLocks noGrp="1"/>
          </p:cNvSpPr>
          <p:nvPr>
            <p:ph type="body" idx="1"/>
          </p:nvPr>
        </p:nvSpPr>
        <p:spPr>
          <a:xfrm>
            <a:off x="661988" y="1714500"/>
            <a:ext cx="7810500" cy="482600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1pPr>
            <a:lvl2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2pPr>
            <a:lvl3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3pPr>
            <a:lvl4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4pPr>
            <a:lvl5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6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53451403"/>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Magazine">
    <p:spTree>
      <p:nvGrpSpPr>
        <p:cNvPr id="1" name=""/>
        <p:cNvGrpSpPr/>
        <p:nvPr/>
      </p:nvGrpSpPr>
      <p:grpSpPr>
        <a:xfrm>
          <a:off x="0" y="0"/>
          <a:ext cx="0" cy="0"/>
          <a:chOff x="0" y="0"/>
          <a:chExt cx="0" cy="0"/>
        </a:xfrm>
      </p:grpSpPr>
      <p:sp>
        <p:nvSpPr>
          <p:cNvPr id="700"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01"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02"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03"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7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246"/>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1_Title &amp; Subtitle copy 16">
    <p:spTree>
      <p:nvGrpSpPr>
        <p:cNvPr id="1" name=""/>
        <p:cNvGrpSpPr/>
        <p:nvPr/>
      </p:nvGrpSpPr>
      <p:grpSpPr>
        <a:xfrm>
          <a:off x="0" y="0"/>
          <a:ext cx="0" cy="0"/>
          <a:chOff x="0" y="0"/>
          <a:chExt cx="0" cy="0"/>
        </a:xfrm>
      </p:grpSpPr>
      <p:sp>
        <p:nvSpPr>
          <p:cNvPr id="711"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marL="15240" marR="15240" algn="l" defTabSz="342900">
              <a:defRPr sz="1200">
                <a:uFill>
                  <a:solidFill>
                    <a:srgbClr val="000000"/>
                  </a:solidFill>
                </a:uFill>
              </a:defRPr>
            </a:pPr>
            <a:endParaRPr sz="450"/>
          </a:p>
        </p:txBody>
      </p:sp>
      <p:sp>
        <p:nvSpPr>
          <p:cNvPr id="712" name="Rounded Rectangle"/>
          <p:cNvSpPr/>
          <p:nvPr/>
        </p:nvSpPr>
        <p:spPr>
          <a:xfrm>
            <a:off x="-552450" y="438150"/>
            <a:ext cx="9834563" cy="908050"/>
          </a:xfrm>
          <a:prstGeom prst="roundRect">
            <a:avLst>
              <a:gd name="adj" fmla="val 9790"/>
            </a:avLst>
          </a:prstGeom>
          <a:solidFill>
            <a:srgbClr val="D6D6D6"/>
          </a:solidFill>
          <a:ln w="12700">
            <a:miter lim="400000"/>
          </a:ln>
        </p:spPr>
        <p:txBody>
          <a:bodyPr lIns="19050" tIns="19050" rIns="19050" bIns="19050" anchor="ctr"/>
          <a:lstStyle/>
          <a:p>
            <a:pPr marL="15240" marR="15240" algn="l" defTabSz="342900">
              <a:defRPr sz="1200">
                <a:uFill>
                  <a:solidFill>
                    <a:srgbClr val="000000"/>
                  </a:solidFill>
                </a:uFill>
              </a:defRPr>
            </a:pPr>
            <a:endParaRPr sz="450"/>
          </a:p>
        </p:txBody>
      </p:sp>
      <p:sp>
        <p:nvSpPr>
          <p:cNvPr id="713" name="Rounded Rectangle"/>
          <p:cNvSpPr/>
          <p:nvPr/>
        </p:nvSpPr>
        <p:spPr>
          <a:xfrm>
            <a:off x="-433388" y="1416050"/>
            <a:ext cx="9834563" cy="400050"/>
          </a:xfrm>
          <a:prstGeom prst="roundRect">
            <a:avLst>
              <a:gd name="adj" fmla="val 22222"/>
            </a:avLst>
          </a:prstGeom>
          <a:solidFill>
            <a:srgbClr val="D6D6D6"/>
          </a:solidFill>
          <a:ln w="12700">
            <a:miter lim="400000"/>
          </a:ln>
        </p:spPr>
        <p:txBody>
          <a:bodyPr lIns="19050" tIns="19050" rIns="19050" bIns="19050" anchor="ctr"/>
          <a:lstStyle/>
          <a:p>
            <a:pPr marL="15240" marR="15240" algn="l" defTabSz="342900">
              <a:defRPr sz="1200">
                <a:uFill>
                  <a:solidFill>
                    <a:srgbClr val="000000"/>
                  </a:solidFill>
                </a:uFill>
              </a:defRPr>
            </a:pPr>
            <a:endParaRPr sz="450"/>
          </a:p>
        </p:txBody>
      </p:sp>
      <p:sp>
        <p:nvSpPr>
          <p:cNvPr id="714" name="Title Text"/>
          <p:cNvSpPr txBox="1">
            <a:spLocks noGrp="1"/>
          </p:cNvSpPr>
          <p:nvPr>
            <p:ph type="title"/>
          </p:nvPr>
        </p:nvSpPr>
        <p:spPr>
          <a:xfrm>
            <a:off x="700087" y="0"/>
            <a:ext cx="7739063" cy="1352550"/>
          </a:xfrm>
          <a:prstGeom prst="rect">
            <a:avLst/>
          </a:prstGeom>
        </p:spPr>
        <p:txBody>
          <a:bodyPr anchor="b"/>
          <a:lstStyle>
            <a:lvl1pPr algn="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715" name="Slide Number"/>
          <p:cNvSpPr txBox="1">
            <a:spLocks noGrp="1"/>
          </p:cNvSpPr>
          <p:nvPr>
            <p:ph type="sldNum" sz="quarter" idx="2"/>
          </p:nvPr>
        </p:nvSpPr>
        <p:spPr>
          <a:xfrm>
            <a:off x="4486240" y="6623050"/>
            <a:ext cx="171522" cy="171842"/>
          </a:xfrm>
          <a:prstGeom prst="rect">
            <a:avLst/>
          </a:prstGeom>
        </p:spPr>
        <p:txBody>
          <a:bodyPr/>
          <a:lstStyle>
            <a:lvl1pPr defTabSz="219075">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464476116"/>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Blue Rays copy 5">
    <p:spTree>
      <p:nvGrpSpPr>
        <p:cNvPr id="1" name=""/>
        <p:cNvGrpSpPr/>
        <p:nvPr/>
      </p:nvGrpSpPr>
      <p:grpSpPr>
        <a:xfrm>
          <a:off x="0" y="0"/>
          <a:ext cx="0" cy="0"/>
          <a:chOff x="0" y="0"/>
          <a:chExt cx="0" cy="0"/>
        </a:xfrm>
      </p:grpSpPr>
      <p:pic>
        <p:nvPicPr>
          <p:cNvPr id="722"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7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50139632"/>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3">
    <p:spTree>
      <p:nvGrpSpPr>
        <p:cNvPr id="1" name=""/>
        <p:cNvGrpSpPr/>
        <p:nvPr/>
      </p:nvGrpSpPr>
      <p:grpSpPr>
        <a:xfrm>
          <a:off x="0" y="0"/>
          <a:ext cx="0" cy="0"/>
          <a:chOff x="0" y="0"/>
          <a:chExt cx="0" cy="0"/>
        </a:xfrm>
      </p:grpSpPr>
      <p:pic>
        <p:nvPicPr>
          <p:cNvPr id="730"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731"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732"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3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626976380"/>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Default - 2_Title Slide copy 6">
    <p:spTree>
      <p:nvGrpSpPr>
        <p:cNvPr id="1" name=""/>
        <p:cNvGrpSpPr/>
        <p:nvPr/>
      </p:nvGrpSpPr>
      <p:grpSpPr>
        <a:xfrm>
          <a:off x="0" y="0"/>
          <a:ext cx="0" cy="0"/>
          <a:chOff x="0" y="0"/>
          <a:chExt cx="0" cy="0"/>
        </a:xfrm>
      </p:grpSpPr>
      <p:pic>
        <p:nvPicPr>
          <p:cNvPr id="740" name="Relevance of Genesis in Today's World_Scripture.jpg" descr="Relevance of Genesis in Today's World_Scripture.jpg"/>
          <p:cNvPicPr>
            <a:picLocks noChangeAspect="1"/>
          </p:cNvPicPr>
          <p:nvPr/>
        </p:nvPicPr>
        <p:blipFill>
          <a:blip r:embed="rId2"/>
          <a:stretch>
            <a:fillRect/>
          </a:stretch>
        </p:blipFill>
        <p:spPr>
          <a:xfrm>
            <a:off x="-13565" y="0"/>
            <a:ext cx="9173171" cy="6878982"/>
          </a:xfrm>
          <a:prstGeom prst="rect">
            <a:avLst/>
          </a:prstGeom>
        </p:spPr>
      </p:pic>
      <p:sp>
        <p:nvSpPr>
          <p:cNvPr id="741"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20468820"/>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748"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810554110"/>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Title &amp; Subtitle copy 13">
    <p:spTree>
      <p:nvGrpSpPr>
        <p:cNvPr id="1" name=""/>
        <p:cNvGrpSpPr/>
        <p:nvPr/>
      </p:nvGrpSpPr>
      <p:grpSpPr>
        <a:xfrm>
          <a:off x="0" y="0"/>
          <a:ext cx="0" cy="0"/>
          <a:chOff x="0" y="0"/>
          <a:chExt cx="0" cy="0"/>
        </a:xfrm>
      </p:grpSpPr>
      <p:sp>
        <p:nvSpPr>
          <p:cNvPr id="755"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82651404"/>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Blank copy 7">
    <p:spTree>
      <p:nvGrpSpPr>
        <p:cNvPr id="1" name=""/>
        <p:cNvGrpSpPr/>
        <p:nvPr/>
      </p:nvGrpSpPr>
      <p:grpSpPr>
        <a:xfrm>
          <a:off x="0" y="0"/>
          <a:ext cx="0" cy="0"/>
          <a:chOff x="0" y="0"/>
          <a:chExt cx="0" cy="0"/>
        </a:xfrm>
      </p:grpSpPr>
      <p:sp>
        <p:nvSpPr>
          <p:cNvPr id="7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62611809"/>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A1CEDB70-5EF5-6E45-9796-E8C7E8F6E4B2}"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0523053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Relevance copy 6">
    <p:spTree>
      <p:nvGrpSpPr>
        <p:cNvPr id="1" name=""/>
        <p:cNvGrpSpPr/>
        <p:nvPr/>
      </p:nvGrpSpPr>
      <p:grpSpPr>
        <a:xfrm>
          <a:off x="0" y="0"/>
          <a:ext cx="0" cy="0"/>
          <a:chOff x="0" y="0"/>
          <a:chExt cx="0" cy="0"/>
        </a:xfrm>
      </p:grpSpPr>
      <p:pic>
        <p:nvPicPr>
          <p:cNvPr id="770"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771" name="Title Text"/>
          <p:cNvSpPr txBox="1">
            <a:spLocks noGrp="1"/>
          </p:cNvSpPr>
          <p:nvPr>
            <p:ph type="title"/>
          </p:nvPr>
        </p:nvSpPr>
        <p:spPr>
          <a:xfrm>
            <a:off x="666750" y="692150"/>
            <a:ext cx="7810500" cy="47688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EFCDD"/>
                </a:solidFill>
                <a:latin typeface="Helvetica"/>
                <a:ea typeface="Helvetica"/>
                <a:cs typeface="Helvetica"/>
                <a:sym typeface="Helvetica"/>
              </a:defRPr>
            </a:lvl1pPr>
          </a:lstStyle>
          <a:p>
            <a:r>
              <a:t>Title Text</a:t>
            </a:r>
          </a:p>
        </p:txBody>
      </p:sp>
      <p:sp>
        <p:nvSpPr>
          <p:cNvPr id="772" name="Body Level One…"/>
          <p:cNvSpPr txBox="1">
            <a:spLocks noGrp="1"/>
          </p:cNvSpPr>
          <p:nvPr>
            <p:ph type="body" sz="quarter" idx="1"/>
          </p:nvPr>
        </p:nvSpPr>
        <p:spPr>
          <a:xfrm>
            <a:off x="657225" y="5454650"/>
            <a:ext cx="7824788" cy="8445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EFCDD"/>
                </a:solidFill>
                <a:latin typeface="Helvetica"/>
                <a:ea typeface="Helvetica"/>
                <a:cs typeface="Helvetica"/>
                <a:sym typeface="Helvetica"/>
              </a:defRPr>
            </a:lvl1pPr>
            <a:lvl2pPr marL="0" indent="0">
              <a:spcBef>
                <a:spcPts val="0"/>
              </a:spcBef>
              <a:buSzTx/>
              <a:buNone/>
              <a:defRPr sz="1350">
                <a:solidFill>
                  <a:srgbClr val="FEFCDD"/>
                </a:solidFill>
                <a:latin typeface="Helvetica"/>
                <a:ea typeface="Helvetica"/>
                <a:cs typeface="Helvetica"/>
                <a:sym typeface="Helvetica"/>
              </a:defRPr>
            </a:lvl2pPr>
            <a:lvl3pPr marL="0" indent="0">
              <a:spcBef>
                <a:spcPts val="0"/>
              </a:spcBef>
              <a:buSzTx/>
              <a:buNone/>
              <a:defRPr sz="1350">
                <a:solidFill>
                  <a:srgbClr val="FEFCDD"/>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61018004"/>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Title &amp; Subtitle copy 69">
    <p:spTree>
      <p:nvGrpSpPr>
        <p:cNvPr id="1" name=""/>
        <p:cNvGrpSpPr/>
        <p:nvPr/>
      </p:nvGrpSpPr>
      <p:grpSpPr>
        <a:xfrm>
          <a:off x="0" y="0"/>
          <a:ext cx="0" cy="0"/>
          <a:chOff x="0" y="0"/>
          <a:chExt cx="0" cy="0"/>
        </a:xfrm>
      </p:grpSpPr>
      <p:sp>
        <p:nvSpPr>
          <p:cNvPr id="780" name="Rectangle"/>
          <p:cNvSpPr/>
          <p:nvPr/>
        </p:nvSpPr>
        <p:spPr>
          <a:xfrm>
            <a:off x="-347663" y="-177800"/>
            <a:ext cx="9610725" cy="7188200"/>
          </a:xfrm>
          <a:prstGeom prst="rect">
            <a:avLst/>
          </a:prstGeom>
          <a:solidFill>
            <a:srgbClr val="000000"/>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781" name="Title Text"/>
          <p:cNvSpPr txBox="1">
            <a:spLocks noGrp="1"/>
          </p:cNvSpPr>
          <p:nvPr>
            <p:ph type="title"/>
          </p:nvPr>
        </p:nvSpPr>
        <p:spPr>
          <a:xfrm>
            <a:off x="652463" y="6032500"/>
            <a:ext cx="7839075" cy="635000"/>
          </a:xfrm>
          <a:prstGeom prst="rect">
            <a:avLst/>
          </a:prstGeom>
        </p:spPr>
        <p:txBody>
          <a:bodyPr anchor="b"/>
          <a:lstStyle>
            <a:lvl1pPr>
              <a:defRPr>
                <a:solidFill>
                  <a:srgbClr val="E7E7E7"/>
                </a:solidFill>
                <a:latin typeface="Copperplate"/>
                <a:ea typeface="Copperplate"/>
                <a:cs typeface="Copperplate"/>
                <a:sym typeface="Copperplate"/>
              </a:defRPr>
            </a:lvl1pPr>
          </a:lstStyle>
          <a:p>
            <a:r>
              <a:t>Title Text</a:t>
            </a:r>
          </a:p>
        </p:txBody>
      </p:sp>
      <p:sp>
        <p:nvSpPr>
          <p:cNvPr id="7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19325876"/>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3_Default - Title Only">
    <p:bg>
      <p:bgPr>
        <a:solidFill>
          <a:srgbClr val="000000"/>
        </a:solidFill>
        <a:effectLst/>
      </p:bgPr>
    </p:bg>
    <p:spTree>
      <p:nvGrpSpPr>
        <p:cNvPr id="1" name=""/>
        <p:cNvGrpSpPr/>
        <p:nvPr/>
      </p:nvGrpSpPr>
      <p:grpSpPr>
        <a:xfrm>
          <a:off x="0" y="0"/>
          <a:ext cx="0" cy="0"/>
          <a:chOff x="0" y="0"/>
          <a:chExt cx="0" cy="0"/>
        </a:xfrm>
      </p:grpSpPr>
      <p:sp>
        <p:nvSpPr>
          <p:cNvPr id="789" name="Title Text"/>
          <p:cNvSpPr txBox="1">
            <a:spLocks noGrp="1"/>
          </p:cNvSpPr>
          <p:nvPr>
            <p:ph type="title"/>
          </p:nvPr>
        </p:nvSpPr>
        <p:spPr>
          <a:xfrm>
            <a:off x="0" y="-228600"/>
            <a:ext cx="9144000" cy="228600"/>
          </a:xfrm>
          <a:prstGeom prst="rect">
            <a:avLst/>
          </a:prstGeom>
        </p:spPr>
        <p:txBody>
          <a:bodyPr lIns="0" tIns="0" rIns="0" bIns="0"/>
          <a:lstStyle>
            <a:lvl1pPr marL="54769" indent="-41672" algn="l" defTabSz="485775">
              <a:defRPr sz="825" b="1">
                <a:solidFill>
                  <a:srgbClr val="FFFFFF"/>
                </a:solidFill>
                <a:uFill>
                  <a:solidFill>
                    <a:srgbClr val="FFFFFF"/>
                  </a:solidFill>
                </a:uFill>
                <a:latin typeface="Arial"/>
                <a:ea typeface="Arial"/>
                <a:cs typeface="Arial"/>
                <a:sym typeface="Arial"/>
              </a:defRPr>
            </a:lvl1pPr>
          </a:lstStyle>
          <a:p>
            <a:r>
              <a:t>Title Text</a:t>
            </a:r>
          </a:p>
        </p:txBody>
      </p:sp>
      <p:sp>
        <p:nvSpPr>
          <p:cNvPr id="790" name="Slide Number"/>
          <p:cNvSpPr txBox="1">
            <a:spLocks noGrp="1"/>
          </p:cNvSpPr>
          <p:nvPr>
            <p:ph type="sldNum" sz="quarter" idx="2"/>
          </p:nvPr>
        </p:nvSpPr>
        <p:spPr>
          <a:xfrm>
            <a:off x="8470301" y="6514703"/>
            <a:ext cx="226024" cy="229550"/>
          </a:xfrm>
          <a:prstGeom prst="rect">
            <a:avLst/>
          </a:prstGeom>
        </p:spPr>
        <p:txBody>
          <a:bodyPr/>
          <a:lstStyle>
            <a:lvl1pPr algn="r" defTabSz="685800">
              <a:defRPr sz="825">
                <a:solidFill>
                  <a:srgbClr val="FFFFFF"/>
                </a:solidFill>
                <a:uFill>
                  <a:solidFill>
                    <a:srgbClr val="FFFFFF"/>
                  </a:solidFill>
                </a:uFill>
                <a:latin typeface="Times New Roman"/>
                <a:ea typeface="Times New Roman"/>
                <a:cs typeface="Times New Roman"/>
                <a:sym typeface="Times New Roman"/>
              </a:defRPr>
            </a:lvl1pPr>
          </a:lstStyle>
          <a:p>
            <a:fld id="{86CB4B4D-7CA3-9044-876B-883B54F8677D}" type="slidenum">
              <a:t>‹#›</a:t>
            </a:fld>
            <a:endParaRPr/>
          </a:p>
        </p:txBody>
      </p:sp>
    </p:spTree>
    <p:extLst>
      <p:ext uri="{BB962C8B-B14F-4D97-AF65-F5344CB8AC3E}">
        <p14:creationId xmlns:p14="http://schemas.microsoft.com/office/powerpoint/2010/main" val="2398633587"/>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Image copy">
    <p:spTree>
      <p:nvGrpSpPr>
        <p:cNvPr id="1" name=""/>
        <p:cNvGrpSpPr/>
        <p:nvPr/>
      </p:nvGrpSpPr>
      <p:grpSpPr>
        <a:xfrm>
          <a:off x="0" y="0"/>
          <a:ext cx="0" cy="0"/>
          <a:chOff x="0" y="0"/>
          <a:chExt cx="0" cy="0"/>
        </a:xfrm>
      </p:grpSpPr>
      <p:pic>
        <p:nvPicPr>
          <p:cNvPr id="797"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798" name="1504_AnswersMegaConference_Slide.jpg" descr="1504_AnswersMegaConference_Slide.jpg"/>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7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77228526"/>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Image copy 1">
    <p:spTree>
      <p:nvGrpSpPr>
        <p:cNvPr id="1" name=""/>
        <p:cNvGrpSpPr/>
        <p:nvPr/>
      </p:nvGrpSpPr>
      <p:grpSpPr>
        <a:xfrm>
          <a:off x="0" y="0"/>
          <a:ext cx="0" cy="0"/>
          <a:chOff x="0" y="0"/>
          <a:chExt cx="0" cy="0"/>
        </a:xfrm>
      </p:grpSpPr>
      <p:pic>
        <p:nvPicPr>
          <p:cNvPr id="806"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807" name="1504_AnswersMegaConference_Slide.jpg" descr="1504_AnswersMegaConference_Slide.jpg"/>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8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05615774"/>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Image copy 2">
    <p:spTree>
      <p:nvGrpSpPr>
        <p:cNvPr id="1" name=""/>
        <p:cNvGrpSpPr/>
        <p:nvPr/>
      </p:nvGrpSpPr>
      <p:grpSpPr>
        <a:xfrm>
          <a:off x="0" y="0"/>
          <a:ext cx="0" cy="0"/>
          <a:chOff x="0" y="0"/>
          <a:chExt cx="0" cy="0"/>
        </a:xfrm>
      </p:grpSpPr>
      <p:pic>
        <p:nvPicPr>
          <p:cNvPr id="815"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97991537"/>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1_Title &amp; Subtitle copy 4">
    <p:spTree>
      <p:nvGrpSpPr>
        <p:cNvPr id="1" name=""/>
        <p:cNvGrpSpPr/>
        <p:nvPr/>
      </p:nvGrpSpPr>
      <p:grpSpPr>
        <a:xfrm>
          <a:off x="0" y="0"/>
          <a:ext cx="0" cy="0"/>
          <a:chOff x="0" y="0"/>
          <a:chExt cx="0" cy="0"/>
        </a:xfrm>
      </p:grpSpPr>
      <p:sp>
        <p:nvSpPr>
          <p:cNvPr id="82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24"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82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19122007"/>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Astronomy copy 1">
    <p:spTree>
      <p:nvGrpSpPr>
        <p:cNvPr id="1" name=""/>
        <p:cNvGrpSpPr/>
        <p:nvPr/>
      </p:nvGrpSpPr>
      <p:grpSpPr>
        <a:xfrm>
          <a:off x="0" y="0"/>
          <a:ext cx="0" cy="0"/>
          <a:chOff x="0" y="0"/>
          <a:chExt cx="0" cy="0"/>
        </a:xfrm>
      </p:grpSpPr>
      <p:pic>
        <p:nvPicPr>
          <p:cNvPr id="833" name="Comet-likeAstroid.jpg" descr="Comet-likeAstroi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34" name="Title Text"/>
          <p:cNvSpPr txBox="1">
            <a:spLocks noGrp="1"/>
          </p:cNvSpPr>
          <p:nvPr>
            <p:ph type="title"/>
          </p:nvPr>
        </p:nvSpPr>
        <p:spPr>
          <a:xfrm>
            <a:off x="666750" y="692150"/>
            <a:ext cx="7810500" cy="47688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FFFFF"/>
                </a:solidFill>
                <a:latin typeface="Helvetica"/>
                <a:ea typeface="Helvetica"/>
                <a:cs typeface="Helvetica"/>
                <a:sym typeface="Helvetica"/>
              </a:defRPr>
            </a:lvl1pPr>
          </a:lstStyle>
          <a:p>
            <a:r>
              <a:t>Title Text</a:t>
            </a:r>
          </a:p>
        </p:txBody>
      </p:sp>
      <p:sp>
        <p:nvSpPr>
          <p:cNvPr id="835" name="Body Level One…"/>
          <p:cNvSpPr txBox="1">
            <a:spLocks noGrp="1"/>
          </p:cNvSpPr>
          <p:nvPr>
            <p:ph type="body" sz="quarter" idx="1"/>
          </p:nvPr>
        </p:nvSpPr>
        <p:spPr>
          <a:xfrm>
            <a:off x="657225" y="5454650"/>
            <a:ext cx="7824788" cy="8445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FFFFF"/>
                </a:solidFill>
                <a:latin typeface="Helvetica"/>
                <a:ea typeface="Helvetica"/>
                <a:cs typeface="Helvetica"/>
                <a:sym typeface="Helvetica"/>
              </a:defRPr>
            </a:lvl1pPr>
            <a:lvl2pPr marL="0" indent="0">
              <a:spcBef>
                <a:spcPts val="0"/>
              </a:spcBef>
              <a:buSzTx/>
              <a:buNone/>
              <a:defRPr sz="1350">
                <a:solidFill>
                  <a:srgbClr val="FFFFFF"/>
                </a:solidFill>
                <a:latin typeface="Helvetica"/>
                <a:ea typeface="Helvetica"/>
                <a:cs typeface="Helvetica"/>
                <a:sym typeface="Helvetica"/>
              </a:defRPr>
            </a:lvl2pPr>
            <a:lvl3pPr marL="0" indent="0">
              <a:spcBef>
                <a:spcPts val="0"/>
              </a:spcBef>
              <a:buSzTx/>
              <a:buNone/>
              <a:defRPr sz="1350">
                <a:solidFill>
                  <a:srgbClr val="FFFFFF"/>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15712522"/>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2_Title &amp; Subtitle copy 4">
    <p:spTree>
      <p:nvGrpSpPr>
        <p:cNvPr id="1" name=""/>
        <p:cNvGrpSpPr/>
        <p:nvPr/>
      </p:nvGrpSpPr>
      <p:grpSpPr>
        <a:xfrm>
          <a:off x="0" y="0"/>
          <a:ext cx="0" cy="0"/>
          <a:chOff x="0" y="0"/>
          <a:chExt cx="0" cy="0"/>
        </a:xfrm>
      </p:grpSpPr>
      <p:sp>
        <p:nvSpPr>
          <p:cNvPr id="843"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44"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84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33513567"/>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3_Title &amp; Subtitle">
    <p:spTree>
      <p:nvGrpSpPr>
        <p:cNvPr id="1" name=""/>
        <p:cNvGrpSpPr/>
        <p:nvPr/>
      </p:nvGrpSpPr>
      <p:grpSpPr>
        <a:xfrm>
          <a:off x="0" y="0"/>
          <a:ext cx="0" cy="0"/>
          <a:chOff x="0" y="0"/>
          <a:chExt cx="0" cy="0"/>
        </a:xfrm>
      </p:grpSpPr>
      <p:sp>
        <p:nvSpPr>
          <p:cNvPr id="853" name="Title Text"/>
          <p:cNvSpPr txBox="1">
            <a:spLocks noGrp="1"/>
          </p:cNvSpPr>
          <p:nvPr>
            <p:ph type="title"/>
          </p:nvPr>
        </p:nvSpPr>
        <p:spPr>
          <a:xfrm>
            <a:off x="652463" y="1149350"/>
            <a:ext cx="7839075" cy="2317750"/>
          </a:xfrm>
          <a:prstGeom prst="rect">
            <a:avLst/>
          </a:prstGeom>
        </p:spPr>
        <p:txBody>
          <a:bodyPr anchor="b"/>
          <a:lstStyle/>
          <a:p>
            <a:r>
              <a:t>Title Text</a:t>
            </a:r>
          </a:p>
        </p:txBody>
      </p:sp>
      <p:sp>
        <p:nvSpPr>
          <p:cNvPr id="854"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lvl1pPr>
            <a:lvl2pPr marL="0" indent="0" algn="ctr">
              <a:spcBef>
                <a:spcPts val="0"/>
              </a:spcBef>
              <a:buSzTx/>
              <a:buNone/>
              <a:defRPr sz="1800"/>
            </a:lvl2pPr>
            <a:lvl3pPr marL="0" indent="0" algn="ctr">
              <a:spcBef>
                <a:spcPts val="0"/>
              </a:spcBef>
              <a:buSzTx/>
              <a:buNone/>
              <a:defRPr sz="1800"/>
            </a:lvl3pPr>
            <a:lvl4pPr marL="0" indent="0" algn="ctr">
              <a:spcBef>
                <a:spcPts val="0"/>
              </a:spcBef>
              <a:buSzTx/>
              <a:buNone/>
              <a:defRPr sz="1800"/>
            </a:lvl4pPr>
            <a:lvl5pPr marL="0" indent="0" algn="ctr">
              <a:spcBef>
                <a:spcPts val="0"/>
              </a:spcBef>
              <a:buSzTx/>
              <a:buNone/>
              <a:defRPr sz="1800"/>
            </a:lvl5pPr>
          </a:lstStyle>
          <a:p>
            <a:r>
              <a:t>Body Level One</a:t>
            </a:r>
          </a:p>
          <a:p>
            <a:pPr lvl="1"/>
            <a:r>
              <a:t>Body Level Two</a:t>
            </a:r>
          </a:p>
          <a:p>
            <a:pPr lvl="2"/>
            <a:r>
              <a:t>Body Level Three</a:t>
            </a:r>
          </a:p>
          <a:p>
            <a:pPr lvl="3"/>
            <a:r>
              <a:t>Body Level Four</a:t>
            </a:r>
          </a:p>
          <a:p>
            <a:pPr lvl="4"/>
            <a:r>
              <a:t>Body Level Five</a:t>
            </a:r>
          </a:p>
        </p:txBody>
      </p:sp>
      <p:sp>
        <p:nvSpPr>
          <p:cNvPr id="8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82400541"/>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98D4AC2D-C5EA-E547-B6CF-CAB79FE3028F}"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9257147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1_Title &amp; Subtitle copy 7">
    <p:spTree>
      <p:nvGrpSpPr>
        <p:cNvPr id="1" name=""/>
        <p:cNvGrpSpPr/>
        <p:nvPr/>
      </p:nvGrpSpPr>
      <p:grpSpPr>
        <a:xfrm>
          <a:off x="0" y="0"/>
          <a:ext cx="0" cy="0"/>
          <a:chOff x="0" y="0"/>
          <a:chExt cx="0" cy="0"/>
        </a:xfrm>
      </p:grpSpPr>
      <p:sp>
        <p:nvSpPr>
          <p:cNvPr id="862"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63" name="AiGLogo_Spanish_Process.pdf" descr="AiGLogo_Spanish_Process.pdf"/>
          <p:cNvPicPr>
            <a:picLocks noChangeAspect="1"/>
          </p:cNvPicPr>
          <p:nvPr/>
        </p:nvPicPr>
        <p:blipFill>
          <a:blip r:embed="rId2"/>
          <a:stretch>
            <a:fillRect/>
          </a:stretch>
        </p:blipFill>
        <p:spPr>
          <a:xfrm>
            <a:off x="5819775" y="5137150"/>
            <a:ext cx="2097335" cy="1282700"/>
          </a:xfrm>
          <a:prstGeom prst="rect">
            <a:avLst/>
          </a:prstGeom>
          <a:ln w="12700">
            <a:miter lim="400000"/>
          </a:ln>
        </p:spPr>
      </p:pic>
      <p:sp>
        <p:nvSpPr>
          <p:cNvPr id="864"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21235711"/>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Title &amp; Subtitle copy">
    <p:spTree>
      <p:nvGrpSpPr>
        <p:cNvPr id="1" name=""/>
        <p:cNvGrpSpPr/>
        <p:nvPr/>
      </p:nvGrpSpPr>
      <p:grpSpPr>
        <a:xfrm>
          <a:off x="0" y="0"/>
          <a:ext cx="0" cy="0"/>
          <a:chOff x="0" y="0"/>
          <a:chExt cx="0" cy="0"/>
        </a:xfrm>
      </p:grpSpPr>
      <p:sp>
        <p:nvSpPr>
          <p:cNvPr id="872" name="Rectangle"/>
          <p:cNvSpPr/>
          <p:nvPr/>
        </p:nvSpPr>
        <p:spPr>
          <a:xfrm>
            <a:off x="-347663" y="-177800"/>
            <a:ext cx="9610725" cy="7188200"/>
          </a:xfrm>
          <a:prstGeom prst="rect">
            <a:avLst/>
          </a:prstGeom>
          <a:solidFill>
            <a:srgbClr val="000000"/>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873" name="Title Text"/>
          <p:cNvSpPr txBox="1">
            <a:spLocks noGrp="1"/>
          </p:cNvSpPr>
          <p:nvPr>
            <p:ph type="title"/>
          </p:nvPr>
        </p:nvSpPr>
        <p:spPr>
          <a:xfrm>
            <a:off x="652463" y="6032500"/>
            <a:ext cx="7839075" cy="635000"/>
          </a:xfrm>
          <a:prstGeom prst="rect">
            <a:avLst/>
          </a:prstGeom>
        </p:spPr>
        <p:txBody>
          <a:bodyPr anchor="b"/>
          <a:lstStyle>
            <a:lvl1pPr>
              <a:defRPr>
                <a:solidFill>
                  <a:srgbClr val="E7E7E7"/>
                </a:solidFill>
                <a:latin typeface="Copperplate"/>
                <a:ea typeface="Copperplate"/>
                <a:cs typeface="Copperplate"/>
                <a:sym typeface="Copperplate"/>
              </a:defRPr>
            </a:lvl1pPr>
          </a:lstStyle>
          <a:p>
            <a:r>
              <a:t>Title Text</a:t>
            </a:r>
          </a:p>
        </p:txBody>
      </p:sp>
      <p:sp>
        <p:nvSpPr>
          <p:cNvPr id="8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43730346"/>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_Blank">
    <p:bg>
      <p:bgPr>
        <a:solidFill>
          <a:srgbClr val="000000"/>
        </a:solidFill>
        <a:effectLst/>
      </p:bgPr>
    </p:bg>
    <p:spTree>
      <p:nvGrpSpPr>
        <p:cNvPr id="1" name=""/>
        <p:cNvGrpSpPr/>
        <p:nvPr/>
      </p:nvGrpSpPr>
      <p:grpSpPr>
        <a:xfrm>
          <a:off x="0" y="0"/>
          <a:ext cx="0" cy="0"/>
          <a:chOff x="0" y="0"/>
          <a:chExt cx="0" cy="0"/>
        </a:xfrm>
      </p:grpSpPr>
      <p:pic>
        <p:nvPicPr>
          <p:cNvPr id="881" name="1510_AlienInvasion_Slide_OtherChurches.jpg" descr="1510_AlienInvasion_Slide_OtherChurches.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882"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371616801"/>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3_Title &amp; Subtitle copy 4">
    <p:spTree>
      <p:nvGrpSpPr>
        <p:cNvPr id="1" name=""/>
        <p:cNvGrpSpPr/>
        <p:nvPr/>
      </p:nvGrpSpPr>
      <p:grpSpPr>
        <a:xfrm>
          <a:off x="0" y="0"/>
          <a:ext cx="0" cy="0"/>
          <a:chOff x="0" y="0"/>
          <a:chExt cx="0" cy="0"/>
        </a:xfrm>
      </p:grpSpPr>
      <p:sp>
        <p:nvSpPr>
          <p:cNvPr id="889"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890" name="FINAL LOGO process.pdf" descr="FINAL LOGO process.pdf"/>
          <p:cNvPicPr>
            <a:picLocks noChangeAspect="1"/>
          </p:cNvPicPr>
          <p:nvPr/>
        </p:nvPicPr>
        <p:blipFill>
          <a:blip r:embed="rId2"/>
          <a:stretch>
            <a:fillRect/>
          </a:stretch>
        </p:blipFill>
        <p:spPr>
          <a:xfrm>
            <a:off x="5819775" y="5137150"/>
            <a:ext cx="2100263" cy="1283829"/>
          </a:xfrm>
          <a:prstGeom prst="rect">
            <a:avLst/>
          </a:prstGeom>
          <a:ln w="12700">
            <a:miter lim="400000"/>
          </a:ln>
        </p:spPr>
      </p:pic>
      <p:sp>
        <p:nvSpPr>
          <p:cNvPr id="891"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sp>
        <p:nvSpPr>
          <p:cNvPr id="8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29456374"/>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6">
    <p:spTree>
      <p:nvGrpSpPr>
        <p:cNvPr id="1" name=""/>
        <p:cNvGrpSpPr/>
        <p:nvPr/>
      </p:nvGrpSpPr>
      <p:grpSpPr>
        <a:xfrm>
          <a:off x="0" y="0"/>
          <a:ext cx="0" cy="0"/>
          <a:chOff x="0" y="0"/>
          <a:chExt cx="0" cy="0"/>
        </a:xfrm>
      </p:grpSpPr>
      <p:sp>
        <p:nvSpPr>
          <p:cNvPr id="899"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buClr>
                <a:srgbClr val="000000"/>
              </a:buClr>
              <a:defRPr>
                <a:uFill>
                  <a:solidFill>
                    <a:srgbClr val="000000"/>
                  </a:solidFill>
                </a:uFill>
              </a:defRPr>
            </a:pPr>
            <a:endParaRPr sz="882"/>
          </a:p>
        </p:txBody>
      </p:sp>
      <p:pic>
        <p:nvPicPr>
          <p:cNvPr id="900" name="image9.png" descr="image9.png"/>
          <p:cNvPicPr>
            <a:picLocks noChangeAspect="1"/>
          </p:cNvPicPr>
          <p:nvPr/>
        </p:nvPicPr>
        <p:blipFill>
          <a:blip r:embed="rId2"/>
          <a:stretch>
            <a:fillRect/>
          </a:stretch>
        </p:blipFill>
        <p:spPr>
          <a:xfrm>
            <a:off x="5820657" y="5137150"/>
            <a:ext cx="2100536" cy="1283495"/>
          </a:xfrm>
          <a:prstGeom prst="rect">
            <a:avLst/>
          </a:prstGeom>
        </p:spPr>
      </p:pic>
      <p:sp>
        <p:nvSpPr>
          <p:cNvPr id="901" name="Title Text"/>
          <p:cNvSpPr txBox="1">
            <a:spLocks noGrp="1"/>
          </p:cNvSpPr>
          <p:nvPr>
            <p:ph type="title"/>
          </p:nvPr>
        </p:nvSpPr>
        <p:spPr>
          <a:xfrm>
            <a:off x="700178" y="0"/>
            <a:ext cx="7740071"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902" name="Body Level One…"/>
          <p:cNvSpPr txBox="1">
            <a:spLocks noGrp="1"/>
          </p:cNvSpPr>
          <p:nvPr>
            <p:ph type="body" idx="1"/>
          </p:nvPr>
        </p:nvSpPr>
        <p:spPr>
          <a:xfrm>
            <a:off x="457259" y="1600206"/>
            <a:ext cx="8230673" cy="5257794"/>
          </a:xfrm>
          <a:prstGeom prst="rect">
            <a:avLst/>
          </a:prstGeom>
          <a:ln>
            <a:round/>
          </a:ln>
        </p:spPr>
        <p:txBody>
          <a:bodyPr lIns="38100" tIns="38100" rIns="38100" bIns="38100" anchor="t"/>
          <a:lstStyle>
            <a:lvl1pPr marL="0" indent="0" defTabSz="342900">
              <a:spcBef>
                <a:spcPts val="0"/>
              </a:spcBef>
              <a:buClr>
                <a:srgbClr val="E7E7E7"/>
              </a:buClr>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Clr>
                <a:srgbClr val="E7E7E7"/>
              </a:buClr>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Clr>
                <a:srgbClr val="000000"/>
              </a:buClr>
              <a:buSzTx/>
              <a:buNone/>
              <a:defRPr sz="1800">
                <a:uFill>
                  <a:solidFill>
                    <a:srgbClr val="000000"/>
                  </a:solidFill>
                </a:uFill>
              </a:defRPr>
            </a:lvl3pPr>
            <a:lvl4pPr marL="0" indent="0" algn="ctr" defTabSz="342900">
              <a:spcBef>
                <a:spcPts val="0"/>
              </a:spcBef>
              <a:buClr>
                <a:srgbClr val="000000"/>
              </a:buClr>
              <a:buSzTx/>
              <a:buNone/>
              <a:defRPr sz="1800">
                <a:uFill>
                  <a:solidFill>
                    <a:srgbClr val="000000"/>
                  </a:solidFill>
                </a:uFill>
              </a:defRPr>
            </a:lvl4pPr>
            <a:lvl5pPr marL="0" indent="0" algn="ctr" defTabSz="342900">
              <a:spcBef>
                <a:spcPts val="0"/>
              </a:spcBef>
              <a:buClr>
                <a:srgbClr val="000000"/>
              </a:buClr>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90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719254261"/>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1_Default - 3_Title and Content copy 3">
    <p:spTree>
      <p:nvGrpSpPr>
        <p:cNvPr id="1" name=""/>
        <p:cNvGrpSpPr/>
        <p:nvPr/>
      </p:nvGrpSpPr>
      <p:grpSpPr>
        <a:xfrm>
          <a:off x="0" y="0"/>
          <a:ext cx="0" cy="0"/>
          <a:chOff x="0" y="0"/>
          <a:chExt cx="0" cy="0"/>
        </a:xfrm>
      </p:grpSpPr>
      <p:pic>
        <p:nvPicPr>
          <p:cNvPr id="910"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911"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912"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3"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229883522"/>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2_Default - Title and Content copy">
    <p:spTree>
      <p:nvGrpSpPr>
        <p:cNvPr id="1" name=""/>
        <p:cNvGrpSpPr/>
        <p:nvPr/>
      </p:nvGrpSpPr>
      <p:grpSpPr>
        <a:xfrm>
          <a:off x="0" y="0"/>
          <a:ext cx="0" cy="0"/>
          <a:chOff x="0" y="0"/>
          <a:chExt cx="0" cy="0"/>
        </a:xfrm>
      </p:grpSpPr>
      <p:sp>
        <p:nvSpPr>
          <p:cNvPr id="920" name="Rectangle"/>
          <p:cNvSpPr/>
          <p:nvPr/>
        </p:nvSpPr>
        <p:spPr>
          <a:xfrm>
            <a:off x="-28575" y="-38100"/>
            <a:ext cx="9201150" cy="6934200"/>
          </a:xfrm>
          <a:prstGeom prst="rect">
            <a:avLst/>
          </a:prstGeom>
          <a:solidFill>
            <a:srgbClr val="072639"/>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pic>
        <p:nvPicPr>
          <p:cNvPr id="921" name="1600_AiGLogo_Slide_Navy-small.png" descr="1600_AiGLogo_Slide_Navy-small.png"/>
          <p:cNvPicPr>
            <a:picLocks noChangeAspect="1"/>
          </p:cNvPicPr>
          <p:nvPr/>
        </p:nvPicPr>
        <p:blipFill>
          <a:blip r:embed="rId2"/>
          <a:stretch>
            <a:fillRect/>
          </a:stretch>
        </p:blipFill>
        <p:spPr>
          <a:xfrm>
            <a:off x="25652" y="0"/>
            <a:ext cx="9092696" cy="6858000"/>
          </a:xfrm>
          <a:prstGeom prst="rect">
            <a:avLst/>
          </a:prstGeom>
          <a:ln w="12700">
            <a:miter lim="400000"/>
          </a:ln>
        </p:spPr>
      </p:pic>
      <p:sp>
        <p:nvSpPr>
          <p:cNvPr id="922"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9863643"/>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1_Default - Black">
    <p:spTree>
      <p:nvGrpSpPr>
        <p:cNvPr id="1" name=""/>
        <p:cNvGrpSpPr/>
        <p:nvPr/>
      </p:nvGrpSpPr>
      <p:grpSpPr>
        <a:xfrm>
          <a:off x="0" y="0"/>
          <a:ext cx="0" cy="0"/>
          <a:chOff x="0" y="0"/>
          <a:chExt cx="0" cy="0"/>
        </a:xfrm>
      </p:grpSpPr>
      <p:sp>
        <p:nvSpPr>
          <p:cNvPr id="929" name="Rectangle"/>
          <p:cNvSpPr/>
          <p:nvPr/>
        </p:nvSpPr>
        <p:spPr>
          <a:xfrm>
            <a:off x="4762" y="6350"/>
            <a:ext cx="9148763" cy="6858000"/>
          </a:xfrm>
          <a:prstGeom prst="rect">
            <a:avLst/>
          </a:prstGeom>
          <a:solidFill>
            <a:srgbClr val="000000"/>
          </a:solidFill>
          <a:ln w="25400">
            <a:solidFill>
              <a:srgbClr val="000000"/>
            </a:solidFill>
            <a:miter lim="400000"/>
          </a:ln>
        </p:spPr>
        <p:txBody>
          <a:bodyPr lIns="14288" tIns="14288" rIns="14288" bIns="14288"/>
          <a:lstStyle/>
          <a:p>
            <a:pPr defTabSz="342900">
              <a:buClr>
                <a:srgbClr val="000000"/>
              </a:buClr>
              <a:defRPr>
                <a:uFill>
                  <a:solidFill>
                    <a:srgbClr val="000000"/>
                  </a:solidFill>
                </a:uFill>
              </a:defRPr>
            </a:pPr>
            <a:endParaRPr sz="882"/>
          </a:p>
        </p:txBody>
      </p:sp>
      <p:sp>
        <p:nvSpPr>
          <p:cNvPr id="930"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873056062"/>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1_Default - 3_Title and Content copy 2">
    <p:spTree>
      <p:nvGrpSpPr>
        <p:cNvPr id="1" name=""/>
        <p:cNvGrpSpPr/>
        <p:nvPr/>
      </p:nvGrpSpPr>
      <p:grpSpPr>
        <a:xfrm>
          <a:off x="0" y="0"/>
          <a:ext cx="0" cy="0"/>
          <a:chOff x="0" y="0"/>
          <a:chExt cx="0" cy="0"/>
        </a:xfrm>
      </p:grpSpPr>
      <p:pic>
        <p:nvPicPr>
          <p:cNvPr id="937"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938"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939"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4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801516543"/>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4_Default - Title Only">
    <p:spTree>
      <p:nvGrpSpPr>
        <p:cNvPr id="1" name=""/>
        <p:cNvGrpSpPr/>
        <p:nvPr/>
      </p:nvGrpSpPr>
      <p:grpSpPr>
        <a:xfrm>
          <a:off x="0" y="0"/>
          <a:ext cx="0" cy="0"/>
          <a:chOff x="0" y="0"/>
          <a:chExt cx="0" cy="0"/>
        </a:xfrm>
      </p:grpSpPr>
      <p:sp>
        <p:nvSpPr>
          <p:cNvPr id="947" name="Title Text"/>
          <p:cNvSpPr txBox="1">
            <a:spLocks noGrp="1"/>
          </p:cNvSpPr>
          <p:nvPr>
            <p:ph type="title"/>
          </p:nvPr>
        </p:nvSpPr>
        <p:spPr>
          <a:xfrm>
            <a:off x="457259" y="274638"/>
            <a:ext cx="8230673" cy="1325563"/>
          </a:xfrm>
          <a:prstGeom prst="rect">
            <a:avLst/>
          </a:prstGeom>
          <a:ln>
            <a:round/>
          </a:ln>
        </p:spPr>
        <p:txBody>
          <a:bodyPr lIns="101600" tIns="101600" rIns="101600" bIns="101600"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948"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745993234"/>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04F6EB4C-9F6A-3747-BF23-9ADB5F842F29}"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2099864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1_Default - 3_Title and Content">
    <p:spTree>
      <p:nvGrpSpPr>
        <p:cNvPr id="1" name=""/>
        <p:cNvGrpSpPr/>
        <p:nvPr/>
      </p:nvGrpSpPr>
      <p:grpSpPr>
        <a:xfrm>
          <a:off x="0" y="0"/>
          <a:ext cx="0" cy="0"/>
          <a:chOff x="0" y="0"/>
          <a:chExt cx="0" cy="0"/>
        </a:xfrm>
      </p:grpSpPr>
      <p:pic>
        <p:nvPicPr>
          <p:cNvPr id="955"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956"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957"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58"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267108474"/>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3_Default - 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965" name="Title Text"/>
          <p:cNvSpPr txBox="1">
            <a:spLocks noGrp="1"/>
          </p:cNvSpPr>
          <p:nvPr>
            <p:ph type="title"/>
          </p:nvPr>
        </p:nvSpPr>
        <p:spPr>
          <a:xfrm>
            <a:off x="894007" y="179388"/>
            <a:ext cx="7359021" cy="1714501"/>
          </a:xfrm>
          <a:prstGeom prst="rect">
            <a:avLst/>
          </a:prstGeom>
          <a:ln w="9525">
            <a:round/>
          </a:ln>
        </p:spPr>
        <p:txBody>
          <a:bodyPr lIns="76200" tIns="76200" rIns="76200" bIns="76200"/>
          <a:lstStyle>
            <a:lvl1pPr defTabSz="574087">
              <a:defRPr sz="5250" b="1">
                <a:solidFill>
                  <a:srgbClr val="FFFFFF"/>
                </a:solidFill>
                <a:uFill>
                  <a:solidFill>
                    <a:srgbClr val="FFFFFF"/>
                  </a:solidFill>
                </a:uFill>
                <a:latin typeface="Arial"/>
                <a:ea typeface="Arial"/>
                <a:cs typeface="Arial"/>
                <a:sym typeface="Arial"/>
              </a:defRPr>
            </a:lvl1pPr>
          </a:lstStyle>
          <a:p>
            <a:r>
              <a:t>Title Text</a:t>
            </a:r>
          </a:p>
        </p:txBody>
      </p:sp>
      <p:sp>
        <p:nvSpPr>
          <p:cNvPr id="966" name="Body Level One…"/>
          <p:cNvSpPr txBox="1">
            <a:spLocks noGrp="1"/>
          </p:cNvSpPr>
          <p:nvPr>
            <p:ph type="body" idx="1"/>
          </p:nvPr>
        </p:nvSpPr>
        <p:spPr>
          <a:xfrm>
            <a:off x="457259" y="1600201"/>
            <a:ext cx="8230673" cy="5257800"/>
          </a:xfrm>
          <a:prstGeom prst="rect">
            <a:avLst/>
          </a:prstGeom>
          <a:ln>
            <a:round/>
          </a:ln>
        </p:spPr>
        <p:txBody>
          <a:bodyPr lIns="101600" tIns="101600" rIns="101600" bIns="101600" anchor="t"/>
          <a:lstStyle>
            <a:lvl1pPr marL="558494" indent="-358627" defTabSz="574087">
              <a:spcBef>
                <a:spcPts val="1500"/>
              </a:spcBef>
              <a:buClr>
                <a:srgbClr val="FFFFFF"/>
              </a:buClr>
              <a:buFont typeface="Lucida Grande"/>
              <a:defRPr sz="2663">
                <a:solidFill>
                  <a:srgbClr val="FFFFFF"/>
                </a:solidFill>
                <a:uFill>
                  <a:solidFill>
                    <a:srgbClr val="FFFFFF"/>
                  </a:solidFill>
                </a:uFill>
              </a:defRPr>
            </a:lvl1pPr>
            <a:lvl2pPr marL="837742" indent="-360045" defTabSz="574087">
              <a:spcBef>
                <a:spcPts val="1500"/>
              </a:spcBef>
              <a:buClr>
                <a:srgbClr val="FFFFFF"/>
              </a:buClr>
              <a:buFont typeface="Lucida Grande"/>
              <a:defRPr sz="2663">
                <a:solidFill>
                  <a:srgbClr val="FFFFFF"/>
                </a:solidFill>
                <a:uFill>
                  <a:solidFill>
                    <a:srgbClr val="FFFFFF"/>
                  </a:solidFill>
                </a:uFill>
              </a:defRPr>
            </a:lvl2pPr>
            <a:lvl3pPr marL="1115571" indent="-358628" defTabSz="574087">
              <a:spcBef>
                <a:spcPts val="1500"/>
              </a:spcBef>
              <a:buClr>
                <a:srgbClr val="FFFFFF"/>
              </a:buClr>
              <a:buFont typeface="Lucida Grande"/>
              <a:defRPr sz="2663">
                <a:solidFill>
                  <a:srgbClr val="FFFFFF"/>
                </a:solidFill>
                <a:uFill>
                  <a:solidFill>
                    <a:srgbClr val="FFFFFF"/>
                  </a:solidFill>
                </a:uFill>
              </a:defRPr>
            </a:lvl3pPr>
            <a:lvl4pPr marL="1394818" indent="-358628" defTabSz="574087">
              <a:spcBef>
                <a:spcPts val="1500"/>
              </a:spcBef>
              <a:buClr>
                <a:srgbClr val="FFFFFF"/>
              </a:buClr>
              <a:buFont typeface="Lucida Grande"/>
              <a:defRPr sz="2663">
                <a:solidFill>
                  <a:srgbClr val="FFFFFF"/>
                </a:solidFill>
                <a:uFill>
                  <a:solidFill>
                    <a:srgbClr val="FFFFFF"/>
                  </a:solidFill>
                </a:uFill>
              </a:defRPr>
            </a:lvl4pPr>
            <a:lvl5pPr marL="1674066" indent="-358628" defTabSz="574087">
              <a:spcBef>
                <a:spcPts val="1500"/>
              </a:spcBef>
              <a:buClr>
                <a:srgbClr val="FFFFFF"/>
              </a:buClr>
              <a:buFont typeface="Lucida Grande"/>
              <a:defRPr sz="2663">
                <a:solidFill>
                  <a:srgbClr val="FFFFFF"/>
                </a:solidFill>
                <a:uFill>
                  <a:solidFill>
                    <a:srgbClr val="FFFFFF"/>
                  </a:solidFill>
                </a:uFill>
              </a:defRPr>
            </a:lvl5pPr>
          </a:lstStyle>
          <a:p>
            <a:r>
              <a:t>Body Level One</a:t>
            </a:r>
          </a:p>
          <a:p>
            <a:pPr lvl="1"/>
            <a:r>
              <a:t>Body Level Two</a:t>
            </a:r>
          </a:p>
          <a:p>
            <a:pPr lvl="2"/>
            <a:r>
              <a:t>Body Level Three</a:t>
            </a:r>
          </a:p>
          <a:p>
            <a:pPr lvl="3"/>
            <a:r>
              <a:t>Body Level Four</a:t>
            </a:r>
          </a:p>
          <a:p>
            <a:pPr lvl="4"/>
            <a:r>
              <a:t>Body Level Five</a:t>
            </a:r>
          </a:p>
        </p:txBody>
      </p:sp>
      <p:sp>
        <p:nvSpPr>
          <p:cNvPr id="96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995170676"/>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2_Default - Title and Content copy 2">
    <p:spTree>
      <p:nvGrpSpPr>
        <p:cNvPr id="1" name=""/>
        <p:cNvGrpSpPr/>
        <p:nvPr/>
      </p:nvGrpSpPr>
      <p:grpSpPr>
        <a:xfrm>
          <a:off x="0" y="0"/>
          <a:ext cx="0" cy="0"/>
          <a:chOff x="0" y="0"/>
          <a:chExt cx="0" cy="0"/>
        </a:xfrm>
      </p:grpSpPr>
      <p:pic>
        <p:nvPicPr>
          <p:cNvPr id="974"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975"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976"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7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160581609"/>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Photo Captions TS One Line">
    <p:spTree>
      <p:nvGrpSpPr>
        <p:cNvPr id="1" name=""/>
        <p:cNvGrpSpPr/>
        <p:nvPr/>
      </p:nvGrpSpPr>
      <p:grpSpPr>
        <a:xfrm>
          <a:off x="0" y="0"/>
          <a:ext cx="0" cy="0"/>
          <a:chOff x="0" y="0"/>
          <a:chExt cx="0" cy="0"/>
        </a:xfrm>
      </p:grpSpPr>
      <p:pic>
        <p:nvPicPr>
          <p:cNvPr id="984" name="DarkCircleBackground_37.jpg" descr="DarkCircleBackground_37.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985" name="Line"/>
          <p:cNvSpPr/>
          <p:nvPr/>
        </p:nvSpPr>
        <p:spPr>
          <a:xfrm>
            <a:off x="1428750" y="6019800"/>
            <a:ext cx="6238260" cy="0"/>
          </a:xfrm>
          <a:prstGeom prst="line">
            <a:avLst/>
          </a:prstGeom>
          <a:ln w="25400">
            <a:solidFill>
              <a:srgbClr val="FFFFFF"/>
            </a:solidFill>
            <a:miter lim="400000"/>
          </a:ln>
        </p:spPr>
        <p:txBody>
          <a:bodyPr lIns="19050" tIns="19050" rIns="19050" bIns="19050" anchor="ctr"/>
          <a:lstStyle/>
          <a:p>
            <a:pPr algn="l" defTabSz="171450">
              <a:defRPr sz="1200">
                <a:latin typeface="Helvetica"/>
                <a:ea typeface="Helvetica"/>
                <a:cs typeface="Helvetica"/>
                <a:sym typeface="Helvetica"/>
              </a:defRPr>
            </a:pPr>
            <a:endParaRPr sz="450"/>
          </a:p>
        </p:txBody>
      </p:sp>
      <p:sp>
        <p:nvSpPr>
          <p:cNvPr id="986" name="Title Text"/>
          <p:cNvSpPr txBox="1">
            <a:spLocks noGrp="1"/>
          </p:cNvSpPr>
          <p:nvPr>
            <p:ph type="title"/>
          </p:nvPr>
        </p:nvSpPr>
        <p:spPr>
          <a:xfrm>
            <a:off x="923925" y="5219700"/>
            <a:ext cx="7372350" cy="952500"/>
          </a:xfrm>
          <a:prstGeom prst="rect">
            <a:avLst/>
          </a:prstGeom>
        </p:spPr>
        <p:txBody>
          <a:bodyPr lIns="0" tIns="0" rIns="0" bIns="0"/>
          <a:lstStyle>
            <a:lvl1pPr>
              <a:defRPr sz="3600" b="1">
                <a:solidFill>
                  <a:srgbClr val="79E0F6"/>
                </a:solidFill>
                <a:latin typeface="Helvetica"/>
                <a:ea typeface="Helvetica"/>
                <a:cs typeface="Helvetica"/>
                <a:sym typeface="Helvetica"/>
              </a:defRPr>
            </a:lvl1pPr>
          </a:lstStyle>
          <a:p>
            <a:r>
              <a:t>Title Text</a:t>
            </a:r>
          </a:p>
        </p:txBody>
      </p:sp>
      <p:sp>
        <p:nvSpPr>
          <p:cNvPr id="9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2349621"/>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2_Default - Title and Content copy 1">
    <p:spTree>
      <p:nvGrpSpPr>
        <p:cNvPr id="1" name=""/>
        <p:cNvGrpSpPr/>
        <p:nvPr/>
      </p:nvGrpSpPr>
      <p:grpSpPr>
        <a:xfrm>
          <a:off x="0" y="0"/>
          <a:ext cx="0" cy="0"/>
          <a:chOff x="0" y="0"/>
          <a:chExt cx="0" cy="0"/>
        </a:xfrm>
      </p:grpSpPr>
      <p:sp>
        <p:nvSpPr>
          <p:cNvPr id="994" name="Rectangle"/>
          <p:cNvSpPr/>
          <p:nvPr/>
        </p:nvSpPr>
        <p:spPr>
          <a:xfrm>
            <a:off x="-66684" y="-82550"/>
            <a:ext cx="9278558" cy="7016750"/>
          </a:xfrm>
          <a:prstGeom prst="rect">
            <a:avLst/>
          </a:prstGeom>
          <a:solidFill>
            <a:srgbClr val="444444"/>
          </a:solidFill>
          <a:ln w="25400">
            <a:solidFill>
              <a:srgbClr val="000000"/>
            </a:solidFill>
            <a:miter lim="400000"/>
          </a:ln>
        </p:spPr>
        <p:txBody>
          <a:bodyPr lIns="0" tIns="0" rIns="0" bIns="0"/>
          <a:lstStyle/>
          <a:p>
            <a:pPr defTabSz="342900">
              <a:buClr>
                <a:srgbClr val="000000"/>
              </a:buClr>
              <a:defRPr>
                <a:uFill>
                  <a:solidFill>
                    <a:srgbClr val="000000"/>
                  </a:solidFill>
                </a:uFill>
              </a:defRPr>
            </a:pPr>
            <a:endParaRPr sz="882"/>
          </a:p>
        </p:txBody>
      </p:sp>
      <p:sp>
        <p:nvSpPr>
          <p:cNvPr id="995" name="Title Text"/>
          <p:cNvSpPr txBox="1">
            <a:spLocks noGrp="1"/>
          </p:cNvSpPr>
          <p:nvPr>
            <p:ph type="title"/>
          </p:nvPr>
        </p:nvSpPr>
        <p:spPr>
          <a:xfrm>
            <a:off x="457259" y="274638"/>
            <a:ext cx="8230673" cy="1325563"/>
          </a:xfrm>
          <a:prstGeom prst="rect">
            <a:avLst/>
          </a:prstGeom>
          <a:ln>
            <a:round/>
          </a:ln>
        </p:spPr>
        <p:txBody>
          <a:bodyPr lIns="38100" tIns="38100" rIns="38100" bIns="38100" anchor="t"/>
          <a:lstStyle>
            <a:lvl1pPr defTabSz="342900">
              <a:defRPr b="1">
                <a:solidFill>
                  <a:srgbClr val="E7E7E7"/>
                </a:solidFill>
                <a:uFill>
                  <a:solidFill>
                    <a:srgbClr val="E7E7E7"/>
                  </a:solidFill>
                </a:uFill>
                <a:latin typeface="+mn-lt"/>
                <a:ea typeface="+mn-ea"/>
                <a:cs typeface="+mn-cs"/>
                <a:sym typeface="Calibri"/>
              </a:defRPr>
            </a:lvl1pPr>
          </a:lstStyle>
          <a:p>
            <a:r>
              <a:t>Title Text</a:t>
            </a:r>
          </a:p>
        </p:txBody>
      </p:sp>
      <p:sp>
        <p:nvSpPr>
          <p:cNvPr id="996" name="Body Level One…"/>
          <p:cNvSpPr txBox="1">
            <a:spLocks noGrp="1"/>
          </p:cNvSpPr>
          <p:nvPr>
            <p:ph type="body" idx="1"/>
          </p:nvPr>
        </p:nvSpPr>
        <p:spPr>
          <a:xfrm>
            <a:off x="457259" y="1600200"/>
            <a:ext cx="8230673" cy="5257800"/>
          </a:xfrm>
          <a:prstGeom prst="rect">
            <a:avLst/>
          </a:prstGeom>
          <a:ln>
            <a:round/>
          </a:ln>
        </p:spPr>
        <p:txBody>
          <a:bodyPr lIns="38100" tIns="38100" rIns="38100" bIns="38100" anchor="t"/>
          <a:lstStyle>
            <a:lvl1pPr marL="0" indent="0" defTabSz="342900">
              <a:spcBef>
                <a:spcPts val="0"/>
              </a:spcBef>
              <a:buClr>
                <a:srgbClr val="E7E7E7"/>
              </a:buClr>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Clr>
                <a:srgbClr val="E7E7E7"/>
              </a:buClr>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Clr>
                <a:srgbClr val="000000"/>
              </a:buClr>
              <a:buSzTx/>
              <a:buNone/>
              <a:defRPr sz="1800">
                <a:uFill>
                  <a:solidFill>
                    <a:srgbClr val="000000"/>
                  </a:solidFill>
                </a:uFill>
              </a:defRPr>
            </a:lvl3pPr>
            <a:lvl4pPr marL="0" indent="0" algn="ctr" defTabSz="342900">
              <a:spcBef>
                <a:spcPts val="0"/>
              </a:spcBef>
              <a:buClr>
                <a:srgbClr val="000000"/>
              </a:buClr>
              <a:buSzTx/>
              <a:buNone/>
              <a:defRPr sz="1800">
                <a:uFill>
                  <a:solidFill>
                    <a:srgbClr val="000000"/>
                  </a:solidFill>
                </a:uFill>
              </a:defRPr>
            </a:lvl4pPr>
            <a:lvl5pPr marL="0" indent="0" algn="ctr" defTabSz="342900">
              <a:spcBef>
                <a:spcPts val="0"/>
              </a:spcBef>
              <a:buClr>
                <a:srgbClr val="000000"/>
              </a:buClr>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99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538539934"/>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1_Title &amp; Subtitle copy 8">
    <p:spTree>
      <p:nvGrpSpPr>
        <p:cNvPr id="1" name=""/>
        <p:cNvGrpSpPr/>
        <p:nvPr/>
      </p:nvGrpSpPr>
      <p:grpSpPr>
        <a:xfrm>
          <a:off x="0" y="0"/>
          <a:ext cx="0" cy="0"/>
          <a:chOff x="0" y="0"/>
          <a:chExt cx="0" cy="0"/>
        </a:xfrm>
      </p:grpSpPr>
      <p:sp>
        <p:nvSpPr>
          <p:cNvPr id="1004" name="Rectangle"/>
          <p:cNvSpPr/>
          <p:nvPr/>
        </p:nvSpPr>
        <p:spPr>
          <a:xfrm>
            <a:off x="-66675" y="-82550"/>
            <a:ext cx="9272588" cy="7016750"/>
          </a:xfrm>
          <a:prstGeom prst="rect">
            <a:avLst/>
          </a:prstGeom>
          <a:solidFill>
            <a:srgbClr val="444444"/>
          </a:solidFill>
          <a:ln w="25400">
            <a:solidFill>
              <a:srgbClr val="000000"/>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05" name="Title Text"/>
          <p:cNvSpPr txBox="1">
            <a:spLocks noGrp="1"/>
          </p:cNvSpPr>
          <p:nvPr>
            <p:ph type="title"/>
          </p:nvPr>
        </p:nvSpPr>
        <p:spPr>
          <a:xfrm>
            <a:off x="700087" y="431800"/>
            <a:ext cx="7739063" cy="920750"/>
          </a:xfrm>
          <a:prstGeom prst="rect">
            <a:avLst/>
          </a:prstGeom>
        </p:spPr>
        <p:txBody>
          <a:bodyPr anchor="b"/>
          <a:lstStyle>
            <a:lvl1pPr>
              <a:defRPr b="1">
                <a:solidFill>
                  <a:srgbClr val="444444"/>
                </a:solidFill>
                <a:latin typeface="+mn-lt"/>
                <a:ea typeface="+mn-ea"/>
                <a:cs typeface="+mn-cs"/>
                <a:sym typeface="Calibri"/>
              </a:defRPr>
            </a:lvl1pPr>
          </a:lstStyle>
          <a:p>
            <a:r>
              <a:t>Title Text</a:t>
            </a:r>
          </a:p>
        </p:txBody>
      </p:sp>
      <p:pic>
        <p:nvPicPr>
          <p:cNvPr id="1006" name="1601_AnswersInGenesis_Logo_Spot306C_BookLeft.png" descr="1601_AnswersInGenesis_Logo_Spot306C_BookLeft.png"/>
          <p:cNvPicPr>
            <a:picLocks noChangeAspect="1"/>
          </p:cNvPicPr>
          <p:nvPr/>
        </p:nvPicPr>
        <p:blipFill>
          <a:blip r:embed="rId2"/>
          <a:stretch>
            <a:fillRect/>
          </a:stretch>
        </p:blipFill>
        <p:spPr>
          <a:xfrm>
            <a:off x="6375272" y="5361448"/>
            <a:ext cx="1846910" cy="803214"/>
          </a:xfrm>
          <a:prstGeom prst="rect">
            <a:avLst/>
          </a:prstGeom>
          <a:ln w="12700">
            <a:miter lim="400000"/>
          </a:ln>
        </p:spPr>
      </p:pic>
      <p:sp>
        <p:nvSpPr>
          <p:cNvPr id="10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29771044"/>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1_Default - Title and Content copy 9">
    <p:spTree>
      <p:nvGrpSpPr>
        <p:cNvPr id="1" name=""/>
        <p:cNvGrpSpPr/>
        <p:nvPr/>
      </p:nvGrpSpPr>
      <p:grpSpPr>
        <a:xfrm>
          <a:off x="0" y="0"/>
          <a:ext cx="0" cy="0"/>
          <a:chOff x="0" y="0"/>
          <a:chExt cx="0" cy="0"/>
        </a:xfrm>
      </p:grpSpPr>
      <p:sp>
        <p:nvSpPr>
          <p:cNvPr id="1014" name="Rectangle"/>
          <p:cNvSpPr/>
          <p:nvPr/>
        </p:nvSpPr>
        <p:spPr>
          <a:xfrm>
            <a:off x="-66675" y="-82550"/>
            <a:ext cx="9277350" cy="7016750"/>
          </a:xfrm>
          <a:prstGeom prst="rect">
            <a:avLst/>
          </a:prstGeom>
          <a:solidFill>
            <a:srgbClr val="444444"/>
          </a:solidFill>
          <a:ln w="25400">
            <a:solidFill>
              <a:srgbClr val="000000"/>
            </a:solidFill>
            <a:miter lim="400000"/>
          </a:ln>
        </p:spPr>
        <p:txBody>
          <a:bodyPr lIns="0" tIns="0" rIns="0" bIns="0"/>
          <a:lstStyle/>
          <a:p>
            <a:pPr defTabSz="342900">
              <a:buClr>
                <a:srgbClr val="000000"/>
              </a:buClr>
              <a:defRPr>
                <a:uFill>
                  <a:solidFill>
                    <a:srgbClr val="000000"/>
                  </a:solidFill>
                </a:uFill>
              </a:defRPr>
            </a:pPr>
            <a:endParaRPr sz="882"/>
          </a:p>
        </p:txBody>
      </p:sp>
      <p:sp>
        <p:nvSpPr>
          <p:cNvPr id="1015" name="Title Text"/>
          <p:cNvSpPr txBox="1">
            <a:spLocks noGrp="1"/>
          </p:cNvSpPr>
          <p:nvPr>
            <p:ph type="title"/>
          </p:nvPr>
        </p:nvSpPr>
        <p:spPr>
          <a:xfrm>
            <a:off x="700087" y="0"/>
            <a:ext cx="7739063" cy="1352550"/>
          </a:xfrm>
          <a:prstGeom prst="rect">
            <a:avLst/>
          </a:prstGeom>
          <a:ln w="9525">
            <a:round/>
          </a:ln>
        </p:spPr>
        <p:txBody>
          <a:bodyPr anchor="b"/>
          <a:lstStyle>
            <a:lvl1pPr defTabSz="342900">
              <a:defRPr b="1">
                <a:solidFill>
                  <a:srgbClr val="444444"/>
                </a:solidFill>
                <a:uFill>
                  <a:solidFill>
                    <a:srgbClr val="444444"/>
                  </a:solidFill>
                </a:uFill>
                <a:latin typeface="+mn-lt"/>
                <a:ea typeface="+mn-ea"/>
                <a:cs typeface="+mn-cs"/>
                <a:sym typeface="Calibri"/>
              </a:defRPr>
            </a:lvl1pPr>
          </a:lstStyle>
          <a:p>
            <a:r>
              <a:t>Title Text</a:t>
            </a:r>
          </a:p>
        </p:txBody>
      </p:sp>
      <p:sp>
        <p:nvSpPr>
          <p:cNvPr id="1016" name="Body Level One…"/>
          <p:cNvSpPr txBox="1">
            <a:spLocks noGrp="1"/>
          </p:cNvSpPr>
          <p:nvPr>
            <p:ph type="body" idx="1"/>
          </p:nvPr>
        </p:nvSpPr>
        <p:spPr>
          <a:xfrm>
            <a:off x="457200" y="1600200"/>
            <a:ext cx="8229600" cy="5257800"/>
          </a:xfrm>
          <a:prstGeom prst="rect">
            <a:avLst/>
          </a:prstGeom>
          <a:ln>
            <a:round/>
          </a:ln>
        </p:spPr>
        <p:txBody>
          <a:bodyPr lIns="38100" tIns="38100" rIns="38100" bIns="38100" anchor="t"/>
          <a:lstStyle>
            <a:lvl1pPr marL="0" indent="0" defTabSz="342900">
              <a:spcBef>
                <a:spcPts val="0"/>
              </a:spcBef>
              <a:buClr>
                <a:srgbClr val="E7E7E7"/>
              </a:buClr>
              <a:buSzTx/>
              <a:buNone/>
              <a:defRPr sz="7500">
                <a:solidFill>
                  <a:srgbClr val="E7E7E7"/>
                </a:solidFill>
                <a:uFill>
                  <a:solidFill>
                    <a:srgbClr val="E7E7E7"/>
                  </a:solidFill>
                </a:uFill>
                <a:latin typeface="+mn-lt"/>
                <a:ea typeface="+mn-ea"/>
                <a:cs typeface="+mn-cs"/>
                <a:sym typeface="Calibri"/>
              </a:defRPr>
            </a:lvl1pPr>
            <a:lvl2pPr marL="0" indent="0" defTabSz="342900">
              <a:spcBef>
                <a:spcPts val="0"/>
              </a:spcBef>
              <a:buClr>
                <a:srgbClr val="E7E7E7"/>
              </a:buClr>
              <a:buSzTx/>
              <a:buNone/>
              <a:defRPr sz="1800">
                <a:solidFill>
                  <a:srgbClr val="E7E7E7"/>
                </a:solidFill>
                <a:uFill>
                  <a:solidFill>
                    <a:srgbClr val="E7E7E7"/>
                  </a:solidFill>
                </a:uFill>
                <a:latin typeface="+mn-lt"/>
                <a:ea typeface="+mn-ea"/>
                <a:cs typeface="+mn-cs"/>
                <a:sym typeface="Calibri"/>
              </a:defRPr>
            </a:lvl2pPr>
            <a:lvl3pPr marL="0" indent="0" algn="ctr" defTabSz="342900">
              <a:spcBef>
                <a:spcPts val="0"/>
              </a:spcBef>
              <a:buClr>
                <a:srgbClr val="000000"/>
              </a:buClr>
              <a:buSzTx/>
              <a:buNone/>
              <a:defRPr sz="1800">
                <a:uFill>
                  <a:solidFill>
                    <a:srgbClr val="000000"/>
                  </a:solidFill>
                </a:uFill>
              </a:defRPr>
            </a:lvl3pPr>
            <a:lvl4pPr marL="0" indent="0" algn="ctr" defTabSz="342900">
              <a:spcBef>
                <a:spcPts val="0"/>
              </a:spcBef>
              <a:buClr>
                <a:srgbClr val="000000"/>
              </a:buClr>
              <a:buSzTx/>
              <a:buNone/>
              <a:defRPr sz="1800">
                <a:uFill>
                  <a:solidFill>
                    <a:srgbClr val="000000"/>
                  </a:solidFill>
                </a:uFill>
              </a:defRPr>
            </a:lvl4pPr>
            <a:lvl5pPr marL="0" indent="0" algn="ctr" defTabSz="342900">
              <a:spcBef>
                <a:spcPts val="0"/>
              </a:spcBef>
              <a:buClr>
                <a:srgbClr val="000000"/>
              </a:buClr>
              <a:buSzTx/>
              <a:buNone/>
              <a:defRPr sz="1800">
                <a:uFill>
                  <a:solidFill>
                    <a:srgbClr val="000000"/>
                  </a:solidFill>
                </a:uFill>
              </a:defRPr>
            </a:lvl5pPr>
          </a:lstStyle>
          <a:p>
            <a:r>
              <a:t>Body Level One</a:t>
            </a:r>
          </a:p>
          <a:p>
            <a:pPr lvl="1"/>
            <a:r>
              <a:t>Body Level Two</a:t>
            </a:r>
          </a:p>
          <a:p>
            <a:pPr lvl="2"/>
            <a:r>
              <a:t>Body Level Three</a:t>
            </a:r>
          </a:p>
          <a:p>
            <a:pPr lvl="3"/>
            <a:r>
              <a:t>Body Level Four</a:t>
            </a:r>
          </a:p>
          <a:p>
            <a:pPr lvl="4"/>
            <a:r>
              <a:t>Body Level Five</a:t>
            </a:r>
          </a:p>
        </p:txBody>
      </p:sp>
      <p:sp>
        <p:nvSpPr>
          <p:cNvPr id="101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167427465"/>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4_Title &amp; Subtitle">
    <p:bg>
      <p:bgPr>
        <a:solidFill>
          <a:srgbClr val="000000"/>
        </a:solidFill>
        <a:effectLst/>
      </p:bgPr>
    </p:bg>
    <p:spTree>
      <p:nvGrpSpPr>
        <p:cNvPr id="1" name=""/>
        <p:cNvGrpSpPr/>
        <p:nvPr/>
      </p:nvGrpSpPr>
      <p:grpSpPr>
        <a:xfrm>
          <a:off x="0" y="0"/>
          <a:ext cx="0" cy="0"/>
          <a:chOff x="0" y="0"/>
          <a:chExt cx="0" cy="0"/>
        </a:xfrm>
      </p:grpSpPr>
      <p:sp>
        <p:nvSpPr>
          <p:cNvPr id="1024" name="Title Text"/>
          <p:cNvSpPr txBox="1">
            <a:spLocks noGrp="1"/>
          </p:cNvSpPr>
          <p:nvPr>
            <p:ph type="title"/>
          </p:nvPr>
        </p:nvSpPr>
        <p:spPr>
          <a:xfrm>
            <a:off x="666750" y="1149350"/>
            <a:ext cx="7810500" cy="2324100"/>
          </a:xfrm>
          <a:prstGeom prst="rect">
            <a:avLst/>
          </a:prstGeom>
        </p:spPr>
        <p:txBody>
          <a:bodyPr anchor="b">
            <a:normAutofit/>
          </a:bodyPr>
          <a:lstStyle>
            <a:lvl1pPr>
              <a:defRPr sz="4200">
                <a:solidFill>
                  <a:srgbClr val="FFFFFF"/>
                </a:solidFill>
                <a:latin typeface="Helvetica Light"/>
                <a:ea typeface="Helvetica Light"/>
                <a:cs typeface="Helvetica Light"/>
                <a:sym typeface="Helvetica Light"/>
              </a:defRPr>
            </a:lvl1pPr>
          </a:lstStyle>
          <a:p>
            <a:r>
              <a:t>Title Text</a:t>
            </a:r>
          </a:p>
        </p:txBody>
      </p:sp>
      <p:sp>
        <p:nvSpPr>
          <p:cNvPr id="1025" name="Body Level One…"/>
          <p:cNvSpPr txBox="1">
            <a:spLocks noGrp="1"/>
          </p:cNvSpPr>
          <p:nvPr>
            <p:ph type="body" sz="quarter" idx="1"/>
          </p:nvPr>
        </p:nvSpPr>
        <p:spPr>
          <a:xfrm>
            <a:off x="666750" y="3536950"/>
            <a:ext cx="7810500" cy="793750"/>
          </a:xfrm>
          <a:prstGeom prst="rect">
            <a:avLst/>
          </a:prstGeom>
        </p:spPr>
        <p:txBody>
          <a:bodyPr anchor="t">
            <a:normAutofit/>
          </a:bodyPr>
          <a:lstStyle>
            <a:lvl1pPr marL="0" indent="0" algn="ctr">
              <a:spcBef>
                <a:spcPts val="0"/>
              </a:spcBef>
              <a:buSzTx/>
              <a:buNone/>
              <a:defRPr sz="1650">
                <a:solidFill>
                  <a:srgbClr val="FFFFFF"/>
                </a:solidFill>
                <a:latin typeface="Helvetica Light"/>
                <a:ea typeface="Helvetica Light"/>
                <a:cs typeface="Helvetica Light"/>
                <a:sym typeface="Helvetica Light"/>
              </a:defRPr>
            </a:lvl1pPr>
            <a:lvl2pPr marL="0" indent="85725" algn="ctr">
              <a:spcBef>
                <a:spcPts val="0"/>
              </a:spcBef>
              <a:buSzTx/>
              <a:buNone/>
              <a:defRPr sz="1650">
                <a:solidFill>
                  <a:srgbClr val="FFFFFF"/>
                </a:solidFill>
                <a:latin typeface="Helvetica Light"/>
                <a:ea typeface="Helvetica Light"/>
                <a:cs typeface="Helvetica Light"/>
                <a:sym typeface="Helvetica Light"/>
              </a:defRPr>
            </a:lvl2pPr>
            <a:lvl3pPr marL="0" indent="171450" algn="ctr">
              <a:spcBef>
                <a:spcPts val="0"/>
              </a:spcBef>
              <a:buSzTx/>
              <a:buNone/>
              <a:defRPr sz="1650">
                <a:solidFill>
                  <a:srgbClr val="FFFFFF"/>
                </a:solidFill>
                <a:latin typeface="Helvetica Light"/>
                <a:ea typeface="Helvetica Light"/>
                <a:cs typeface="Helvetica Light"/>
                <a:sym typeface="Helvetica Light"/>
              </a:defRPr>
            </a:lvl3pPr>
            <a:lvl4pPr marL="0" indent="257175" algn="ctr">
              <a:spcBef>
                <a:spcPts val="0"/>
              </a:spcBef>
              <a:buSzTx/>
              <a:buNone/>
              <a:defRPr sz="1650">
                <a:solidFill>
                  <a:srgbClr val="FFFFFF"/>
                </a:solidFill>
                <a:latin typeface="Helvetica Light"/>
                <a:ea typeface="Helvetica Light"/>
                <a:cs typeface="Helvetica Light"/>
                <a:sym typeface="Helvetica Light"/>
              </a:defRPr>
            </a:lvl4pPr>
            <a:lvl5pPr marL="0" indent="342900" algn="ctr">
              <a:spcBef>
                <a:spcPts val="0"/>
              </a:spcBef>
              <a:buSzTx/>
              <a:buNone/>
              <a:defRPr sz="1650">
                <a:solidFill>
                  <a:srgbClr val="FFFFFF"/>
                </a:solidFill>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26" name="Slide Number"/>
          <p:cNvSpPr txBox="1">
            <a:spLocks noGrp="1"/>
          </p:cNvSpPr>
          <p:nvPr>
            <p:ph type="sldNum" sz="quarter" idx="2"/>
          </p:nvPr>
        </p:nvSpPr>
        <p:spPr>
          <a:xfrm>
            <a:off x="4441379" y="6540500"/>
            <a:ext cx="256480" cy="241092"/>
          </a:xfrm>
          <a:prstGeom prst="rect">
            <a:avLst/>
          </a:prstGeom>
        </p:spPr>
        <p:txBody>
          <a:bodyPr/>
          <a:lstStyle>
            <a:lvl1pPr>
              <a:defRPr>
                <a:solidFill>
                  <a:srgbClr val="FFFFFF"/>
                </a:solidFill>
                <a:latin typeface="Helvetica Light"/>
                <a:ea typeface="Helvetica Light"/>
                <a:cs typeface="Helvetica Light"/>
                <a:sym typeface="Helvetica Light"/>
              </a:defRPr>
            </a:lvl1pPr>
          </a:lstStyle>
          <a:p>
            <a:fld id="{86CB4B4D-7CA3-9044-876B-883B54F8677D}" type="slidenum">
              <a:t>‹#›</a:t>
            </a:fld>
            <a:endParaRPr/>
          </a:p>
        </p:txBody>
      </p:sp>
    </p:spTree>
    <p:extLst>
      <p:ext uri="{BB962C8B-B14F-4D97-AF65-F5344CB8AC3E}">
        <p14:creationId xmlns:p14="http://schemas.microsoft.com/office/powerpoint/2010/main" val="3028247010"/>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1_Title &amp; Subtitle copy 17">
    <p:spTree>
      <p:nvGrpSpPr>
        <p:cNvPr id="1" name=""/>
        <p:cNvGrpSpPr/>
        <p:nvPr/>
      </p:nvGrpSpPr>
      <p:grpSpPr>
        <a:xfrm>
          <a:off x="0" y="0"/>
          <a:ext cx="0" cy="0"/>
          <a:chOff x="0" y="0"/>
          <a:chExt cx="0" cy="0"/>
        </a:xfrm>
      </p:grpSpPr>
      <p:sp>
        <p:nvSpPr>
          <p:cNvPr id="1033" name="Rectangle"/>
          <p:cNvSpPr/>
          <p:nvPr/>
        </p:nvSpPr>
        <p:spPr>
          <a:xfrm>
            <a:off x="-66675" y="-82550"/>
            <a:ext cx="9272588" cy="7016750"/>
          </a:xfrm>
          <a:prstGeom prst="rect">
            <a:avLst/>
          </a:prstGeom>
          <a:solidFill>
            <a:srgbClr val="444444"/>
          </a:solidFill>
          <a:ln w="25400">
            <a:solidFill>
              <a:srgbClr val="444444"/>
            </a:solidFill>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34" name="Rounded Rectangle"/>
          <p:cNvSpPr/>
          <p:nvPr/>
        </p:nvSpPr>
        <p:spPr>
          <a:xfrm>
            <a:off x="-552450" y="438150"/>
            <a:ext cx="9834563" cy="908050"/>
          </a:xfrm>
          <a:prstGeom prst="roundRect">
            <a:avLst>
              <a:gd name="adj" fmla="val 1049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35" name="Rounded Rectangle"/>
          <p:cNvSpPr/>
          <p:nvPr/>
        </p:nvSpPr>
        <p:spPr>
          <a:xfrm>
            <a:off x="-433388" y="1416050"/>
            <a:ext cx="9834563" cy="400050"/>
          </a:xfrm>
          <a:prstGeom prst="roundRect">
            <a:avLst>
              <a:gd name="adj" fmla="val 23810"/>
            </a:avLst>
          </a:prstGeom>
          <a:solidFill>
            <a:srgbClr val="D6D6D6"/>
          </a:solidFill>
          <a:ln w="12700">
            <a:miter lim="400000"/>
          </a:ln>
        </p:spPr>
        <p:txBody>
          <a:bodyPr lIns="19050" tIns="19050" rIns="19050" bIns="19050" anchor="ctr"/>
          <a:lstStyle/>
          <a:p>
            <a:pPr defTabSz="219075">
              <a:defRPr sz="4000">
                <a:solidFill>
                  <a:srgbClr val="FFFFFF"/>
                </a:solidFill>
                <a:effectLst>
                  <a:outerShdw blurRad="38100" dist="12700" dir="5400000" rotWithShape="0">
                    <a:srgbClr val="000000">
                      <a:alpha val="50000"/>
                    </a:srgbClr>
                  </a:outerShdw>
                </a:effectLst>
              </a:defRPr>
            </a:pPr>
            <a:endParaRPr sz="1500"/>
          </a:p>
        </p:txBody>
      </p:sp>
      <p:sp>
        <p:nvSpPr>
          <p:cNvPr id="1036" name="Title Text"/>
          <p:cNvSpPr txBox="1">
            <a:spLocks noGrp="1"/>
          </p:cNvSpPr>
          <p:nvPr>
            <p:ph type="title"/>
          </p:nvPr>
        </p:nvSpPr>
        <p:spPr>
          <a:xfrm>
            <a:off x="700087" y="431800"/>
            <a:ext cx="7739063" cy="920750"/>
          </a:xfrm>
          <a:prstGeom prst="rect">
            <a:avLst/>
          </a:prstGeom>
        </p:spPr>
        <p:txBody>
          <a:bodyPr anchor="b"/>
          <a:lstStyle>
            <a:lvl1pPr algn="r">
              <a:defRPr b="1">
                <a:solidFill>
                  <a:srgbClr val="444444"/>
                </a:solidFill>
                <a:latin typeface="+mn-lt"/>
                <a:ea typeface="+mn-ea"/>
                <a:cs typeface="+mn-cs"/>
                <a:sym typeface="Calibri"/>
              </a:defRPr>
            </a:lvl1pPr>
          </a:lstStyle>
          <a:p>
            <a:r>
              <a:t>Title Text</a:t>
            </a:r>
          </a:p>
        </p:txBody>
      </p:sp>
      <p:sp>
        <p:nvSpPr>
          <p:cNvPr id="10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09294733"/>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1_Default - Title Slide copy 2">
    <p:spTree>
      <p:nvGrpSpPr>
        <p:cNvPr id="1" name=""/>
        <p:cNvGrpSpPr/>
        <p:nvPr/>
      </p:nvGrpSpPr>
      <p:grpSpPr>
        <a:xfrm>
          <a:off x="0" y="0"/>
          <a:ext cx="0" cy="0"/>
          <a:chOff x="0" y="0"/>
          <a:chExt cx="0" cy="0"/>
        </a:xfrm>
      </p:grpSpPr>
      <p:pic>
        <p:nvPicPr>
          <p:cNvPr id="1044"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045"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046"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04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436033554"/>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42D11C3A-35ED-BD44-A0B6-2A2702498153}"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5517048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5_Title &amp; Subtitle">
    <p:bg>
      <p:bgPr>
        <a:solidFill>
          <a:srgbClr val="000000"/>
        </a:solidFill>
        <a:effectLst/>
      </p:bgPr>
    </p:bg>
    <p:spTree>
      <p:nvGrpSpPr>
        <p:cNvPr id="1" name=""/>
        <p:cNvGrpSpPr/>
        <p:nvPr/>
      </p:nvGrpSpPr>
      <p:grpSpPr>
        <a:xfrm>
          <a:off x="0" y="0"/>
          <a:ext cx="0" cy="0"/>
          <a:chOff x="0" y="0"/>
          <a:chExt cx="0" cy="0"/>
        </a:xfrm>
      </p:grpSpPr>
      <p:sp>
        <p:nvSpPr>
          <p:cNvPr id="1054" name="Title Text"/>
          <p:cNvSpPr txBox="1">
            <a:spLocks noGrp="1"/>
          </p:cNvSpPr>
          <p:nvPr>
            <p:ph type="title"/>
          </p:nvPr>
        </p:nvSpPr>
        <p:spPr>
          <a:xfrm>
            <a:off x="652463" y="0"/>
            <a:ext cx="7839075" cy="3467100"/>
          </a:xfrm>
          <a:prstGeom prst="rect">
            <a:avLst/>
          </a:prstGeom>
        </p:spPr>
        <p:txBody>
          <a:bodyPr anchor="b"/>
          <a:lstStyle>
            <a:lvl1pPr defTabSz="342900">
              <a:defRPr>
                <a:solidFill>
                  <a:srgbClr val="FFFFFF"/>
                </a:solidFill>
                <a:uFill>
                  <a:solidFill>
                    <a:srgbClr val="FFFFFF"/>
                  </a:solidFill>
                </a:uFill>
              </a:defRPr>
            </a:lvl1pPr>
          </a:lstStyle>
          <a:p>
            <a:r>
              <a:t>Title Text</a:t>
            </a:r>
          </a:p>
        </p:txBody>
      </p:sp>
      <p:sp>
        <p:nvSpPr>
          <p:cNvPr id="1055" name="Body Level One…"/>
          <p:cNvSpPr txBox="1">
            <a:spLocks noGrp="1"/>
          </p:cNvSpPr>
          <p:nvPr>
            <p:ph type="body" idx="1"/>
          </p:nvPr>
        </p:nvSpPr>
        <p:spPr>
          <a:xfrm>
            <a:off x="652463" y="3530600"/>
            <a:ext cx="7839075" cy="3327400"/>
          </a:xfrm>
          <a:prstGeom prst="rect">
            <a:avLst/>
          </a:prstGeom>
        </p:spPr>
        <p:txBody>
          <a:bodyPr anchor="t"/>
          <a:lstStyle>
            <a:lvl1pPr marL="128588" indent="-128588" algn="ctr" defTabSz="342900">
              <a:spcBef>
                <a:spcPts val="0"/>
              </a:spcBef>
              <a:buSzTx/>
              <a:buNone/>
              <a:defRPr sz="1800">
                <a:solidFill>
                  <a:srgbClr val="FFFFFF"/>
                </a:solidFill>
                <a:uFill>
                  <a:solidFill>
                    <a:srgbClr val="FFFFFF"/>
                  </a:solidFill>
                </a:uFill>
              </a:defRPr>
            </a:lvl1pPr>
            <a:lvl2pPr marL="278606" indent="-107156" algn="ctr" defTabSz="342900">
              <a:spcBef>
                <a:spcPts val="0"/>
              </a:spcBef>
              <a:buSzTx/>
              <a:buNone/>
              <a:defRPr sz="1800">
                <a:solidFill>
                  <a:srgbClr val="FFFFFF"/>
                </a:solidFill>
                <a:uFill>
                  <a:solidFill>
                    <a:srgbClr val="FFFFFF"/>
                  </a:solidFill>
                </a:uFill>
              </a:defRPr>
            </a:lvl2pPr>
            <a:lvl3pPr marL="428625" indent="-85725" algn="ctr" defTabSz="342900">
              <a:spcBef>
                <a:spcPts val="0"/>
              </a:spcBef>
              <a:buSzTx/>
              <a:buNone/>
              <a:defRPr sz="1800">
                <a:solidFill>
                  <a:srgbClr val="FFFFFF"/>
                </a:solidFill>
                <a:uFill>
                  <a:solidFill>
                    <a:srgbClr val="FFFFFF"/>
                  </a:solidFill>
                </a:uFill>
              </a:defRPr>
            </a:lvl3pPr>
            <a:lvl4pPr marL="600075" indent="-85725" algn="ctr" defTabSz="342900">
              <a:spcBef>
                <a:spcPts val="0"/>
              </a:spcBef>
              <a:buSzTx/>
              <a:buNone/>
              <a:defRPr sz="1800">
                <a:solidFill>
                  <a:srgbClr val="FFFFFF"/>
                </a:solidFill>
                <a:uFill>
                  <a:solidFill>
                    <a:srgbClr val="FFFFFF"/>
                  </a:solidFill>
                </a:uFill>
              </a:defRPr>
            </a:lvl4pPr>
            <a:lvl5pPr marL="771525" indent="-85725" algn="ctr" defTabSz="342900">
              <a:spcBef>
                <a:spcPts val="0"/>
              </a:spcBef>
              <a:buSzTx/>
              <a:buNone/>
              <a:defRPr sz="1800">
                <a:solidFill>
                  <a:srgbClr val="FFFFFF"/>
                </a:solidFill>
                <a:uFill>
                  <a:solidFill>
                    <a:srgbClr val="FFFFFF"/>
                  </a:solidFill>
                </a:uFill>
              </a:defRPr>
            </a:lvl5pP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xfrm>
            <a:off x="4357198" y="6623050"/>
            <a:ext cx="429605" cy="425758"/>
          </a:xfrm>
          <a:prstGeom prst="rect">
            <a:avLst/>
          </a:prstGeom>
        </p:spPr>
        <p:txBody>
          <a:bodyPr/>
          <a:lstStyle>
            <a:lvl1pPr defTabSz="219075">
              <a:defRPr sz="210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636693449"/>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3_Blank">
    <p:spTree>
      <p:nvGrpSpPr>
        <p:cNvPr id="1" name=""/>
        <p:cNvGrpSpPr/>
        <p:nvPr/>
      </p:nvGrpSpPr>
      <p:grpSpPr>
        <a:xfrm>
          <a:off x="0" y="0"/>
          <a:ext cx="0" cy="0"/>
          <a:chOff x="0" y="0"/>
          <a:chExt cx="0" cy="0"/>
        </a:xfrm>
      </p:grpSpPr>
      <p:pic>
        <p:nvPicPr>
          <p:cNvPr id="1063" name="Paper_Red_GeneralBG.jpg" descr="Paper_Red_GeneralBG.jpg"/>
          <p:cNvPicPr>
            <a:picLocks/>
          </p:cNvPicPr>
          <p:nvPr/>
        </p:nvPicPr>
        <p:blipFill>
          <a:blip r:embed="rId2"/>
          <a:stretch>
            <a:fillRect/>
          </a:stretch>
        </p:blipFill>
        <p:spPr>
          <a:xfrm>
            <a:off x="0" y="0"/>
            <a:ext cx="9144000" cy="6858000"/>
          </a:xfrm>
          <a:prstGeom prst="rect">
            <a:avLst/>
          </a:prstGeom>
          <a:ln w="12700">
            <a:miter lim="400000"/>
          </a:ln>
        </p:spPr>
      </p:pic>
      <p:sp>
        <p:nvSpPr>
          <p:cNvPr id="1064" name="Slide Number"/>
          <p:cNvSpPr txBox="1">
            <a:spLocks noGrp="1"/>
          </p:cNvSpPr>
          <p:nvPr>
            <p:ph type="sldNum" sz="quarter" idx="2"/>
          </p:nvPr>
        </p:nvSpPr>
        <p:spPr>
          <a:xfrm>
            <a:off x="4357198" y="6623050"/>
            <a:ext cx="429605" cy="425758"/>
          </a:xfrm>
          <a:prstGeom prst="rect">
            <a:avLst/>
          </a:prstGeom>
        </p:spPr>
        <p:txBody>
          <a:bodyPr/>
          <a:lstStyle>
            <a:lvl1pPr defTabSz="219075">
              <a:defRPr sz="210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299091734"/>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1_Blank Black">
    <p:bg>
      <p:bgPr>
        <a:solidFill>
          <a:srgbClr val="000000"/>
        </a:solidFill>
        <a:effectLst/>
      </p:bgPr>
    </p:bg>
    <p:spTree>
      <p:nvGrpSpPr>
        <p:cNvPr id="1" name=""/>
        <p:cNvGrpSpPr/>
        <p:nvPr/>
      </p:nvGrpSpPr>
      <p:grpSpPr>
        <a:xfrm>
          <a:off x="0" y="0"/>
          <a:ext cx="0" cy="0"/>
          <a:chOff x="0" y="0"/>
          <a:chExt cx="0" cy="0"/>
        </a:xfrm>
      </p:grpSpPr>
      <p:sp>
        <p:nvSpPr>
          <p:cNvPr id="1071" name="Title Text"/>
          <p:cNvSpPr txBox="1">
            <a:spLocks noGrp="1"/>
          </p:cNvSpPr>
          <p:nvPr>
            <p:ph type="title"/>
          </p:nvPr>
        </p:nvSpPr>
        <p:spPr>
          <a:xfrm>
            <a:off x="0" y="-228600"/>
            <a:ext cx="9144000" cy="228600"/>
          </a:xfrm>
          <a:prstGeom prst="rect">
            <a:avLst/>
          </a:prstGeom>
        </p:spPr>
        <p:txBody>
          <a:bodyPr lIns="0" tIns="0" rIns="0" bIns="0"/>
          <a:lstStyle>
            <a:lvl1pPr marL="126950" marR="86618" indent="-41672" algn="l" defTabSz="482203">
              <a:defRPr sz="900" b="1">
                <a:solidFill>
                  <a:srgbClr val="FFFFFF"/>
                </a:solidFill>
                <a:uFill>
                  <a:solidFill>
                    <a:srgbClr val="FFFFFF"/>
                  </a:solidFill>
                </a:uFill>
                <a:latin typeface="Helvetica"/>
                <a:ea typeface="Helvetica"/>
                <a:cs typeface="Helvetica"/>
                <a:sym typeface="Helvetica"/>
              </a:defRPr>
            </a:lvl1pPr>
          </a:lstStyle>
          <a:p>
            <a:r>
              <a:t>Title Text</a:t>
            </a:r>
          </a:p>
        </p:txBody>
      </p:sp>
      <p:sp>
        <p:nvSpPr>
          <p:cNvPr id="1072" name="Slide Number"/>
          <p:cNvSpPr txBox="1">
            <a:spLocks noGrp="1"/>
          </p:cNvSpPr>
          <p:nvPr>
            <p:ph type="sldNum" sz="quarter" idx="2"/>
          </p:nvPr>
        </p:nvSpPr>
        <p:spPr>
          <a:xfrm>
            <a:off x="4379640" y="6388100"/>
            <a:ext cx="384721" cy="379591"/>
          </a:xfrm>
          <a:prstGeom prst="rect">
            <a:avLst/>
          </a:prstGeom>
        </p:spPr>
        <p:txBody>
          <a:bodyPr/>
          <a:lstStyle>
            <a:lvl1pPr defTabSz="438150">
              <a:defRPr sz="1800">
                <a:solidFill>
                  <a:srgbClr val="FFFFFF"/>
                </a:solidFill>
                <a:uFill>
                  <a:solidFill>
                    <a:srgbClr val="FFFFFF"/>
                  </a:solidFill>
                </a:uFill>
                <a:latin typeface="Arial"/>
                <a:ea typeface="Arial"/>
                <a:cs typeface="Arial"/>
                <a:sym typeface="Arial"/>
              </a:defRPr>
            </a:lvl1pPr>
          </a:lstStyle>
          <a:p>
            <a:fld id="{86CB4B4D-7CA3-9044-876B-883B54F8677D}" type="slidenum">
              <a:t>‹#›</a:t>
            </a:fld>
            <a:endParaRPr/>
          </a:p>
        </p:txBody>
      </p:sp>
    </p:spTree>
    <p:extLst>
      <p:ext uri="{BB962C8B-B14F-4D97-AF65-F5344CB8AC3E}">
        <p14:creationId xmlns:p14="http://schemas.microsoft.com/office/powerpoint/2010/main" val="2100194709"/>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6_Title &amp; Subtitle">
    <p:spTree>
      <p:nvGrpSpPr>
        <p:cNvPr id="1" name=""/>
        <p:cNvGrpSpPr/>
        <p:nvPr/>
      </p:nvGrpSpPr>
      <p:grpSpPr>
        <a:xfrm>
          <a:off x="0" y="0"/>
          <a:ext cx="0" cy="0"/>
          <a:chOff x="0" y="0"/>
          <a:chExt cx="0" cy="0"/>
        </a:xfrm>
      </p:grpSpPr>
      <p:sp>
        <p:nvSpPr>
          <p:cNvPr id="1079" name="Title Text"/>
          <p:cNvSpPr txBox="1">
            <a:spLocks noGrp="1"/>
          </p:cNvSpPr>
          <p:nvPr>
            <p:ph type="title"/>
          </p:nvPr>
        </p:nvSpPr>
        <p:spPr>
          <a:xfrm>
            <a:off x="666750" y="1149350"/>
            <a:ext cx="7810500" cy="2324100"/>
          </a:xfrm>
          <a:prstGeom prst="rect">
            <a:avLst/>
          </a:prstGeom>
        </p:spPr>
        <p:txBody>
          <a:bodyPr anchor="b">
            <a:normAutofit/>
          </a:bodyPr>
          <a:lstStyle>
            <a:lvl1pPr>
              <a:defRPr sz="4200">
                <a:latin typeface="Helvetica Light"/>
                <a:ea typeface="Helvetica Light"/>
                <a:cs typeface="Helvetica Light"/>
                <a:sym typeface="Helvetica Light"/>
              </a:defRPr>
            </a:lvl1pPr>
          </a:lstStyle>
          <a:p>
            <a:r>
              <a:t>Title Text</a:t>
            </a:r>
          </a:p>
        </p:txBody>
      </p:sp>
      <p:sp>
        <p:nvSpPr>
          <p:cNvPr id="1080" name="Body Level One…"/>
          <p:cNvSpPr txBox="1">
            <a:spLocks noGrp="1"/>
          </p:cNvSpPr>
          <p:nvPr>
            <p:ph type="body" sz="quarter" idx="1"/>
          </p:nvPr>
        </p:nvSpPr>
        <p:spPr>
          <a:xfrm>
            <a:off x="666750" y="3536950"/>
            <a:ext cx="7810500" cy="793750"/>
          </a:xfrm>
          <a:prstGeom prst="rect">
            <a:avLst/>
          </a:prstGeom>
        </p:spPr>
        <p:txBody>
          <a:bodyPr anchor="t">
            <a:normAutofit/>
          </a:bodyPr>
          <a:lstStyle>
            <a:lvl1pPr marL="0" indent="0" algn="ctr">
              <a:spcBef>
                <a:spcPts val="0"/>
              </a:spcBef>
              <a:buSzTx/>
              <a:buNone/>
              <a:defRPr sz="1650">
                <a:latin typeface="Helvetica Light"/>
                <a:ea typeface="Helvetica Light"/>
                <a:cs typeface="Helvetica Light"/>
                <a:sym typeface="Helvetica Light"/>
              </a:defRPr>
            </a:lvl1pPr>
            <a:lvl2pPr marL="0" indent="85725" algn="ctr">
              <a:spcBef>
                <a:spcPts val="0"/>
              </a:spcBef>
              <a:buSzTx/>
              <a:buNone/>
              <a:defRPr sz="1650">
                <a:latin typeface="Helvetica Light"/>
                <a:ea typeface="Helvetica Light"/>
                <a:cs typeface="Helvetica Light"/>
                <a:sym typeface="Helvetica Light"/>
              </a:defRPr>
            </a:lvl2pPr>
            <a:lvl3pPr marL="0" indent="171450" algn="ctr">
              <a:spcBef>
                <a:spcPts val="0"/>
              </a:spcBef>
              <a:buSzTx/>
              <a:buNone/>
              <a:defRPr sz="1650">
                <a:latin typeface="Helvetica Light"/>
                <a:ea typeface="Helvetica Light"/>
                <a:cs typeface="Helvetica Light"/>
                <a:sym typeface="Helvetica Light"/>
              </a:defRPr>
            </a:lvl3pPr>
            <a:lvl4pPr marL="0" indent="257175" algn="ctr">
              <a:spcBef>
                <a:spcPts val="0"/>
              </a:spcBef>
              <a:buSzTx/>
              <a:buNone/>
              <a:defRPr sz="1650">
                <a:latin typeface="Helvetica Light"/>
                <a:ea typeface="Helvetica Light"/>
                <a:cs typeface="Helvetica Light"/>
                <a:sym typeface="Helvetica Light"/>
              </a:defRPr>
            </a:lvl4pPr>
            <a:lvl5pPr marL="0" indent="342900" algn="ctr">
              <a:spcBef>
                <a:spcPts val="0"/>
              </a:spcBef>
              <a:buSzTx/>
              <a:buNone/>
              <a:defRPr sz="165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81" name="Slide Number"/>
          <p:cNvSpPr txBox="1">
            <a:spLocks noGrp="1"/>
          </p:cNvSpPr>
          <p:nvPr>
            <p:ph type="sldNum" sz="quarter" idx="2"/>
          </p:nvPr>
        </p:nvSpPr>
        <p:spPr>
          <a:xfrm>
            <a:off x="4441379" y="6540500"/>
            <a:ext cx="256480" cy="241092"/>
          </a:xfrm>
          <a:prstGeom prst="rect">
            <a:avLst/>
          </a:prstGeom>
        </p:spPr>
        <p:txBody>
          <a:bodyPr/>
          <a:lstStyle>
            <a:lvl1pPr>
              <a:defRPr>
                <a:latin typeface="Helvetica Light"/>
                <a:ea typeface="Helvetica Light"/>
                <a:cs typeface="Helvetica Light"/>
                <a:sym typeface="Helvetica Light"/>
              </a:defRPr>
            </a:lvl1pPr>
          </a:lstStyle>
          <a:p>
            <a:fld id="{86CB4B4D-7CA3-9044-876B-883B54F8677D}" type="slidenum">
              <a:t>‹#›</a:t>
            </a:fld>
            <a:endParaRPr/>
          </a:p>
        </p:txBody>
      </p:sp>
    </p:spTree>
    <p:extLst>
      <p:ext uri="{BB962C8B-B14F-4D97-AF65-F5344CB8AC3E}">
        <p14:creationId xmlns:p14="http://schemas.microsoft.com/office/powerpoint/2010/main" val="1795740957"/>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4_Blank">
    <p:spTree>
      <p:nvGrpSpPr>
        <p:cNvPr id="1" name=""/>
        <p:cNvGrpSpPr/>
        <p:nvPr/>
      </p:nvGrpSpPr>
      <p:grpSpPr>
        <a:xfrm>
          <a:off x="0" y="0"/>
          <a:ext cx="0" cy="0"/>
          <a:chOff x="0" y="0"/>
          <a:chExt cx="0" cy="0"/>
        </a:xfrm>
      </p:grpSpPr>
      <p:pic>
        <p:nvPicPr>
          <p:cNvPr id="1088" name="Sand.jpg" descr="San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0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61839995"/>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Quote-Reference  copy">
    <p:spTree>
      <p:nvGrpSpPr>
        <p:cNvPr id="1" name=""/>
        <p:cNvGrpSpPr/>
        <p:nvPr/>
      </p:nvGrpSpPr>
      <p:grpSpPr>
        <a:xfrm>
          <a:off x="0" y="0"/>
          <a:ext cx="0" cy="0"/>
          <a:chOff x="0" y="0"/>
          <a:chExt cx="0" cy="0"/>
        </a:xfrm>
      </p:grpSpPr>
      <p:pic>
        <p:nvPicPr>
          <p:cNvPr id="1096" name="Sand.jpg" descr="San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097" name="Title Text"/>
          <p:cNvSpPr txBox="1">
            <a:spLocks noGrp="1"/>
          </p:cNvSpPr>
          <p:nvPr>
            <p:ph type="title"/>
          </p:nvPr>
        </p:nvSpPr>
        <p:spPr>
          <a:xfrm>
            <a:off x="666750" y="692150"/>
            <a:ext cx="7810500" cy="4413250"/>
          </a:xfrm>
          <a:prstGeom prst="rect">
            <a:avLst/>
          </a:prstGeom>
        </p:spPr>
        <p:txBody>
          <a:bodyPr lIns="0" tIns="0" rIns="0" bIns="0" anchor="t"/>
          <a:lstStyle>
            <a:lvl1pPr algn="l">
              <a:defRPr sz="2700">
                <a:solidFill>
                  <a:srgbClr val="E2DEAB"/>
                </a:solidFill>
                <a:latin typeface="Helvetica"/>
                <a:ea typeface="Helvetica"/>
                <a:cs typeface="Helvetica"/>
                <a:sym typeface="Helvetica"/>
              </a:defRPr>
            </a:lvl1pPr>
          </a:lstStyle>
          <a:p>
            <a:r>
              <a:t>Title Text</a:t>
            </a:r>
          </a:p>
        </p:txBody>
      </p:sp>
      <p:sp>
        <p:nvSpPr>
          <p:cNvPr id="1098" name="Body Level One…"/>
          <p:cNvSpPr txBox="1">
            <a:spLocks noGrp="1"/>
          </p:cNvSpPr>
          <p:nvPr>
            <p:ph type="body" sz="quarter" idx="1"/>
          </p:nvPr>
        </p:nvSpPr>
        <p:spPr>
          <a:xfrm>
            <a:off x="657225" y="5099050"/>
            <a:ext cx="7824788" cy="844550"/>
          </a:xfrm>
          <a:prstGeom prst="rect">
            <a:avLst/>
          </a:prstGeom>
        </p:spPr>
        <p:txBody>
          <a:bodyPr lIns="0" tIns="0" rIns="0" bIns="0" anchor="t"/>
          <a:lstStyle>
            <a:lvl1pPr marL="0" indent="0">
              <a:spcBef>
                <a:spcPts val="0"/>
              </a:spcBef>
              <a:buSzTx/>
              <a:buNone/>
              <a:defRPr sz="1350">
                <a:solidFill>
                  <a:srgbClr val="E2DEAB"/>
                </a:solidFill>
                <a:latin typeface="Helvetica"/>
                <a:ea typeface="Helvetica"/>
                <a:cs typeface="Helvetica"/>
                <a:sym typeface="Helvetica"/>
              </a:defRPr>
            </a:lvl1pPr>
            <a:lvl2pPr marL="0" indent="0">
              <a:spcBef>
                <a:spcPts val="0"/>
              </a:spcBef>
              <a:buSzTx/>
              <a:buNone/>
              <a:defRPr sz="1350">
                <a:solidFill>
                  <a:srgbClr val="E2DEAB"/>
                </a:solidFill>
                <a:latin typeface="Helvetica"/>
                <a:ea typeface="Helvetica"/>
                <a:cs typeface="Helvetica"/>
                <a:sym typeface="Helvetica"/>
              </a:defRPr>
            </a:lvl2pPr>
            <a:lvl3pPr marL="0" indent="0">
              <a:spcBef>
                <a:spcPts val="0"/>
              </a:spcBef>
              <a:buSzTx/>
              <a:buNone/>
              <a:defRPr sz="1350">
                <a:solidFill>
                  <a:srgbClr val="E2DEAB"/>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0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78733803"/>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1_Default - Title Slide">
    <p:spTree>
      <p:nvGrpSpPr>
        <p:cNvPr id="1" name=""/>
        <p:cNvGrpSpPr/>
        <p:nvPr/>
      </p:nvGrpSpPr>
      <p:grpSpPr>
        <a:xfrm>
          <a:off x="0" y="0"/>
          <a:ext cx="0" cy="0"/>
          <a:chOff x="0" y="0"/>
          <a:chExt cx="0" cy="0"/>
        </a:xfrm>
      </p:grpSpPr>
      <p:pic>
        <p:nvPicPr>
          <p:cNvPr id="1106"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1107"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108"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09"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3353502467"/>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Quote, Reference">
    <p:spTree>
      <p:nvGrpSpPr>
        <p:cNvPr id="1" name=""/>
        <p:cNvGrpSpPr/>
        <p:nvPr/>
      </p:nvGrpSpPr>
      <p:grpSpPr>
        <a:xfrm>
          <a:off x="0" y="0"/>
          <a:ext cx="0" cy="0"/>
          <a:chOff x="0" y="0"/>
          <a:chExt cx="0" cy="0"/>
        </a:xfrm>
      </p:grpSpPr>
      <p:pic>
        <p:nvPicPr>
          <p:cNvPr id="1116"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17" name="Title Text"/>
          <p:cNvSpPr txBox="1">
            <a:spLocks noGrp="1"/>
          </p:cNvSpPr>
          <p:nvPr>
            <p:ph type="title"/>
          </p:nvPr>
        </p:nvSpPr>
        <p:spPr>
          <a:xfrm>
            <a:off x="666750" y="787400"/>
            <a:ext cx="7810500" cy="4318000"/>
          </a:xfrm>
          <a:prstGeom prst="rect">
            <a:avLst/>
          </a:prstGeom>
        </p:spPr>
        <p:txBody>
          <a:bodyPr lIns="0" tIns="0" rIns="0" bIns="0" anchor="t"/>
          <a:lstStyle>
            <a:lvl1pPr algn="l">
              <a:defRPr sz="2700">
                <a:solidFill>
                  <a:srgbClr val="38131A"/>
                </a:solidFill>
                <a:latin typeface="Helvetica"/>
                <a:ea typeface="Helvetica"/>
                <a:cs typeface="Helvetica"/>
                <a:sym typeface="Helvetica"/>
              </a:defRPr>
            </a:lvl1pPr>
          </a:lstStyle>
          <a:p>
            <a:r>
              <a:t>Title Text</a:t>
            </a:r>
          </a:p>
        </p:txBody>
      </p:sp>
      <p:sp>
        <p:nvSpPr>
          <p:cNvPr id="1118" name="Body Level One…"/>
          <p:cNvSpPr txBox="1">
            <a:spLocks noGrp="1"/>
          </p:cNvSpPr>
          <p:nvPr>
            <p:ph type="body" sz="quarter" idx="1"/>
          </p:nvPr>
        </p:nvSpPr>
        <p:spPr>
          <a:xfrm>
            <a:off x="657225" y="5099050"/>
            <a:ext cx="7824788" cy="844550"/>
          </a:xfrm>
          <a:prstGeom prst="rect">
            <a:avLst/>
          </a:prstGeom>
        </p:spPr>
        <p:txBody>
          <a:bodyPr lIns="0" tIns="0" rIns="0" bIns="0" anchor="b"/>
          <a:lstStyle>
            <a:lvl1pPr marL="0" indent="0">
              <a:spcBef>
                <a:spcPts val="0"/>
              </a:spcBef>
              <a:buSzTx/>
              <a:buNone/>
              <a:defRPr sz="1350">
                <a:solidFill>
                  <a:srgbClr val="38131A"/>
                </a:solidFill>
                <a:latin typeface="Helvetica"/>
                <a:ea typeface="Helvetica"/>
                <a:cs typeface="Helvetica"/>
                <a:sym typeface="Helvetica"/>
              </a:defRPr>
            </a:lvl1pPr>
            <a:lvl2pPr marL="0" indent="0">
              <a:spcBef>
                <a:spcPts val="0"/>
              </a:spcBef>
              <a:buSzTx/>
              <a:buNone/>
              <a:defRPr sz="1350">
                <a:solidFill>
                  <a:srgbClr val="38131A"/>
                </a:solidFill>
                <a:latin typeface="Helvetica"/>
                <a:ea typeface="Helvetica"/>
                <a:cs typeface="Helvetica"/>
                <a:sym typeface="Helvetica"/>
              </a:defRPr>
            </a:lvl2pPr>
            <a:lvl3pPr marL="0" indent="0">
              <a:spcBef>
                <a:spcPts val="0"/>
              </a:spcBef>
              <a:buSzTx/>
              <a:buNone/>
              <a:defRPr sz="1350">
                <a:solidFill>
                  <a:srgbClr val="38131A"/>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7745055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3_Default - Title and Content copy">
    <p:spTree>
      <p:nvGrpSpPr>
        <p:cNvPr id="1" name=""/>
        <p:cNvGrpSpPr/>
        <p:nvPr/>
      </p:nvGrpSpPr>
      <p:grpSpPr>
        <a:xfrm>
          <a:off x="0" y="0"/>
          <a:ext cx="0" cy="0"/>
          <a:chOff x="0" y="0"/>
          <a:chExt cx="0" cy="0"/>
        </a:xfrm>
      </p:grpSpPr>
      <p:pic>
        <p:nvPicPr>
          <p:cNvPr id="1126" name="1600_AiGLogo_Slide_NavyWhite.png" descr="1600_AiGLogo_Slide_NavyWhite.png"/>
          <p:cNvPicPr>
            <a:picLocks noChangeAspect="1"/>
          </p:cNvPicPr>
          <p:nvPr/>
        </p:nvPicPr>
        <p:blipFill>
          <a:blip r:embed="rId2"/>
          <a:stretch>
            <a:fillRect/>
          </a:stretch>
        </p:blipFill>
        <p:spPr>
          <a:xfrm>
            <a:off x="-21836" y="-19826"/>
            <a:ext cx="9187672" cy="6897652"/>
          </a:xfrm>
          <a:prstGeom prst="rect">
            <a:avLst/>
          </a:prstGeom>
          <a:ln w="12700">
            <a:miter lim="400000"/>
          </a:ln>
        </p:spPr>
      </p:pic>
      <p:sp>
        <p:nvSpPr>
          <p:cNvPr id="112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475893249"/>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Title &amp; Bullets">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34" name="Title Text"/>
          <p:cNvSpPr txBox="1">
            <a:spLocks noGrp="1"/>
          </p:cNvSpPr>
          <p:nvPr>
            <p:ph type="title"/>
          </p:nvPr>
        </p:nvSpPr>
        <p:spPr>
          <a:prstGeom prst="rect">
            <a:avLst/>
          </a:prstGeom>
        </p:spPr>
        <p:txBody>
          <a:bodyPr/>
          <a:lstStyle>
            <a:lvl1pPr>
              <a:defRPr>
                <a:solidFill>
                  <a:srgbClr val="FFFFFF"/>
                </a:solidFill>
              </a:defRPr>
            </a:lvl1pPr>
          </a:lstStyle>
          <a:p>
            <a:r>
              <a:t>Title Text</a:t>
            </a:r>
          </a:p>
        </p:txBody>
      </p:sp>
      <p:sp>
        <p:nvSpPr>
          <p:cNvPr id="1135" name="Body Level One…"/>
          <p:cNvSpPr txBox="1">
            <a:spLocks noGrp="1"/>
          </p:cNvSpPr>
          <p:nvPr>
            <p:ph type="body" idx="1"/>
          </p:nvPr>
        </p:nvSpPr>
        <p:spPr>
          <a:prstGeom prst="rect">
            <a:avLst/>
          </a:prstGeom>
        </p:spPr>
        <p:txBody>
          <a:bodyPr/>
          <a:lstStyle>
            <a:lvl1pPr>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136"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08893681"/>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D8BCE68C-BA21-EF45-A585-D221C9C2387C}"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1120881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Bullet_Title copy">
    <p:spTree>
      <p:nvGrpSpPr>
        <p:cNvPr id="1" name=""/>
        <p:cNvGrpSpPr/>
        <p:nvPr/>
      </p:nvGrpSpPr>
      <p:grpSpPr>
        <a:xfrm>
          <a:off x="0" y="0"/>
          <a:ext cx="0" cy="0"/>
          <a:chOff x="0" y="0"/>
          <a:chExt cx="0" cy="0"/>
        </a:xfrm>
      </p:grpSpPr>
      <p:pic>
        <p:nvPicPr>
          <p:cNvPr id="1143" name="TextSlide.jpg" descr="TextSlid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348320"/>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Blue Rays copy">
    <p:spTree>
      <p:nvGrpSpPr>
        <p:cNvPr id="1" name=""/>
        <p:cNvGrpSpPr/>
        <p:nvPr/>
      </p:nvGrpSpPr>
      <p:grpSpPr>
        <a:xfrm>
          <a:off x="0" y="0"/>
          <a:ext cx="0" cy="0"/>
          <a:chOff x="0" y="0"/>
          <a:chExt cx="0" cy="0"/>
        </a:xfrm>
      </p:grpSpPr>
      <p:pic>
        <p:nvPicPr>
          <p:cNvPr id="1151"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52" name="Title Text"/>
          <p:cNvSpPr txBox="1">
            <a:spLocks noGrp="1"/>
          </p:cNvSpPr>
          <p:nvPr>
            <p:ph type="title"/>
          </p:nvPr>
        </p:nvSpPr>
        <p:spPr>
          <a:xfrm>
            <a:off x="871537" y="692150"/>
            <a:ext cx="7386638" cy="7810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FFFFF"/>
                </a:solidFill>
                <a:effectLst>
                  <a:outerShdw blurRad="50800" dist="38100" dir="5400000" rotWithShape="0">
                    <a:srgbClr val="000000">
                      <a:alpha val="40000"/>
                    </a:srgbClr>
                  </a:outerShdw>
                </a:effectLst>
                <a:latin typeface="Helvetica"/>
                <a:ea typeface="Helvetica"/>
                <a:cs typeface="Helvetica"/>
                <a:sym typeface="Helvetica"/>
              </a:defRPr>
            </a:lvl1pPr>
          </a:lstStyle>
          <a:p>
            <a:r>
              <a:t>Title Text</a:t>
            </a:r>
          </a:p>
        </p:txBody>
      </p:sp>
      <p:sp>
        <p:nvSpPr>
          <p:cNvPr id="11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09541964"/>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Default - Black copy 2">
    <p:spTree>
      <p:nvGrpSpPr>
        <p:cNvPr id="1" name=""/>
        <p:cNvGrpSpPr/>
        <p:nvPr/>
      </p:nvGrpSpPr>
      <p:grpSpPr>
        <a:xfrm>
          <a:off x="0" y="0"/>
          <a:ext cx="0" cy="0"/>
          <a:chOff x="0" y="0"/>
          <a:chExt cx="0" cy="0"/>
        </a:xfrm>
      </p:grpSpPr>
      <p:sp>
        <p:nvSpPr>
          <p:cNvPr id="1160" name="TitleAndActionSafe"/>
          <p:cNvSpPr/>
          <p:nvPr/>
        </p:nvSpPr>
        <p:spPr>
          <a:xfrm>
            <a:off x="-4763" y="0"/>
            <a:ext cx="9148763" cy="6858000"/>
          </a:xfrm>
          <a:prstGeom prst="rect">
            <a:avLst/>
          </a:prstGeom>
          <a:solidFill>
            <a:srgbClr val="000000"/>
          </a:solidFill>
          <a:ln w="254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288" tIns="14288" rIns="14288" bIns="14288"/>
          <a:lstStyle>
            <a:lvl1pPr defTabSz="914400">
              <a:defRPr>
                <a:uFill>
                  <a:solidFill>
                    <a:srgbClr val="000000"/>
                  </a:solidFill>
                </a:uFill>
              </a:defRPr>
            </a:lvl1pPr>
          </a:lstStyle>
          <a:p>
            <a:r>
              <a:rPr sz="882"/>
              <a:t>TitleAndActionSafe</a:t>
            </a:r>
          </a:p>
        </p:txBody>
      </p:sp>
      <p:sp>
        <p:nvSpPr>
          <p:cNvPr id="1161"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83126853"/>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1_Blue Rays">
    <p:spTree>
      <p:nvGrpSpPr>
        <p:cNvPr id="1" name=""/>
        <p:cNvGrpSpPr/>
        <p:nvPr/>
      </p:nvGrpSpPr>
      <p:grpSpPr>
        <a:xfrm>
          <a:off x="0" y="0"/>
          <a:ext cx="0" cy="0"/>
          <a:chOff x="0" y="0"/>
          <a:chExt cx="0" cy="0"/>
        </a:xfrm>
      </p:grpSpPr>
      <p:pic>
        <p:nvPicPr>
          <p:cNvPr id="1168" name="CreationEvangelism_BlueScripture3.jpg" descr="CreationEvangelism_BlueScripture3.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69" name="Title Text"/>
          <p:cNvSpPr txBox="1">
            <a:spLocks noGrp="1"/>
          </p:cNvSpPr>
          <p:nvPr>
            <p:ph type="title"/>
          </p:nvPr>
        </p:nvSpPr>
        <p:spPr>
          <a:xfrm>
            <a:off x="890587" y="692150"/>
            <a:ext cx="7348538" cy="768350"/>
          </a:xfrm>
          <a:prstGeom prst="rect">
            <a:avLst/>
          </a:prstGeom>
          <a:effectLst>
            <a:outerShdw blurRad="50800" dist="38100" dir="5400000" rotWithShape="0">
              <a:srgbClr val="000000">
                <a:alpha val="40000"/>
              </a:srgbClr>
            </a:outerShdw>
          </a:effectLst>
        </p:spPr>
        <p:txBody>
          <a:bodyPr lIns="0" tIns="0" rIns="0" bIns="0" anchor="t"/>
          <a:lstStyle>
            <a:lvl1pPr algn="r">
              <a:defRPr sz="4313" b="1">
                <a:solidFill>
                  <a:srgbClr val="FFFFFF"/>
                </a:solidFill>
                <a:latin typeface="Helvetica"/>
                <a:ea typeface="Helvetica"/>
                <a:cs typeface="Helvetica"/>
                <a:sym typeface="Helvetica"/>
              </a:defRPr>
            </a:lvl1pPr>
          </a:lstStyle>
          <a:p>
            <a:r>
              <a:t>Title Text</a:t>
            </a:r>
          </a:p>
        </p:txBody>
      </p:sp>
      <p:sp>
        <p:nvSpPr>
          <p:cNvPr id="1170" name="Body Level One…"/>
          <p:cNvSpPr txBox="1">
            <a:spLocks noGrp="1"/>
          </p:cNvSpPr>
          <p:nvPr>
            <p:ph type="body" idx="1"/>
          </p:nvPr>
        </p:nvSpPr>
        <p:spPr>
          <a:xfrm>
            <a:off x="866775" y="1530350"/>
            <a:ext cx="7381875" cy="4679950"/>
          </a:xfrm>
          <a:prstGeom prst="rect">
            <a:avLst/>
          </a:prstGeom>
          <a:effectLst>
            <a:outerShdw blurRad="50800" dist="38100" dir="5400000" rotWithShape="0">
              <a:srgbClr val="000000">
                <a:alpha val="40000"/>
              </a:srgbClr>
            </a:outerShdw>
          </a:effectLst>
        </p:spPr>
        <p:txBody>
          <a:bodyPr lIns="0" tIns="0" rIns="0" bIns="0" anchor="t">
            <a:normAutofit/>
          </a:bodyPr>
          <a:lstStyle>
            <a:lvl1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1pPr>
            <a:lvl2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2pPr>
            <a:lvl3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3pPr>
            <a:lvl4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4pPr>
            <a:lvl5pPr marL="0" indent="0">
              <a:spcBef>
                <a:spcPts val="0"/>
              </a:spcBef>
              <a:buSzTx/>
              <a:buNone/>
              <a:defRPr sz="2700">
                <a:solidFill>
                  <a:srgbClr val="FFFFFF"/>
                </a:solidFill>
                <a:effectLst>
                  <a:outerShdw blurRad="12700" dist="38100" dir="5400000" rotWithShape="0">
                    <a:srgbClr val="000000">
                      <a:alpha val="71999"/>
                    </a:srgbClr>
                  </a:outerShdw>
                </a:effectLst>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51376021"/>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_Default - Black">
    <p:spTree>
      <p:nvGrpSpPr>
        <p:cNvPr id="1" name=""/>
        <p:cNvGrpSpPr/>
        <p:nvPr/>
      </p:nvGrpSpPr>
      <p:grpSpPr>
        <a:xfrm>
          <a:off x="0" y="0"/>
          <a:ext cx="0" cy="0"/>
          <a:chOff x="0" y="0"/>
          <a:chExt cx="0" cy="0"/>
        </a:xfrm>
      </p:grpSpPr>
      <p:sp>
        <p:nvSpPr>
          <p:cNvPr id="1178" name="TitleAndActionSafe"/>
          <p:cNvSpPr/>
          <p:nvPr/>
        </p:nvSpPr>
        <p:spPr>
          <a:xfrm>
            <a:off x="4762" y="0"/>
            <a:ext cx="9148763" cy="6858000"/>
          </a:xfrm>
          <a:prstGeom prst="rect">
            <a:avLst/>
          </a:prstGeom>
          <a:solidFill>
            <a:srgbClr val="000000"/>
          </a:solidFill>
          <a:ln w="25400">
            <a:solidFill>
              <a:srgbClr val="000000"/>
            </a:solidFill>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4288" tIns="14288" rIns="14288" bIns="14288"/>
          <a:lstStyle>
            <a:lvl1pPr defTabSz="914400">
              <a:buClr>
                <a:srgbClr val="000000"/>
              </a:buClr>
              <a:defRPr>
                <a:uFill>
                  <a:solidFill>
                    <a:srgbClr val="000000"/>
                  </a:solidFill>
                </a:uFill>
              </a:defRPr>
            </a:lvl1pPr>
          </a:lstStyle>
          <a:p>
            <a:r>
              <a:rPr sz="882"/>
              <a:t>TitleAndActionSafe</a:t>
            </a:r>
          </a:p>
        </p:txBody>
      </p:sp>
      <p:sp>
        <p:nvSpPr>
          <p:cNvPr id="1179" name="Slide Number"/>
          <p:cNvSpPr txBox="1">
            <a:spLocks noGrp="1"/>
          </p:cNvSpPr>
          <p:nvPr>
            <p:ph type="sldNum" sz="quarter" idx="2"/>
          </p:nvPr>
        </p:nvSpPr>
        <p:spPr>
          <a:xfrm>
            <a:off x="8413817" y="6530975"/>
            <a:ext cx="274114" cy="274434"/>
          </a:xfrm>
          <a:prstGeom prst="rect">
            <a:avLst/>
          </a:prstGeom>
          <a:ln>
            <a:round/>
          </a:ln>
        </p:spPr>
        <p:txBody>
          <a:bodyPr lIns="101600" tIns="101600" rIns="101600" bIns="101600"/>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530148703"/>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1_Astronomy copy 1">
    <p:spTree>
      <p:nvGrpSpPr>
        <p:cNvPr id="1" name=""/>
        <p:cNvGrpSpPr/>
        <p:nvPr/>
      </p:nvGrpSpPr>
      <p:grpSpPr>
        <a:xfrm>
          <a:off x="0" y="0"/>
          <a:ext cx="0" cy="0"/>
          <a:chOff x="0" y="0"/>
          <a:chExt cx="0" cy="0"/>
        </a:xfrm>
      </p:grpSpPr>
      <p:pic>
        <p:nvPicPr>
          <p:cNvPr id="1186" name="Comet-likeAstroid.jpg" descr="Comet-likeAstroid.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87" name="Title Text"/>
          <p:cNvSpPr txBox="1">
            <a:spLocks noGrp="1"/>
          </p:cNvSpPr>
          <p:nvPr>
            <p:ph type="title"/>
          </p:nvPr>
        </p:nvSpPr>
        <p:spPr>
          <a:xfrm>
            <a:off x="914400" y="692150"/>
            <a:ext cx="7329488" cy="4527550"/>
          </a:xfrm>
          <a:prstGeom prst="rect">
            <a:avLst/>
          </a:prstGeom>
          <a:effectLst>
            <a:outerShdw blurRad="50800" dist="38100" dir="5400000" rotWithShape="0">
              <a:srgbClr val="000000">
                <a:alpha val="40000"/>
              </a:srgbClr>
            </a:outerShdw>
          </a:effectLst>
        </p:spPr>
        <p:txBody>
          <a:bodyPr lIns="0" tIns="0" rIns="0" bIns="0" anchor="t"/>
          <a:lstStyle>
            <a:lvl1pPr algn="l">
              <a:defRPr sz="2700">
                <a:solidFill>
                  <a:srgbClr val="FFFFFF"/>
                </a:solidFill>
                <a:latin typeface="Helvetica"/>
                <a:ea typeface="Helvetica"/>
                <a:cs typeface="Helvetica"/>
                <a:sym typeface="Helvetica"/>
              </a:defRPr>
            </a:lvl1pPr>
          </a:lstStyle>
          <a:p>
            <a:r>
              <a:t>Title Text</a:t>
            </a:r>
          </a:p>
        </p:txBody>
      </p:sp>
      <p:sp>
        <p:nvSpPr>
          <p:cNvPr id="1188" name="Body Level One…"/>
          <p:cNvSpPr txBox="1">
            <a:spLocks noGrp="1"/>
          </p:cNvSpPr>
          <p:nvPr>
            <p:ph type="body" sz="quarter" idx="1"/>
          </p:nvPr>
        </p:nvSpPr>
        <p:spPr>
          <a:xfrm>
            <a:off x="914400" y="5219700"/>
            <a:ext cx="7329488" cy="1365250"/>
          </a:xfrm>
          <a:prstGeom prst="rect">
            <a:avLst/>
          </a:prstGeom>
          <a:effectLst>
            <a:outerShdw blurRad="50800" dist="38100" dir="5400000" rotWithShape="0">
              <a:srgbClr val="000000">
                <a:alpha val="40000"/>
              </a:srgbClr>
            </a:outerShdw>
          </a:effectLst>
        </p:spPr>
        <p:txBody>
          <a:bodyPr lIns="0" tIns="0" rIns="0" bIns="0" anchor="t"/>
          <a:lstStyle>
            <a:lvl1pPr marL="0" indent="0">
              <a:spcBef>
                <a:spcPts val="0"/>
              </a:spcBef>
              <a:buSzTx/>
              <a:buNone/>
              <a:defRPr sz="1350">
                <a:solidFill>
                  <a:srgbClr val="FFFFFF"/>
                </a:solidFill>
                <a:latin typeface="Helvetica"/>
                <a:ea typeface="Helvetica"/>
                <a:cs typeface="Helvetica"/>
                <a:sym typeface="Helvetica"/>
              </a:defRPr>
            </a:lvl1pPr>
            <a:lvl2pPr marL="0" indent="0">
              <a:spcBef>
                <a:spcPts val="0"/>
              </a:spcBef>
              <a:buSzTx/>
              <a:buNone/>
              <a:defRPr sz="1350">
                <a:solidFill>
                  <a:srgbClr val="FFFFFF"/>
                </a:solidFill>
                <a:latin typeface="Helvetica"/>
                <a:ea typeface="Helvetica"/>
                <a:cs typeface="Helvetica"/>
                <a:sym typeface="Helvetica"/>
              </a:defRPr>
            </a:lvl2pPr>
            <a:lvl3pPr marL="0" indent="0">
              <a:spcBef>
                <a:spcPts val="0"/>
              </a:spcBef>
              <a:buSzTx/>
              <a:buNone/>
              <a:defRPr sz="1350">
                <a:solidFill>
                  <a:srgbClr val="FFFFFF"/>
                </a:solidFill>
                <a:latin typeface="Helvetica"/>
                <a:ea typeface="Helvetica"/>
                <a:cs typeface="Helvetica"/>
                <a:sym typeface="Helvetica"/>
              </a:defRPr>
            </a:lvl3pPr>
            <a:lvl4pPr marL="0" indent="0">
              <a:spcBef>
                <a:spcPts val="0"/>
              </a:spcBef>
              <a:buSzTx/>
              <a:buNone/>
              <a:defRPr sz="1350">
                <a:solidFill>
                  <a:srgbClr val="FEFCDD"/>
                </a:solidFill>
                <a:latin typeface="Helvetica"/>
                <a:ea typeface="Helvetica"/>
                <a:cs typeface="Helvetica"/>
                <a:sym typeface="Helvetica"/>
              </a:defRPr>
            </a:lvl4pPr>
            <a:lvl5pPr marL="0" indent="0">
              <a:spcBef>
                <a:spcPts val="0"/>
              </a:spcBef>
              <a:buSzTx/>
              <a:buNone/>
              <a:defRPr sz="1350">
                <a:solidFill>
                  <a:srgbClr val="FEFCDD"/>
                </a:solid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1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17118138"/>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Picture">
    <p:spTree>
      <p:nvGrpSpPr>
        <p:cNvPr id="1" name=""/>
        <p:cNvGrpSpPr/>
        <p:nvPr/>
      </p:nvGrpSpPr>
      <p:grpSpPr>
        <a:xfrm>
          <a:off x="0" y="0"/>
          <a:ext cx="0" cy="0"/>
          <a:chOff x="0" y="0"/>
          <a:chExt cx="0" cy="0"/>
        </a:xfrm>
      </p:grpSpPr>
      <p:pic>
        <p:nvPicPr>
          <p:cNvPr id="1196"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197" name="Title Text"/>
          <p:cNvSpPr txBox="1">
            <a:spLocks noGrp="1"/>
          </p:cNvSpPr>
          <p:nvPr>
            <p:ph type="title"/>
          </p:nvPr>
        </p:nvSpPr>
        <p:spPr>
          <a:xfrm>
            <a:off x="652463" y="5486400"/>
            <a:ext cx="7839075" cy="1104900"/>
          </a:xfrm>
          <a:prstGeom prst="rect">
            <a:avLst/>
          </a:prstGeom>
        </p:spPr>
        <p:txBody>
          <a:bodyPr anchor="t"/>
          <a:lstStyle>
            <a:lvl1pPr>
              <a:defRPr sz="4125">
                <a:solidFill>
                  <a:srgbClr val="38131A"/>
                </a:solidFill>
                <a:latin typeface="Plantagenet Cherokee"/>
                <a:ea typeface="Plantagenet Cherokee"/>
                <a:cs typeface="Plantagenet Cherokee"/>
                <a:sym typeface="Plantagenet Cherokee"/>
              </a:defRPr>
            </a:lvl1pPr>
          </a:lstStyle>
          <a:p>
            <a:r>
              <a:t>Title Text</a:t>
            </a:r>
          </a:p>
        </p:txBody>
      </p:sp>
      <p:sp>
        <p:nvSpPr>
          <p:cNvPr id="11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93743659"/>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Blue Rays blank">
    <p:spTree>
      <p:nvGrpSpPr>
        <p:cNvPr id="1" name=""/>
        <p:cNvGrpSpPr/>
        <p:nvPr/>
      </p:nvGrpSpPr>
      <p:grpSpPr>
        <a:xfrm>
          <a:off x="0" y="0"/>
          <a:ext cx="0" cy="0"/>
          <a:chOff x="0" y="0"/>
          <a:chExt cx="0" cy="0"/>
        </a:xfrm>
      </p:grpSpPr>
      <p:pic>
        <p:nvPicPr>
          <p:cNvPr id="1205" name="Untitled-2.jpg" descr="Untitled-2.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83892866"/>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213"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84778746"/>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Text">
    <p:spTree>
      <p:nvGrpSpPr>
        <p:cNvPr id="1" name=""/>
        <p:cNvGrpSpPr/>
        <p:nvPr/>
      </p:nvGrpSpPr>
      <p:grpSpPr>
        <a:xfrm>
          <a:off x="0" y="0"/>
          <a:ext cx="0" cy="0"/>
          <a:chOff x="0" y="0"/>
          <a:chExt cx="0" cy="0"/>
        </a:xfrm>
      </p:grpSpPr>
      <p:pic>
        <p:nvPicPr>
          <p:cNvPr id="1221" name="Paper_Red_GeneralBG.jpg" descr="Paper_Red_GeneralBG.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22" name="Title Text"/>
          <p:cNvSpPr txBox="1">
            <a:spLocks noGrp="1"/>
          </p:cNvSpPr>
          <p:nvPr>
            <p:ph type="title"/>
          </p:nvPr>
        </p:nvSpPr>
        <p:spPr>
          <a:xfrm>
            <a:off x="666750" y="692150"/>
            <a:ext cx="7810500" cy="5022850"/>
          </a:xfrm>
          <a:prstGeom prst="rect">
            <a:avLst/>
          </a:prstGeom>
        </p:spPr>
        <p:txBody>
          <a:bodyPr lIns="0" tIns="0" rIns="0" bIns="0" anchor="t"/>
          <a:lstStyle>
            <a:lvl1pPr algn="l">
              <a:defRPr sz="2700">
                <a:solidFill>
                  <a:srgbClr val="38131A"/>
                </a:solidFill>
                <a:latin typeface="Helvetica"/>
                <a:ea typeface="Helvetica"/>
                <a:cs typeface="Helvetica"/>
                <a:sym typeface="Helvetica"/>
              </a:defRPr>
            </a:lvl1pPr>
          </a:lstStyle>
          <a:p>
            <a:r>
              <a:t>Title Text</a:t>
            </a:r>
          </a:p>
        </p:txBody>
      </p:sp>
      <p:sp>
        <p:nvSpPr>
          <p:cNvPr id="12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49423389"/>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D86DAE28-D7C5-D443-BA92-8F1BF27624F8}"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9174012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7_Title &amp; Subtit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30" name="Title Text"/>
          <p:cNvSpPr txBox="1">
            <a:spLocks noGrp="1"/>
          </p:cNvSpPr>
          <p:nvPr>
            <p:ph type="title"/>
          </p:nvPr>
        </p:nvSpPr>
        <p:spPr>
          <a:xfrm>
            <a:off x="652463" y="1149350"/>
            <a:ext cx="7839075" cy="2317750"/>
          </a:xfrm>
          <a:prstGeom prst="rect">
            <a:avLst/>
          </a:prstGeom>
        </p:spPr>
        <p:txBody>
          <a:bodyPr anchor="b"/>
          <a:lstStyle>
            <a:lvl1pPr>
              <a:defRPr>
                <a:solidFill>
                  <a:srgbClr val="FFFFFF"/>
                </a:solidFill>
              </a:defRPr>
            </a:lvl1pPr>
          </a:lstStyle>
          <a:p>
            <a:r>
              <a:t>Title Text</a:t>
            </a:r>
          </a:p>
        </p:txBody>
      </p:sp>
      <p:sp>
        <p:nvSpPr>
          <p:cNvPr id="1231" name="Body Level One…"/>
          <p:cNvSpPr txBox="1">
            <a:spLocks noGrp="1"/>
          </p:cNvSpPr>
          <p:nvPr>
            <p:ph type="body" sz="quarter" idx="1"/>
          </p:nvPr>
        </p:nvSpPr>
        <p:spPr>
          <a:xfrm>
            <a:off x="652463" y="3530600"/>
            <a:ext cx="7839075" cy="793750"/>
          </a:xfrm>
          <a:prstGeom prst="rect">
            <a:avLst/>
          </a:prstGeom>
        </p:spPr>
        <p:txBody>
          <a:bodyPr anchor="t"/>
          <a:lstStyle>
            <a:lvl1pPr marL="0" indent="0" algn="ctr">
              <a:spcBef>
                <a:spcPts val="0"/>
              </a:spcBef>
              <a:buSzTx/>
              <a:buNone/>
              <a:defRPr sz="1800">
                <a:solidFill>
                  <a:srgbClr val="FFFFFF"/>
                </a:solidFill>
              </a:defRPr>
            </a:lvl1pPr>
            <a:lvl2pPr marL="0" indent="0" algn="ctr">
              <a:spcBef>
                <a:spcPts val="0"/>
              </a:spcBef>
              <a:buSzTx/>
              <a:buNone/>
              <a:defRPr sz="1800">
                <a:solidFill>
                  <a:srgbClr val="FFFFFF"/>
                </a:solidFill>
              </a:defRPr>
            </a:lvl2pPr>
            <a:lvl3pPr marL="0" indent="0" algn="ctr">
              <a:spcBef>
                <a:spcPts val="0"/>
              </a:spcBef>
              <a:buSzTx/>
              <a:buNone/>
              <a:defRPr sz="1800">
                <a:solidFill>
                  <a:srgbClr val="FFFFFF"/>
                </a:solidFill>
              </a:defRPr>
            </a:lvl3pPr>
            <a:lvl4pPr marL="0" indent="0" algn="ctr">
              <a:spcBef>
                <a:spcPts val="0"/>
              </a:spcBef>
              <a:buSzTx/>
              <a:buNone/>
              <a:defRPr sz="1800">
                <a:solidFill>
                  <a:srgbClr val="FFFFFF"/>
                </a:solidFill>
              </a:defRPr>
            </a:lvl4pPr>
            <a:lvl5pPr marL="0" indent="0" algn="ctr">
              <a:spcBef>
                <a:spcPts val="0"/>
              </a:spcBef>
              <a:buSzTx/>
              <a:buNone/>
              <a:defRPr sz="1800">
                <a:solidFill>
                  <a:srgbClr val="FFFFFF"/>
                </a:solidFill>
              </a:defRPr>
            </a:lvl5pPr>
          </a:lstStyle>
          <a:p>
            <a:r>
              <a:t>Body Level One</a:t>
            </a:r>
          </a:p>
          <a:p>
            <a:pPr lvl="1"/>
            <a:r>
              <a:t>Body Level Two</a:t>
            </a:r>
          </a:p>
          <a:p>
            <a:pPr lvl="2"/>
            <a:r>
              <a:t>Body Level Three</a:t>
            </a:r>
          </a:p>
          <a:p>
            <a:pPr lvl="3"/>
            <a:r>
              <a:t>Body Level Four</a:t>
            </a:r>
          </a:p>
          <a:p>
            <a:pPr lvl="4"/>
            <a:r>
              <a:t>Body Level Five</a:t>
            </a:r>
          </a:p>
        </p:txBody>
      </p:sp>
      <p:sp>
        <p:nvSpPr>
          <p:cNvPr id="1232" name="Slide Number"/>
          <p:cNvSpPr txBox="1">
            <a:spLocks noGrp="1"/>
          </p:cNvSpPr>
          <p:nvPr>
            <p:ph type="sldNum" sz="quarter" idx="2"/>
          </p:nvPr>
        </p:nvSpPr>
        <p:spPr>
          <a:prstGeom prst="rect">
            <a:avLst/>
          </a:prstGeom>
        </p:spPr>
        <p:txBody>
          <a:bodyPr/>
          <a:lstStyle>
            <a:lvl1pPr>
              <a:defRPr>
                <a:solidFill>
                  <a:srgbClr val="FFFFFF"/>
                </a:solidFill>
              </a:defRPr>
            </a:lvl1pPr>
          </a:lstStyle>
          <a:p>
            <a:fld id="{86CB4B4D-7CA3-9044-876B-883B54F8677D}" type="slidenum">
              <a:t>‹#›</a:t>
            </a:fld>
            <a:endParaRPr/>
          </a:p>
        </p:txBody>
      </p:sp>
    </p:spTree>
    <p:extLst>
      <p:ext uri="{BB962C8B-B14F-4D97-AF65-F5344CB8AC3E}">
        <p14:creationId xmlns:p14="http://schemas.microsoft.com/office/powerpoint/2010/main" val="1319361974"/>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Hard Grunge copy 2">
    <p:spTree>
      <p:nvGrpSpPr>
        <p:cNvPr id="1" name=""/>
        <p:cNvGrpSpPr/>
        <p:nvPr/>
      </p:nvGrpSpPr>
      <p:grpSpPr>
        <a:xfrm>
          <a:off x="0" y="0"/>
          <a:ext cx="0" cy="0"/>
          <a:chOff x="0" y="0"/>
          <a:chExt cx="0" cy="0"/>
        </a:xfrm>
      </p:grpSpPr>
      <p:pic>
        <p:nvPicPr>
          <p:cNvPr id="1239" name="Hardgrunge.jpg" descr="Hardgrung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55779968"/>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2_Default - Title Slide">
    <p:spTree>
      <p:nvGrpSpPr>
        <p:cNvPr id="1" name=""/>
        <p:cNvGrpSpPr/>
        <p:nvPr/>
      </p:nvGrpSpPr>
      <p:grpSpPr>
        <a:xfrm>
          <a:off x="0" y="0"/>
          <a:ext cx="0" cy="0"/>
          <a:chOff x="0" y="0"/>
          <a:chExt cx="0" cy="0"/>
        </a:xfrm>
      </p:grpSpPr>
      <p:pic>
        <p:nvPicPr>
          <p:cNvPr id="124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48"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249"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5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33604408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Default - 3_Title and Content copy 4">
    <p:spTree>
      <p:nvGrpSpPr>
        <p:cNvPr id="1" name=""/>
        <p:cNvGrpSpPr/>
        <p:nvPr/>
      </p:nvGrpSpPr>
      <p:grpSpPr>
        <a:xfrm>
          <a:off x="0" y="0"/>
          <a:ext cx="0" cy="0"/>
          <a:chOff x="0" y="0"/>
          <a:chExt cx="0" cy="0"/>
        </a:xfrm>
      </p:grpSpPr>
      <p:pic>
        <p:nvPicPr>
          <p:cNvPr id="125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58" name="Click to edit Master text styles"/>
          <p:cNvSpPr txBox="1">
            <a:spLocks noGrp="1"/>
          </p:cNvSpPr>
          <p:nvPr>
            <p:ph type="body" sz="quarter" idx="21"/>
          </p:nvPr>
        </p:nvSpPr>
        <p:spPr>
          <a:xfrm>
            <a:off x="657438" y="5410200"/>
            <a:ext cx="7825807" cy="850901"/>
          </a:xfrm>
          <a:prstGeom prst="rect">
            <a:avLst/>
          </a:prstGeom>
          <a:ln w="9525">
            <a:round/>
          </a:ln>
        </p:spPr>
        <p:txBody>
          <a:bodyPr lIns="0" tIns="0" rIns="0" bIns="0" anchor="t"/>
          <a:lstStyle>
            <a:lvl1pPr marL="0" indent="0" defTabSz="342900">
              <a:spcBef>
                <a:spcPts val="0"/>
              </a:spcBef>
              <a:buClr>
                <a:srgbClr val="FFFED5"/>
              </a:buClr>
              <a:buSzTx/>
              <a:buNone/>
              <a:defRPr sz="1350">
                <a:solidFill>
                  <a:srgbClr val="FFFED5"/>
                </a:solidFill>
                <a:effectLst>
                  <a:outerShdw blurRad="38100" dist="38100" dir="2700000" rotWithShape="0">
                    <a:srgbClr val="000000">
                      <a:alpha val="43137"/>
                    </a:srgbClr>
                  </a:outerShdw>
                </a:effectLst>
                <a:uFill>
                  <a:solidFill>
                    <a:srgbClr val="FFFED5"/>
                  </a:solidFill>
                </a:uFill>
                <a:latin typeface="Helvetica"/>
                <a:ea typeface="Helvetica"/>
                <a:cs typeface="Helvetica"/>
                <a:sym typeface="Helvetica"/>
              </a:defRPr>
            </a:lvl1pPr>
          </a:lstStyle>
          <a:p>
            <a:r>
              <a:t>Click to edit Master text styles</a:t>
            </a:r>
          </a:p>
        </p:txBody>
      </p:sp>
      <p:sp>
        <p:nvSpPr>
          <p:cNvPr id="1259" name="Body Level One…"/>
          <p:cNvSpPr txBox="1">
            <a:spLocks noGrp="1"/>
          </p:cNvSpPr>
          <p:nvPr>
            <p:ph type="body" idx="1"/>
          </p:nvPr>
        </p:nvSpPr>
        <p:spPr>
          <a:xfrm>
            <a:off x="662073" y="749300"/>
            <a:ext cx="7825807" cy="4622800"/>
          </a:xfrm>
          <a:prstGeom prst="rect">
            <a:avLst/>
          </a:prstGeom>
          <a:ln w="9525">
            <a:round/>
          </a:ln>
        </p:spPr>
        <p:txBody>
          <a:bodyPr lIns="0" tIns="0" rIns="0" bIns="0"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1652452252"/>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3_Default - Title and Content copy 2">
    <p:spTree>
      <p:nvGrpSpPr>
        <p:cNvPr id="1" name=""/>
        <p:cNvGrpSpPr/>
        <p:nvPr/>
      </p:nvGrpSpPr>
      <p:grpSpPr>
        <a:xfrm>
          <a:off x="0" y="0"/>
          <a:ext cx="0" cy="0"/>
          <a:chOff x="0" y="0"/>
          <a:chExt cx="0" cy="0"/>
        </a:xfrm>
      </p:grpSpPr>
      <p:pic>
        <p:nvPicPr>
          <p:cNvPr id="126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68" name="Title Text"/>
          <p:cNvSpPr txBox="1">
            <a:spLocks noGrp="1"/>
          </p:cNvSpPr>
          <p:nvPr>
            <p:ph type="title"/>
          </p:nvPr>
        </p:nvSpPr>
        <p:spPr>
          <a:xfrm>
            <a:off x="666837" y="685800"/>
            <a:ext cx="7811517" cy="965201"/>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269" name="Body Level One…"/>
          <p:cNvSpPr txBox="1">
            <a:spLocks noGrp="1"/>
          </p:cNvSpPr>
          <p:nvPr>
            <p:ph type="body" idx="1"/>
          </p:nvPr>
        </p:nvSpPr>
        <p:spPr>
          <a:xfrm>
            <a:off x="662073" y="1485900"/>
            <a:ext cx="7825807" cy="5372100"/>
          </a:xfrm>
          <a:prstGeom prst="rect">
            <a:avLst/>
          </a:prstGeom>
          <a:ln>
            <a:round/>
          </a:ln>
        </p:spPr>
        <p:txBody>
          <a:bodyPr anchor="t"/>
          <a:lstStyle>
            <a:lvl1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0" indent="0"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70"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233813064"/>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1_Relevance copy">
    <p:spTree>
      <p:nvGrpSpPr>
        <p:cNvPr id="1" name=""/>
        <p:cNvGrpSpPr/>
        <p:nvPr/>
      </p:nvGrpSpPr>
      <p:grpSpPr>
        <a:xfrm>
          <a:off x="0" y="0"/>
          <a:ext cx="0" cy="0"/>
          <a:chOff x="0" y="0"/>
          <a:chExt cx="0" cy="0"/>
        </a:xfrm>
      </p:grpSpPr>
      <p:pic>
        <p:nvPicPr>
          <p:cNvPr id="1277" name="Relevance of Genesis in Today's World_Scripture.jpg" descr="Relevance of Genesis in Today's World_Scripture.jpg"/>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12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35251001"/>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Dons template">
    <p:spTree>
      <p:nvGrpSpPr>
        <p:cNvPr id="1" name=""/>
        <p:cNvGrpSpPr/>
        <p:nvPr/>
      </p:nvGrpSpPr>
      <p:grpSpPr>
        <a:xfrm>
          <a:off x="0" y="0"/>
          <a:ext cx="0" cy="0"/>
          <a:chOff x="0" y="0"/>
          <a:chExt cx="0" cy="0"/>
        </a:xfrm>
      </p:grpSpPr>
      <p:sp>
        <p:nvSpPr>
          <p:cNvPr id="1285" name="Title Text"/>
          <p:cNvSpPr txBox="1">
            <a:spLocks noGrp="1"/>
          </p:cNvSpPr>
          <p:nvPr>
            <p:ph type="title"/>
          </p:nvPr>
        </p:nvSpPr>
        <p:spPr>
          <a:xfrm>
            <a:off x="685800" y="381000"/>
            <a:ext cx="7772400" cy="1600200"/>
          </a:xfrm>
          <a:prstGeom prst="rect">
            <a:avLst/>
          </a:prstGeom>
        </p:spPr>
        <p:txBody>
          <a:bodyPr/>
          <a:lstStyle>
            <a:lvl1pPr marL="30480" marR="30480" defTabSz="685800">
              <a:defRPr sz="3300">
                <a:uFill>
                  <a:solidFill>
                    <a:srgbClr val="000000"/>
                  </a:solidFill>
                </a:uFill>
                <a:latin typeface="Arial"/>
                <a:ea typeface="Arial"/>
                <a:cs typeface="Arial"/>
                <a:sym typeface="Arial"/>
              </a:defRPr>
            </a:lvl1pPr>
          </a:lstStyle>
          <a:p>
            <a:r>
              <a:t>Title Text</a:t>
            </a:r>
          </a:p>
        </p:txBody>
      </p:sp>
      <p:sp>
        <p:nvSpPr>
          <p:cNvPr id="1286" name="Body Level One…"/>
          <p:cNvSpPr txBox="1">
            <a:spLocks noGrp="1"/>
          </p:cNvSpPr>
          <p:nvPr>
            <p:ph type="body" idx="1"/>
          </p:nvPr>
        </p:nvSpPr>
        <p:spPr>
          <a:xfrm>
            <a:off x="685800" y="1981200"/>
            <a:ext cx="7772400" cy="4876800"/>
          </a:xfrm>
          <a:prstGeom prst="rect">
            <a:avLst/>
          </a:prstGeom>
        </p:spPr>
        <p:txBody>
          <a:bodyPr anchor="t"/>
          <a:lstStyle>
            <a:lvl1pPr marL="143828" marR="30480" indent="-128588" defTabSz="685800">
              <a:spcBef>
                <a:spcPts val="525"/>
              </a:spcBef>
              <a:buSzPct val="100000"/>
              <a:defRPr sz="2400">
                <a:uFill>
                  <a:solidFill>
                    <a:srgbClr val="000000"/>
                  </a:solidFill>
                </a:uFill>
                <a:latin typeface="Arial"/>
                <a:ea typeface="Arial"/>
                <a:cs typeface="Arial"/>
                <a:sym typeface="Arial"/>
              </a:defRPr>
            </a:lvl1pPr>
            <a:lvl2pPr marL="293846" marR="30480" indent="-107156" defTabSz="685800">
              <a:spcBef>
                <a:spcPts val="450"/>
              </a:spcBef>
              <a:buSzPct val="100000"/>
              <a:buChar char="–"/>
              <a:defRPr>
                <a:uFill>
                  <a:solidFill>
                    <a:srgbClr val="000000"/>
                  </a:solidFill>
                </a:uFill>
                <a:latin typeface="Arial"/>
                <a:ea typeface="Arial"/>
                <a:cs typeface="Arial"/>
                <a:sym typeface="Arial"/>
              </a:defRPr>
            </a:lvl2pPr>
            <a:lvl3pPr marL="443865" marR="30480" indent="-85725" defTabSz="685800">
              <a:spcBef>
                <a:spcPts val="413"/>
              </a:spcBef>
              <a:buSzPct val="100000"/>
              <a:defRPr sz="1800">
                <a:uFill>
                  <a:solidFill>
                    <a:srgbClr val="000000"/>
                  </a:solidFill>
                </a:uFill>
                <a:latin typeface="Arial"/>
                <a:ea typeface="Arial"/>
                <a:cs typeface="Arial"/>
                <a:sym typeface="Arial"/>
              </a:defRPr>
            </a:lvl3pPr>
            <a:lvl4pPr marL="615315" marR="30480" indent="-85725" defTabSz="685800">
              <a:spcBef>
                <a:spcPts val="338"/>
              </a:spcBef>
              <a:buSzPct val="100000"/>
              <a:buChar char="–"/>
              <a:defRPr sz="1500">
                <a:uFill>
                  <a:solidFill>
                    <a:srgbClr val="000000"/>
                  </a:solidFill>
                </a:uFill>
                <a:latin typeface="Arial"/>
                <a:ea typeface="Arial"/>
                <a:cs typeface="Arial"/>
                <a:sym typeface="Arial"/>
              </a:defRPr>
            </a:lvl4pPr>
            <a:lvl5pPr marL="786765" marR="30480" indent="-85725" defTabSz="685800">
              <a:spcBef>
                <a:spcPts val="338"/>
              </a:spcBef>
              <a:buSzPct val="100000"/>
              <a:buChar char="»"/>
              <a:defRPr sz="1500">
                <a:uFill>
                  <a:solidFill>
                    <a:srgbClr val="000000"/>
                  </a:solidFill>
                </a:uFill>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87" name="Slide Number"/>
          <p:cNvSpPr txBox="1">
            <a:spLocks noGrp="1"/>
          </p:cNvSpPr>
          <p:nvPr>
            <p:ph type="sldNum" sz="quarter" idx="2"/>
          </p:nvPr>
        </p:nvSpPr>
        <p:spPr>
          <a:xfrm>
            <a:off x="7375063" y="6248400"/>
            <a:ext cx="259687" cy="264175"/>
          </a:xfrm>
          <a:prstGeom prst="rect">
            <a:avLst/>
          </a:prstGeom>
        </p:spPr>
        <p:txBody>
          <a:bodyPr/>
          <a:lstStyle>
            <a:lvl1pPr defTabSz="438150">
              <a:defRPr sz="1050">
                <a:uFill>
                  <a:solidFill>
                    <a:srgbClr val="000000"/>
                  </a:solidFill>
                </a:uFill>
                <a:latin typeface="Times New Roman"/>
                <a:ea typeface="Times New Roman"/>
                <a:cs typeface="Times New Roman"/>
                <a:sym typeface="Times New Roman"/>
              </a:defRPr>
            </a:lvl1pPr>
          </a:lstStyle>
          <a:p>
            <a:fld id="{86CB4B4D-7CA3-9044-876B-883B54F8677D}" type="slidenum">
              <a:t>‹#›</a:t>
            </a:fld>
            <a:endParaRPr/>
          </a:p>
        </p:txBody>
      </p:sp>
    </p:spTree>
    <p:extLst>
      <p:ext uri="{BB962C8B-B14F-4D97-AF65-F5344CB8AC3E}">
        <p14:creationId xmlns:p14="http://schemas.microsoft.com/office/powerpoint/2010/main" val="2072127867"/>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1_Default - Title Slide copy 1">
    <p:spTree>
      <p:nvGrpSpPr>
        <p:cNvPr id="1" name=""/>
        <p:cNvGrpSpPr/>
        <p:nvPr/>
      </p:nvGrpSpPr>
      <p:grpSpPr>
        <a:xfrm>
          <a:off x="0" y="0"/>
          <a:ext cx="0" cy="0"/>
          <a:chOff x="0" y="0"/>
          <a:chExt cx="0" cy="0"/>
        </a:xfrm>
      </p:grpSpPr>
      <p:pic>
        <p:nvPicPr>
          <p:cNvPr id="1294" name="Relevance of Genesis in Today's World_Scripture.jpg" descr="Relevance of Genesis in Today's World_Scripture.jpg"/>
          <p:cNvPicPr>
            <a:picLocks noChangeAspect="1"/>
          </p:cNvPicPr>
          <p:nvPr/>
        </p:nvPicPr>
        <p:blipFill>
          <a:blip r:embed="rId2"/>
          <a:stretch>
            <a:fillRect/>
          </a:stretch>
        </p:blipFill>
        <p:spPr>
          <a:xfrm>
            <a:off x="-27852" y="0"/>
            <a:ext cx="9173171" cy="6878982"/>
          </a:xfrm>
          <a:prstGeom prst="rect">
            <a:avLst/>
          </a:prstGeom>
        </p:spPr>
      </p:pic>
      <p:sp>
        <p:nvSpPr>
          <p:cNvPr id="1295" name="Title Text"/>
          <p:cNvSpPr txBox="1">
            <a:spLocks noGrp="1"/>
          </p:cNvSpPr>
          <p:nvPr>
            <p:ph type="title"/>
          </p:nvPr>
        </p:nvSpPr>
        <p:spPr>
          <a:xfrm>
            <a:off x="685889" y="2130769"/>
            <a:ext cx="7773413" cy="3469932"/>
          </a:xfrm>
          <a:prstGeom prst="rect">
            <a:avLst/>
          </a:prstGeom>
          <a:ln>
            <a:round/>
          </a:ln>
        </p:spPr>
        <p:txBody>
          <a:bodyPr anchor="t"/>
          <a:lstStyle>
            <a:lvl1pPr algn="l" defTabSz="342900">
              <a:defRPr sz="4013">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stStyle>
          <a:p>
            <a:r>
              <a:t>Title Text</a:t>
            </a:r>
          </a:p>
        </p:txBody>
      </p:sp>
      <p:sp>
        <p:nvSpPr>
          <p:cNvPr id="1296" name="Body Level One…"/>
          <p:cNvSpPr txBox="1">
            <a:spLocks noGrp="1"/>
          </p:cNvSpPr>
          <p:nvPr>
            <p:ph type="body" sz="half" idx="1"/>
          </p:nvPr>
        </p:nvSpPr>
        <p:spPr>
          <a:xfrm>
            <a:off x="1371779" y="3886200"/>
            <a:ext cx="6401634" cy="2971800"/>
          </a:xfrm>
          <a:prstGeom prst="rect">
            <a:avLst/>
          </a:prstGeom>
          <a:ln>
            <a:round/>
          </a:ln>
        </p:spPr>
        <p:txBody>
          <a:bodyPr anchor="t"/>
          <a:lstStyle>
            <a:lvl1pPr marL="0"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1pPr>
            <a:lvl2pPr marL="192007"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2pPr>
            <a:lvl3pPr marL="384014"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3pPr>
            <a:lvl4pPr marL="576021"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4pPr>
            <a:lvl5pPr marL="768029" indent="0" algn="ctr" defTabSz="342900">
              <a:spcBef>
                <a:spcPts val="0"/>
              </a:spcBef>
              <a:buClr>
                <a:srgbClr val="FEFCDD"/>
              </a:buClr>
              <a:buSzTx/>
              <a:buNone/>
              <a:defRPr sz="3000">
                <a:solidFill>
                  <a:srgbClr val="FEFCDD"/>
                </a:solidFill>
                <a:effectLst>
                  <a:outerShdw blurRad="38100" dist="38100" dir="2700000" rotWithShape="0">
                    <a:srgbClr val="000000">
                      <a:alpha val="43137"/>
                    </a:srgbClr>
                  </a:outerShdw>
                </a:effectLst>
                <a:uFill>
                  <a:solidFill>
                    <a:srgbClr val="FEFCDD"/>
                  </a:solidFill>
                </a:uFill>
                <a:latin typeface="Helvetica"/>
                <a:ea typeface="Helvetica"/>
                <a:cs typeface="Helvetica"/>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97" name="Slide Number"/>
          <p:cNvSpPr txBox="1">
            <a:spLocks noGrp="1"/>
          </p:cNvSpPr>
          <p:nvPr>
            <p:ph type="sldNum" sz="quarter" idx="2"/>
          </p:nvPr>
        </p:nvSpPr>
        <p:spPr>
          <a:xfrm>
            <a:off x="8515278" y="6581775"/>
            <a:ext cx="171522" cy="171842"/>
          </a:xfrm>
          <a:prstGeom prst="rect">
            <a:avLst/>
          </a:prstGeom>
        </p:spPr>
        <p:txBody>
          <a:bodyPr/>
          <a:lstStyle>
            <a:lvl1pPr algn="r" defTabSz="342900">
              <a:defRPr sz="450">
                <a:uFill>
                  <a:solidFill>
                    <a:srgbClr val="000000"/>
                  </a:solidFill>
                </a:uFill>
              </a:defRPr>
            </a:lvl1pPr>
          </a:lstStyle>
          <a:p>
            <a:fld id="{86CB4B4D-7CA3-9044-876B-883B54F8677D}" type="slidenum">
              <a:t>‹#›</a:t>
            </a:fld>
            <a:endParaRPr/>
          </a:p>
        </p:txBody>
      </p:sp>
    </p:spTree>
    <p:extLst>
      <p:ext uri="{BB962C8B-B14F-4D97-AF65-F5344CB8AC3E}">
        <p14:creationId xmlns:p14="http://schemas.microsoft.com/office/powerpoint/2010/main" val="830199848"/>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8_Title &amp; Subtitle">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1812727" y="1151930"/>
            <a:ext cx="5518547" cy="2321719"/>
          </a:xfrm>
          <a:prstGeom prst="rect">
            <a:avLst/>
          </a:prstGeom>
        </p:spPr>
        <p:txBody>
          <a:bodyPr lIns="71437" tIns="71437" rIns="71437" bIns="71437" anchor="b">
            <a:normAutofit/>
          </a:bodyPr>
          <a:lstStyle>
            <a:lvl1pPr defTabSz="308074">
              <a:defRPr sz="4200">
                <a:solidFill>
                  <a:srgbClr val="FFFFFF"/>
                </a:solidFill>
                <a:latin typeface="Helvetica Light"/>
                <a:ea typeface="Helvetica Light"/>
                <a:cs typeface="Helvetica Light"/>
                <a:sym typeface="Helvetica Light"/>
              </a:defRPr>
            </a:lvl1pPr>
          </a:lstStyle>
          <a:p>
            <a:r>
              <a:t>Title Text</a:t>
            </a:r>
          </a:p>
        </p:txBody>
      </p:sp>
      <p:sp>
        <p:nvSpPr>
          <p:cNvPr id="1305" name="Body Level One…"/>
          <p:cNvSpPr txBox="1">
            <a:spLocks noGrp="1"/>
          </p:cNvSpPr>
          <p:nvPr>
            <p:ph type="body" sz="quarter" idx="1"/>
          </p:nvPr>
        </p:nvSpPr>
        <p:spPr>
          <a:xfrm>
            <a:off x="1812727" y="3536156"/>
            <a:ext cx="5518547" cy="794743"/>
          </a:xfrm>
          <a:prstGeom prst="rect">
            <a:avLst/>
          </a:prstGeom>
        </p:spPr>
        <p:txBody>
          <a:bodyPr lIns="71437" tIns="71437" rIns="71437" bIns="71437" anchor="t">
            <a:normAutofit/>
          </a:bodyPr>
          <a:lstStyle>
            <a:lvl1pPr marL="0" indent="0" algn="ctr" defTabSz="308074">
              <a:spcBef>
                <a:spcPts val="0"/>
              </a:spcBef>
              <a:buSzTx/>
              <a:buNone/>
              <a:defRPr sz="1650">
                <a:solidFill>
                  <a:srgbClr val="FFFFFF"/>
                </a:solidFill>
                <a:latin typeface="Helvetica Light"/>
                <a:ea typeface="Helvetica Light"/>
                <a:cs typeface="Helvetica Light"/>
                <a:sym typeface="Helvetica Light"/>
              </a:defRPr>
            </a:lvl1pPr>
            <a:lvl2pPr marL="0" indent="85725" algn="ctr" defTabSz="308074">
              <a:spcBef>
                <a:spcPts val="0"/>
              </a:spcBef>
              <a:buSzTx/>
              <a:buNone/>
              <a:defRPr sz="1650">
                <a:solidFill>
                  <a:srgbClr val="FFFFFF"/>
                </a:solidFill>
                <a:latin typeface="Helvetica Light"/>
                <a:ea typeface="Helvetica Light"/>
                <a:cs typeface="Helvetica Light"/>
                <a:sym typeface="Helvetica Light"/>
              </a:defRPr>
            </a:lvl2pPr>
            <a:lvl3pPr marL="0" indent="171450" algn="ctr" defTabSz="308074">
              <a:spcBef>
                <a:spcPts val="0"/>
              </a:spcBef>
              <a:buSzTx/>
              <a:buNone/>
              <a:defRPr sz="1650">
                <a:solidFill>
                  <a:srgbClr val="FFFFFF"/>
                </a:solidFill>
                <a:latin typeface="Helvetica Light"/>
                <a:ea typeface="Helvetica Light"/>
                <a:cs typeface="Helvetica Light"/>
                <a:sym typeface="Helvetica Light"/>
              </a:defRPr>
            </a:lvl3pPr>
            <a:lvl4pPr marL="0" indent="257175" algn="ctr" defTabSz="308074">
              <a:spcBef>
                <a:spcPts val="0"/>
              </a:spcBef>
              <a:buSzTx/>
              <a:buNone/>
              <a:defRPr sz="1650">
                <a:solidFill>
                  <a:srgbClr val="FFFFFF"/>
                </a:solidFill>
                <a:latin typeface="Helvetica Light"/>
                <a:ea typeface="Helvetica Light"/>
                <a:cs typeface="Helvetica Light"/>
                <a:sym typeface="Helvetica Light"/>
              </a:defRPr>
            </a:lvl4pPr>
            <a:lvl5pPr marL="0" indent="342900" algn="ctr" defTabSz="308074">
              <a:spcBef>
                <a:spcPts val="0"/>
              </a:spcBef>
              <a:buSzTx/>
              <a:buNone/>
              <a:defRPr sz="1650">
                <a:solidFill>
                  <a:srgbClr val="FFFFFF"/>
                </a:solidFill>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306" name="Slide Number"/>
          <p:cNvSpPr txBox="1">
            <a:spLocks noGrp="1"/>
          </p:cNvSpPr>
          <p:nvPr>
            <p:ph type="sldNum" sz="quarter" idx="2"/>
          </p:nvPr>
        </p:nvSpPr>
        <p:spPr>
          <a:xfrm>
            <a:off x="4419573" y="6509742"/>
            <a:ext cx="298159" cy="282769"/>
          </a:xfrm>
          <a:prstGeom prst="rect">
            <a:avLst/>
          </a:prstGeom>
        </p:spPr>
        <p:txBody>
          <a:bodyPr lIns="71437" tIns="71437" rIns="71437" bIns="71437"/>
          <a:lstStyle>
            <a:lvl1pPr defTabSz="308074">
              <a:defRPr>
                <a:solidFill>
                  <a:srgbClr val="FFFFFF"/>
                </a:solidFill>
                <a:latin typeface="Helvetica Light"/>
                <a:ea typeface="Helvetica Light"/>
                <a:cs typeface="Helvetica Light"/>
                <a:sym typeface="Helvetica Light"/>
              </a:defRPr>
            </a:lvl1pPr>
          </a:lstStyle>
          <a:p>
            <a:fld id="{86CB4B4D-7CA3-9044-876B-883B54F8677D}" type="slidenum">
              <a:t>‹#›</a:t>
            </a:fld>
            <a:endParaRPr/>
          </a:p>
        </p:txBody>
      </p:sp>
    </p:spTree>
    <p:extLst>
      <p:ext uri="{BB962C8B-B14F-4D97-AF65-F5344CB8AC3E}">
        <p14:creationId xmlns:p14="http://schemas.microsoft.com/office/powerpoint/2010/main" val="2308369302"/>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1_Image">
    <p:spTree>
      <p:nvGrpSpPr>
        <p:cNvPr id="1" name=""/>
        <p:cNvGrpSpPr/>
        <p:nvPr/>
      </p:nvGrpSpPr>
      <p:grpSpPr>
        <a:xfrm>
          <a:off x="0" y="0"/>
          <a:ext cx="0" cy="0"/>
          <a:chOff x="0" y="0"/>
          <a:chExt cx="0" cy="0"/>
        </a:xfrm>
      </p:grpSpPr>
      <p:pic>
        <p:nvPicPr>
          <p:cNvPr id="1313" name="DarkCircleBackground_37.jpg" descr="DarkCircleBackground_37.jpg"/>
          <p:cNvPicPr>
            <a:picLocks noChangeAspect="1"/>
          </p:cNvPicPr>
          <p:nvPr/>
        </p:nvPicPr>
        <p:blipFill>
          <a:blip r:embed="rId2"/>
          <a:stretch>
            <a:fillRect/>
          </a:stretch>
        </p:blipFill>
        <p:spPr>
          <a:xfrm>
            <a:off x="1143000" y="857250"/>
            <a:ext cx="6858001" cy="5143501"/>
          </a:xfrm>
          <a:prstGeom prst="rect">
            <a:avLst/>
          </a:prstGeom>
          <a:ln w="12700">
            <a:miter lim="400000"/>
          </a:ln>
        </p:spPr>
      </p:pic>
      <p:sp>
        <p:nvSpPr>
          <p:cNvPr id="1314" name="Slide Number"/>
          <p:cNvSpPr txBox="1">
            <a:spLocks noGrp="1"/>
          </p:cNvSpPr>
          <p:nvPr>
            <p:ph type="sldNum" sz="quarter" idx="2"/>
          </p:nvPr>
        </p:nvSpPr>
        <p:spPr>
          <a:xfrm>
            <a:off x="4465035" y="5767388"/>
            <a:ext cx="206788" cy="203902"/>
          </a:xfrm>
          <a:prstGeom prst="rect">
            <a:avLst/>
          </a:prstGeom>
        </p:spPr>
        <p:txBody>
          <a:bodyPr lIns="38100" tIns="38100" rIns="38100" bIns="38100"/>
          <a:lstStyle>
            <a:lvl1pPr>
              <a:defRPr sz="825"/>
            </a:lvl1pPr>
          </a:lstStyle>
          <a:p>
            <a:fld id="{86CB4B4D-7CA3-9044-876B-883B54F8677D}" type="slidenum">
              <a:t>‹#›</a:t>
            </a:fld>
            <a:endParaRPr/>
          </a:p>
        </p:txBody>
      </p:sp>
    </p:spTree>
    <p:extLst>
      <p:ext uri="{BB962C8B-B14F-4D97-AF65-F5344CB8AC3E}">
        <p14:creationId xmlns:p14="http://schemas.microsoft.com/office/powerpoint/2010/main" val="235295878"/>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0102D18-64C0-C842-A5ED-B78E9A1A1CDB}"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8910899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Default">
    <p:spTree>
      <p:nvGrpSpPr>
        <p:cNvPr id="1" name=""/>
        <p:cNvGrpSpPr/>
        <p:nvPr/>
      </p:nvGrpSpPr>
      <p:grpSpPr>
        <a:xfrm>
          <a:off x="0" y="0"/>
          <a:ext cx="0" cy="0"/>
          <a:chOff x="0" y="0"/>
          <a:chExt cx="0" cy="0"/>
        </a:xfrm>
      </p:grpSpPr>
      <p:pic>
        <p:nvPicPr>
          <p:cNvPr id="1321" name="DarkCircleBackground_37.jpg" descr="DarkCircleBackground_37.jpg"/>
          <p:cNvPicPr>
            <a:picLocks noChangeAspect="1"/>
          </p:cNvPicPr>
          <p:nvPr/>
        </p:nvPicPr>
        <p:blipFill>
          <a:blip r:embed="rId2"/>
          <a:stretch>
            <a:fillRect/>
          </a:stretch>
        </p:blipFill>
        <p:spPr>
          <a:xfrm>
            <a:off x="1143000" y="857250"/>
            <a:ext cx="6858001" cy="5143501"/>
          </a:xfrm>
          <a:prstGeom prst="rect">
            <a:avLst/>
          </a:prstGeom>
          <a:ln w="12700">
            <a:miter lim="400000"/>
          </a:ln>
        </p:spPr>
      </p:pic>
      <p:sp>
        <p:nvSpPr>
          <p:cNvPr id="1322" name="Slide Number"/>
          <p:cNvSpPr txBox="1">
            <a:spLocks noGrp="1"/>
          </p:cNvSpPr>
          <p:nvPr>
            <p:ph type="sldNum" sz="quarter" idx="2"/>
          </p:nvPr>
        </p:nvSpPr>
        <p:spPr>
          <a:xfrm>
            <a:off x="4509492" y="5767388"/>
            <a:ext cx="200376" cy="203902"/>
          </a:xfrm>
          <a:prstGeom prst="rect">
            <a:avLst/>
          </a:prstGeom>
        </p:spPr>
        <p:txBody>
          <a:bodyPr lIns="38100" tIns="38100" rIns="38100" bIns="38100"/>
          <a:lstStyle>
            <a:lvl1pPr algn="l" defTabSz="342900">
              <a:defRPr sz="825">
                <a:latin typeface="+mn-lt"/>
                <a:ea typeface="+mn-ea"/>
                <a:cs typeface="+mn-cs"/>
                <a:sym typeface="Calibri"/>
              </a:defRPr>
            </a:lvl1pPr>
          </a:lstStyle>
          <a:p>
            <a:fld id="{86CB4B4D-7CA3-9044-876B-883B54F8677D}" type="slidenum">
              <a:t>‹#›</a:t>
            </a:fld>
            <a:endParaRPr/>
          </a:p>
        </p:txBody>
      </p:sp>
    </p:spTree>
    <p:extLst>
      <p:ext uri="{BB962C8B-B14F-4D97-AF65-F5344CB8AC3E}">
        <p14:creationId xmlns:p14="http://schemas.microsoft.com/office/powerpoint/2010/main" val="1690092274"/>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2F367E4-7E1D-FF4E-AF00-438FDA6547A0}" type="datetimeFigureOut">
              <a:rPr lang="en-US" smtClean="0"/>
              <a:pPr/>
              <a:t>1/18/24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832327562"/>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1/18/24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94962918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2F367E4-7E1D-FF4E-AF00-438FDA6547A0}" type="datetimeFigureOut">
              <a:rPr lang="en-US" smtClean="0"/>
              <a:pPr/>
              <a:t>1/18/24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76137348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2F367E4-7E1D-FF4E-AF00-438FDA6547A0}" type="datetimeFigureOut">
              <a:rPr lang="en-US" smtClean="0"/>
              <a:pPr/>
              <a:t>1/18/24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314374195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2F367E4-7E1D-FF4E-AF00-438FDA6547A0}" type="datetimeFigureOut">
              <a:rPr lang="en-US" smtClean="0"/>
              <a:pPr/>
              <a:t>1/18/24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10433909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2F367E4-7E1D-FF4E-AF00-438FDA6547A0}" type="datetimeFigureOut">
              <a:rPr lang="en-US" smtClean="0"/>
              <a:pPr/>
              <a:t>1/18/24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75569930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2F367E4-7E1D-FF4E-AF00-438FDA6547A0}" type="datetimeFigureOut">
              <a:rPr lang="en-US" smtClean="0"/>
              <a:pPr/>
              <a:t>1/18/24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50812751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pPr/>
              <a:t>1/18/24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391282904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pPr/>
              <a:t>1/18/24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372402805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p>
        </p:txBody>
      </p:sp>
      <p:sp>
        <p:nvSpPr>
          <p:cNvPr id="7" name="Rectangle 3"/>
          <p:cNvSpPr>
            <a:spLocks noGrp="1" noChangeArrowheads="1"/>
          </p:cNvSpPr>
          <p:nvPr>
            <p:ph type="sldNum" sz="quarter" idx="11"/>
          </p:nvPr>
        </p:nvSpPr>
        <p:spPr>
          <a:ln/>
        </p:spPr>
        <p:txBody>
          <a:bodyPr/>
          <a:lstStyle>
            <a:lvl1pPr>
              <a:defRPr/>
            </a:lvl1pPr>
          </a:lstStyle>
          <a:p>
            <a:pPr>
              <a:defRPr/>
            </a:pPr>
            <a:fld id="{2D7631B5-3FF2-C349-9734-18B135DFC926}" type="slidenum">
              <a:rPr lang="en-US"/>
              <a:pPr>
                <a:defRPr/>
              </a:pPr>
              <a:t>‹#›</a:t>
            </a:fld>
            <a:endParaRPr lang="en-US"/>
          </a:p>
        </p:txBody>
      </p:sp>
      <p:sp>
        <p:nvSpPr>
          <p:cNvPr id="8"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6347380"/>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1/18/24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122389503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pPr/>
              <a:t>1/18/24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C99E196-A115-2F47-A252-2B1A00B54207}" type="slidenum">
              <a:rPr lang="en-US" smtClean="0"/>
              <a:pPr/>
              <a:t>‹#›</a:t>
            </a:fld>
            <a:endParaRPr lang="en-US"/>
          </a:p>
        </p:txBody>
      </p:sp>
    </p:spTree>
    <p:extLst>
      <p:ext uri="{BB962C8B-B14F-4D97-AF65-F5344CB8AC3E}">
        <p14:creationId xmlns:p14="http://schemas.microsoft.com/office/powerpoint/2010/main" val="238896591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8137439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416861713"/>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50" indent="0">
              <a:buNone/>
              <a:defRPr sz="1800"/>
            </a:lvl2pPr>
            <a:lvl3pPr marL="914300" indent="0">
              <a:buNone/>
              <a:defRPr sz="1600"/>
            </a:lvl3pPr>
            <a:lvl4pPr marL="1371450" indent="0">
              <a:buNone/>
              <a:defRPr sz="1400"/>
            </a:lvl4pPr>
            <a:lvl5pPr marL="1828600" indent="0">
              <a:buNone/>
              <a:defRPr sz="1400"/>
            </a:lvl5pPr>
            <a:lvl6pPr marL="2285750" indent="0">
              <a:buNone/>
              <a:defRPr sz="1400"/>
            </a:lvl6pPr>
            <a:lvl7pPr marL="2742899" indent="0">
              <a:buNone/>
              <a:defRPr sz="1400"/>
            </a:lvl7pPr>
            <a:lvl8pPr marL="3200047" indent="0">
              <a:buNone/>
              <a:defRPr sz="1400"/>
            </a:lvl8pPr>
            <a:lvl9pPr marL="3657199"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723694927"/>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545035342"/>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0" y="1535113"/>
            <a:ext cx="4041775" cy="639762"/>
          </a:xfrm>
        </p:spPr>
        <p:txBody>
          <a:bodyPr anchor="b"/>
          <a:lstStyle>
            <a:lvl1pPr marL="0" indent="0">
              <a:buNone/>
              <a:defRPr sz="2400" b="1"/>
            </a:lvl1pPr>
            <a:lvl2pPr marL="457150" indent="0">
              <a:buNone/>
              <a:defRPr sz="2000" b="1"/>
            </a:lvl2pPr>
            <a:lvl3pPr marL="914300" indent="0">
              <a:buNone/>
              <a:defRPr sz="1800" b="1"/>
            </a:lvl3pPr>
            <a:lvl4pPr marL="1371450" indent="0">
              <a:buNone/>
              <a:defRPr sz="1600" b="1"/>
            </a:lvl4pPr>
            <a:lvl5pPr marL="1828600" indent="0">
              <a:buNone/>
              <a:defRPr sz="1600" b="1"/>
            </a:lvl5pPr>
            <a:lvl6pPr marL="2285750" indent="0">
              <a:buNone/>
              <a:defRPr sz="1600" b="1"/>
            </a:lvl6pPr>
            <a:lvl7pPr marL="2742899" indent="0">
              <a:buNone/>
              <a:defRPr sz="1600" b="1"/>
            </a:lvl7pPr>
            <a:lvl8pPr marL="3200047" indent="0">
              <a:buNone/>
              <a:defRPr sz="1600" b="1"/>
            </a:lvl8pPr>
            <a:lvl9pPr marL="365719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683988123"/>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329713107"/>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022564762"/>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3"/>
            <a:ext cx="3008313" cy="4691063"/>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3530431713"/>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726E14-9362-FE45-9D13-5864D0B4DDD8}" type="slidenum">
              <a:rPr lang="en-US"/>
              <a:pPr>
                <a:defRPr/>
              </a:pPr>
              <a:t>‹#›</a:t>
            </a:fld>
            <a:endParaRPr lang="en-US"/>
          </a:p>
        </p:txBody>
      </p:sp>
    </p:spTree>
    <p:extLst>
      <p:ext uri="{BB962C8B-B14F-4D97-AF65-F5344CB8AC3E}">
        <p14:creationId xmlns:p14="http://schemas.microsoft.com/office/powerpoint/2010/main" val="72013957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0" indent="0">
              <a:buNone/>
              <a:defRPr sz="2800"/>
            </a:lvl2pPr>
            <a:lvl3pPr marL="914300" indent="0">
              <a:buNone/>
              <a:defRPr sz="2400"/>
            </a:lvl3pPr>
            <a:lvl4pPr marL="1371450" indent="0">
              <a:buNone/>
              <a:defRPr sz="2000"/>
            </a:lvl4pPr>
            <a:lvl5pPr marL="1828600" indent="0">
              <a:buNone/>
              <a:defRPr sz="2000"/>
            </a:lvl5pPr>
            <a:lvl6pPr marL="2285750" indent="0">
              <a:buNone/>
              <a:defRPr sz="2000"/>
            </a:lvl6pPr>
            <a:lvl7pPr marL="2742899" indent="0">
              <a:buNone/>
              <a:defRPr sz="2000"/>
            </a:lvl7pPr>
            <a:lvl8pPr marL="3200047" indent="0">
              <a:buNone/>
              <a:defRPr sz="2000"/>
            </a:lvl8pPr>
            <a:lvl9pPr marL="365719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0" indent="0">
              <a:buNone/>
              <a:defRPr sz="1200"/>
            </a:lvl2pPr>
            <a:lvl3pPr marL="914300" indent="0">
              <a:buNone/>
              <a:defRPr sz="1000"/>
            </a:lvl3pPr>
            <a:lvl4pPr marL="1371450" indent="0">
              <a:buNone/>
              <a:defRPr sz="900"/>
            </a:lvl4pPr>
            <a:lvl5pPr marL="1828600" indent="0">
              <a:buNone/>
              <a:defRPr sz="900"/>
            </a:lvl5pPr>
            <a:lvl6pPr marL="2285750" indent="0">
              <a:buNone/>
              <a:defRPr sz="900"/>
            </a:lvl6pPr>
            <a:lvl7pPr marL="2742899" indent="0">
              <a:buNone/>
              <a:defRPr sz="900"/>
            </a:lvl7pPr>
            <a:lvl8pPr marL="3200047" indent="0">
              <a:buNone/>
              <a:defRPr sz="900"/>
            </a:lvl8pPr>
            <a:lvl9pPr marL="3657199"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430167536"/>
      </p:ext>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922502734"/>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165275666"/>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50" indent="0" algn="ctr">
              <a:buNone/>
              <a:defRPr/>
            </a:lvl2pPr>
            <a:lvl3pPr marL="914300" indent="0" algn="ctr">
              <a:buNone/>
              <a:defRPr/>
            </a:lvl3pPr>
            <a:lvl4pPr marL="1371450" indent="0" algn="ctr">
              <a:buNone/>
              <a:defRPr/>
            </a:lvl4pPr>
            <a:lvl5pPr marL="1828600" indent="0" algn="ctr">
              <a:buNone/>
              <a:defRPr/>
            </a:lvl5pPr>
            <a:lvl6pPr marL="2285750" indent="0" algn="ctr">
              <a:buNone/>
              <a:defRPr/>
            </a:lvl6pPr>
            <a:lvl7pPr marL="2742899" indent="0" algn="ctr">
              <a:buNone/>
              <a:defRPr/>
            </a:lvl7pPr>
            <a:lvl8pPr marL="3200047" indent="0" algn="ctr">
              <a:buNone/>
              <a:defRPr/>
            </a:lvl8pPr>
            <a:lvl9pPr marL="3657199"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marL="0" marR="0" lvl="0" indent="0" algn="l"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5" name="Rectangle 13"/>
          <p:cNvSpPr>
            <a:spLocks noGrp="1" noChangeArrowheads="1"/>
          </p:cNvSpPr>
          <p:nvPr>
            <p:ph type="ftr" sz="quarter" idx="11"/>
          </p:nvPr>
        </p:nvSpPr>
        <p:spPr/>
        <p:txBody>
          <a:bodyPr/>
          <a:lstStyle>
            <a:lvl1pPr>
              <a:defRPr/>
            </a:lvl1pPr>
          </a:lstStyle>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112" charset="0"/>
              <a:ea typeface="+mn-ea"/>
              <a:cs typeface="+mn-cs"/>
            </a:endParaRPr>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marL="0" marR="0" lvl="0" indent="0" algn="r" defTabSz="457150" rtl="0" eaLnBrk="1" fontAlgn="auto" latinLnBrk="0" hangingPunct="1">
              <a:lnSpc>
                <a:spcPct val="100000"/>
              </a:lnSpc>
              <a:spcBef>
                <a:spcPts val="0"/>
              </a:spcBef>
              <a:spcAft>
                <a:spcPts val="0"/>
              </a:spcAft>
              <a:buClrTx/>
              <a:buSzTx/>
              <a:buFontTx/>
              <a:buNone/>
              <a:tabLst/>
              <a:defRPr/>
            </a:pPr>
            <a:fld id="{AC0D556E-1B47-E145-B343-9708077C202E}" type="slidenum">
              <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pPr marL="0" marR="0" lvl="0" indent="0" algn="r" defTabSz="45715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endParaRPr>
          </a:p>
        </p:txBody>
      </p:sp>
    </p:spTree>
    <p:extLst>
      <p:ext uri="{BB962C8B-B14F-4D97-AF65-F5344CB8AC3E}">
        <p14:creationId xmlns:p14="http://schemas.microsoft.com/office/powerpoint/2010/main" val="238885543"/>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grpSp>
      <p:sp>
        <p:nvSpPr>
          <p:cNvPr id="590890"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90891"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endParaRPr lang="en-US" altLang="en-US"/>
          </a:p>
        </p:txBody>
      </p:sp>
      <p:sp>
        <p:nvSpPr>
          <p:cNvPr id="45" name="Rectangle 45"/>
          <p:cNvSpPr>
            <a:spLocks noGrp="1" noChangeArrowheads="1"/>
          </p:cNvSpPr>
          <p:nvPr>
            <p:ph type="ftr" sz="quarter" idx="11"/>
          </p:nvPr>
        </p:nvSpPr>
        <p:spPr/>
        <p:txBody>
          <a:bodyPr/>
          <a:lstStyle>
            <a:lvl1pPr>
              <a:defRPr/>
            </a:lvl1pPr>
          </a:lstStyle>
          <a:p>
            <a:endParaRPr lang="en-US" altLang="en-US"/>
          </a:p>
        </p:txBody>
      </p:sp>
      <p:sp>
        <p:nvSpPr>
          <p:cNvPr id="46" name="Rectangle 46"/>
          <p:cNvSpPr>
            <a:spLocks noGrp="1" noChangeArrowheads="1"/>
          </p:cNvSpPr>
          <p:nvPr>
            <p:ph type="sldNum" sz="quarter" idx="12"/>
          </p:nvPr>
        </p:nvSpPr>
        <p:spPr/>
        <p:txBody>
          <a:bodyPr/>
          <a:lstStyle>
            <a:lvl1pPr>
              <a:defRPr/>
            </a:lvl1pPr>
          </a:lstStyle>
          <a:p>
            <a:fld id="{7AD18079-3394-49DC-BA1F-C996223737E6}" type="slidenum">
              <a:rPr lang="en-US" altLang="en-US"/>
              <a:pPr/>
              <a:t>‹#›</a:t>
            </a:fld>
            <a:endParaRPr lang="en-US" altLang="en-US"/>
          </a:p>
        </p:txBody>
      </p:sp>
    </p:spTree>
    <p:extLst>
      <p:ext uri="{BB962C8B-B14F-4D97-AF65-F5344CB8AC3E}">
        <p14:creationId xmlns:p14="http://schemas.microsoft.com/office/powerpoint/2010/main" val="417882147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949EEA6E-8273-41CD-9C60-FA88F5B610F5}" type="slidenum">
              <a:rPr lang="en-US" altLang="en-US"/>
              <a:pPr/>
              <a:t>‹#›</a:t>
            </a:fld>
            <a:endParaRPr lang="en-US" altLang="en-US"/>
          </a:p>
        </p:txBody>
      </p:sp>
    </p:spTree>
    <p:extLst>
      <p:ext uri="{BB962C8B-B14F-4D97-AF65-F5344CB8AC3E}">
        <p14:creationId xmlns:p14="http://schemas.microsoft.com/office/powerpoint/2010/main" val="2766388982"/>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9E5DB012-3B89-4597-8704-821B0F423C85}" type="slidenum">
              <a:rPr lang="en-US" altLang="en-US"/>
              <a:pPr/>
              <a:t>‹#›</a:t>
            </a:fld>
            <a:endParaRPr lang="en-US" altLang="en-US"/>
          </a:p>
        </p:txBody>
      </p:sp>
    </p:spTree>
    <p:extLst>
      <p:ext uri="{BB962C8B-B14F-4D97-AF65-F5344CB8AC3E}">
        <p14:creationId xmlns:p14="http://schemas.microsoft.com/office/powerpoint/2010/main" val="185491714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endParaRPr lang="en-US" altLang="en-US"/>
          </a:p>
        </p:txBody>
      </p:sp>
      <p:sp>
        <p:nvSpPr>
          <p:cNvPr id="6" name="Rectangle 45"/>
          <p:cNvSpPr>
            <a:spLocks noGrp="1" noChangeArrowheads="1"/>
          </p:cNvSpPr>
          <p:nvPr>
            <p:ph type="ftr" sz="quarter" idx="11"/>
          </p:nvPr>
        </p:nvSpPr>
        <p:spPr>
          <a:ln/>
        </p:spPr>
        <p:txBody>
          <a:bodyPr/>
          <a:lstStyle>
            <a:lvl1pPr>
              <a:defRPr/>
            </a:lvl1pPr>
          </a:lstStyle>
          <a:p>
            <a:endParaRPr lang="en-US" altLang="en-US"/>
          </a:p>
        </p:txBody>
      </p:sp>
      <p:sp>
        <p:nvSpPr>
          <p:cNvPr id="7" name="Rectangle 46"/>
          <p:cNvSpPr>
            <a:spLocks noGrp="1" noChangeArrowheads="1"/>
          </p:cNvSpPr>
          <p:nvPr>
            <p:ph type="sldNum" sz="quarter" idx="12"/>
          </p:nvPr>
        </p:nvSpPr>
        <p:spPr>
          <a:ln/>
        </p:spPr>
        <p:txBody>
          <a:bodyPr/>
          <a:lstStyle>
            <a:lvl1pPr>
              <a:defRPr/>
            </a:lvl1pPr>
          </a:lstStyle>
          <a:p>
            <a:fld id="{864A7D15-877F-4043-BD84-3DF416DB09AA}" type="slidenum">
              <a:rPr lang="en-US" altLang="en-US"/>
              <a:pPr/>
              <a:t>‹#›</a:t>
            </a:fld>
            <a:endParaRPr lang="en-US" altLang="en-US"/>
          </a:p>
        </p:txBody>
      </p:sp>
    </p:spTree>
    <p:extLst>
      <p:ext uri="{BB962C8B-B14F-4D97-AF65-F5344CB8AC3E}">
        <p14:creationId xmlns:p14="http://schemas.microsoft.com/office/powerpoint/2010/main" val="302267263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endParaRPr lang="en-US" altLang="en-US"/>
          </a:p>
        </p:txBody>
      </p:sp>
      <p:sp>
        <p:nvSpPr>
          <p:cNvPr id="8" name="Rectangle 45"/>
          <p:cNvSpPr>
            <a:spLocks noGrp="1" noChangeArrowheads="1"/>
          </p:cNvSpPr>
          <p:nvPr>
            <p:ph type="ftr" sz="quarter" idx="11"/>
          </p:nvPr>
        </p:nvSpPr>
        <p:spPr>
          <a:ln/>
        </p:spPr>
        <p:txBody>
          <a:bodyPr/>
          <a:lstStyle>
            <a:lvl1pPr>
              <a:defRPr/>
            </a:lvl1pPr>
          </a:lstStyle>
          <a:p>
            <a:endParaRPr lang="en-US" altLang="en-US"/>
          </a:p>
        </p:txBody>
      </p:sp>
      <p:sp>
        <p:nvSpPr>
          <p:cNvPr id="9" name="Rectangle 46"/>
          <p:cNvSpPr>
            <a:spLocks noGrp="1" noChangeArrowheads="1"/>
          </p:cNvSpPr>
          <p:nvPr>
            <p:ph type="sldNum" sz="quarter" idx="12"/>
          </p:nvPr>
        </p:nvSpPr>
        <p:spPr>
          <a:ln/>
        </p:spPr>
        <p:txBody>
          <a:bodyPr/>
          <a:lstStyle>
            <a:lvl1pPr>
              <a:defRPr/>
            </a:lvl1pPr>
          </a:lstStyle>
          <a:p>
            <a:fld id="{3C383ECF-2CE6-4A88-B9B7-33B47DC2FEDC}" type="slidenum">
              <a:rPr lang="en-US" altLang="en-US"/>
              <a:pPr/>
              <a:t>‹#›</a:t>
            </a:fld>
            <a:endParaRPr lang="en-US" altLang="en-US"/>
          </a:p>
        </p:txBody>
      </p:sp>
    </p:spTree>
    <p:extLst>
      <p:ext uri="{BB962C8B-B14F-4D97-AF65-F5344CB8AC3E}">
        <p14:creationId xmlns:p14="http://schemas.microsoft.com/office/powerpoint/2010/main" val="329523991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endParaRPr lang="en-US" altLang="en-US"/>
          </a:p>
        </p:txBody>
      </p:sp>
      <p:sp>
        <p:nvSpPr>
          <p:cNvPr id="4" name="Rectangle 45"/>
          <p:cNvSpPr>
            <a:spLocks noGrp="1" noChangeArrowheads="1"/>
          </p:cNvSpPr>
          <p:nvPr>
            <p:ph type="ftr" sz="quarter" idx="11"/>
          </p:nvPr>
        </p:nvSpPr>
        <p:spPr>
          <a:ln/>
        </p:spPr>
        <p:txBody>
          <a:bodyPr/>
          <a:lstStyle>
            <a:lvl1pPr>
              <a:defRPr/>
            </a:lvl1pPr>
          </a:lstStyle>
          <a:p>
            <a:endParaRPr lang="en-US" altLang="en-US"/>
          </a:p>
        </p:txBody>
      </p:sp>
      <p:sp>
        <p:nvSpPr>
          <p:cNvPr id="5" name="Rectangle 46"/>
          <p:cNvSpPr>
            <a:spLocks noGrp="1" noChangeArrowheads="1"/>
          </p:cNvSpPr>
          <p:nvPr>
            <p:ph type="sldNum" sz="quarter" idx="12"/>
          </p:nvPr>
        </p:nvSpPr>
        <p:spPr>
          <a:ln/>
        </p:spPr>
        <p:txBody>
          <a:bodyPr/>
          <a:lstStyle>
            <a:lvl1pPr>
              <a:defRPr/>
            </a:lvl1pPr>
          </a:lstStyle>
          <a:p>
            <a:fld id="{0550FAD2-A27E-412A-A6DC-82AE7742AFE2}" type="slidenum">
              <a:rPr lang="en-US" altLang="en-US"/>
              <a:pPr/>
              <a:t>‹#›</a:t>
            </a:fld>
            <a:endParaRPr lang="en-US" altLang="en-US"/>
          </a:p>
        </p:txBody>
      </p:sp>
    </p:spTree>
    <p:extLst>
      <p:ext uri="{BB962C8B-B14F-4D97-AF65-F5344CB8AC3E}">
        <p14:creationId xmlns:p14="http://schemas.microsoft.com/office/powerpoint/2010/main" val="579804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C222BD5-DFC8-FE46-BF5F-0FDB8CF686D0}" type="slidenum">
              <a:rPr lang="en-US"/>
              <a:pPr>
                <a:defRPr/>
              </a:pPr>
              <a:t>‹#›</a:t>
            </a:fld>
            <a:endParaRPr lang="en-US"/>
          </a:p>
        </p:txBody>
      </p:sp>
    </p:spTree>
    <p:extLst>
      <p:ext uri="{BB962C8B-B14F-4D97-AF65-F5344CB8AC3E}">
        <p14:creationId xmlns:p14="http://schemas.microsoft.com/office/powerpoint/2010/main" val="38293453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39C646-3DD1-9642-9F62-1A1144A25F38}" type="slidenum">
              <a:rPr lang="en-US"/>
              <a:pPr>
                <a:defRPr/>
              </a:pPr>
              <a:t>‹#›</a:t>
            </a:fld>
            <a:endParaRPr lang="en-US"/>
          </a:p>
        </p:txBody>
      </p:sp>
    </p:spTree>
    <p:extLst>
      <p:ext uri="{BB962C8B-B14F-4D97-AF65-F5344CB8AC3E}">
        <p14:creationId xmlns:p14="http://schemas.microsoft.com/office/powerpoint/2010/main" val="194125514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endParaRPr lang="en-US" altLang="en-US"/>
          </a:p>
        </p:txBody>
      </p:sp>
      <p:sp>
        <p:nvSpPr>
          <p:cNvPr id="3" name="Rectangle 45"/>
          <p:cNvSpPr>
            <a:spLocks noGrp="1" noChangeArrowheads="1"/>
          </p:cNvSpPr>
          <p:nvPr>
            <p:ph type="ftr" sz="quarter" idx="11"/>
          </p:nvPr>
        </p:nvSpPr>
        <p:spPr>
          <a:ln/>
        </p:spPr>
        <p:txBody>
          <a:bodyPr/>
          <a:lstStyle>
            <a:lvl1pPr>
              <a:defRPr/>
            </a:lvl1pPr>
          </a:lstStyle>
          <a:p>
            <a:endParaRPr lang="en-US" altLang="en-US"/>
          </a:p>
        </p:txBody>
      </p:sp>
      <p:sp>
        <p:nvSpPr>
          <p:cNvPr id="4" name="Rectangle 46"/>
          <p:cNvSpPr>
            <a:spLocks noGrp="1" noChangeArrowheads="1"/>
          </p:cNvSpPr>
          <p:nvPr>
            <p:ph type="sldNum" sz="quarter" idx="12"/>
          </p:nvPr>
        </p:nvSpPr>
        <p:spPr>
          <a:ln/>
        </p:spPr>
        <p:txBody>
          <a:bodyPr/>
          <a:lstStyle>
            <a:lvl1pPr>
              <a:defRPr/>
            </a:lvl1pPr>
          </a:lstStyle>
          <a:p>
            <a:fld id="{16488D66-744E-401A-AFD5-FB298C3F3DA0}" type="slidenum">
              <a:rPr lang="en-US" altLang="en-US"/>
              <a:pPr/>
              <a:t>‹#›</a:t>
            </a:fld>
            <a:endParaRPr lang="en-US" altLang="en-US"/>
          </a:p>
        </p:txBody>
      </p:sp>
    </p:spTree>
    <p:extLst>
      <p:ext uri="{BB962C8B-B14F-4D97-AF65-F5344CB8AC3E}">
        <p14:creationId xmlns:p14="http://schemas.microsoft.com/office/powerpoint/2010/main" val="262066820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p>
        </p:txBody>
      </p:sp>
      <p:sp>
        <p:nvSpPr>
          <p:cNvPr id="6" name="Rectangle 45"/>
          <p:cNvSpPr>
            <a:spLocks noGrp="1" noChangeArrowheads="1"/>
          </p:cNvSpPr>
          <p:nvPr>
            <p:ph type="ftr" sz="quarter" idx="11"/>
          </p:nvPr>
        </p:nvSpPr>
        <p:spPr>
          <a:ln/>
        </p:spPr>
        <p:txBody>
          <a:bodyPr/>
          <a:lstStyle>
            <a:lvl1pPr>
              <a:defRPr/>
            </a:lvl1pPr>
          </a:lstStyle>
          <a:p>
            <a:endParaRPr lang="en-US" altLang="en-US"/>
          </a:p>
        </p:txBody>
      </p:sp>
      <p:sp>
        <p:nvSpPr>
          <p:cNvPr id="7" name="Rectangle 46"/>
          <p:cNvSpPr>
            <a:spLocks noGrp="1" noChangeArrowheads="1"/>
          </p:cNvSpPr>
          <p:nvPr>
            <p:ph type="sldNum" sz="quarter" idx="12"/>
          </p:nvPr>
        </p:nvSpPr>
        <p:spPr>
          <a:ln/>
        </p:spPr>
        <p:txBody>
          <a:bodyPr/>
          <a:lstStyle>
            <a:lvl1pPr>
              <a:defRPr/>
            </a:lvl1pPr>
          </a:lstStyle>
          <a:p>
            <a:fld id="{DF84376C-F989-43EB-8BA1-AC557761C840}" type="slidenum">
              <a:rPr lang="en-US" altLang="en-US"/>
              <a:pPr/>
              <a:t>‹#›</a:t>
            </a:fld>
            <a:endParaRPr lang="en-US" altLang="en-US"/>
          </a:p>
        </p:txBody>
      </p:sp>
    </p:spTree>
    <p:extLst>
      <p:ext uri="{BB962C8B-B14F-4D97-AF65-F5344CB8AC3E}">
        <p14:creationId xmlns:p14="http://schemas.microsoft.com/office/powerpoint/2010/main" val="282692488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endParaRPr lang="en-US" altLang="en-US"/>
          </a:p>
        </p:txBody>
      </p:sp>
      <p:sp>
        <p:nvSpPr>
          <p:cNvPr id="6" name="Rectangle 45"/>
          <p:cNvSpPr>
            <a:spLocks noGrp="1" noChangeArrowheads="1"/>
          </p:cNvSpPr>
          <p:nvPr>
            <p:ph type="ftr" sz="quarter" idx="11"/>
          </p:nvPr>
        </p:nvSpPr>
        <p:spPr>
          <a:ln/>
        </p:spPr>
        <p:txBody>
          <a:bodyPr/>
          <a:lstStyle>
            <a:lvl1pPr>
              <a:defRPr/>
            </a:lvl1pPr>
          </a:lstStyle>
          <a:p>
            <a:endParaRPr lang="en-US" altLang="en-US"/>
          </a:p>
        </p:txBody>
      </p:sp>
      <p:sp>
        <p:nvSpPr>
          <p:cNvPr id="7" name="Rectangle 46"/>
          <p:cNvSpPr>
            <a:spLocks noGrp="1" noChangeArrowheads="1"/>
          </p:cNvSpPr>
          <p:nvPr>
            <p:ph type="sldNum" sz="quarter" idx="12"/>
          </p:nvPr>
        </p:nvSpPr>
        <p:spPr>
          <a:ln/>
        </p:spPr>
        <p:txBody>
          <a:bodyPr/>
          <a:lstStyle>
            <a:lvl1pPr>
              <a:defRPr/>
            </a:lvl1pPr>
          </a:lstStyle>
          <a:p>
            <a:fld id="{95753790-AFD7-4E92-B89A-CE1DE064A8DD}" type="slidenum">
              <a:rPr lang="en-US" altLang="en-US"/>
              <a:pPr/>
              <a:t>‹#›</a:t>
            </a:fld>
            <a:endParaRPr lang="en-US" altLang="en-US"/>
          </a:p>
        </p:txBody>
      </p:sp>
    </p:spTree>
    <p:extLst>
      <p:ext uri="{BB962C8B-B14F-4D97-AF65-F5344CB8AC3E}">
        <p14:creationId xmlns:p14="http://schemas.microsoft.com/office/powerpoint/2010/main" val="2340614375"/>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B7E7F9AC-9BF8-409C-B9A3-F0285C7E1C87}" type="slidenum">
              <a:rPr lang="en-US" altLang="en-US"/>
              <a:pPr/>
              <a:t>‹#›</a:t>
            </a:fld>
            <a:endParaRPr lang="en-US" altLang="en-US"/>
          </a:p>
        </p:txBody>
      </p:sp>
    </p:spTree>
    <p:extLst>
      <p:ext uri="{BB962C8B-B14F-4D97-AF65-F5344CB8AC3E}">
        <p14:creationId xmlns:p14="http://schemas.microsoft.com/office/powerpoint/2010/main" val="359063430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endParaRPr lang="en-US" altLang="en-US"/>
          </a:p>
        </p:txBody>
      </p:sp>
      <p:sp>
        <p:nvSpPr>
          <p:cNvPr id="5" name="Rectangle 45"/>
          <p:cNvSpPr>
            <a:spLocks noGrp="1" noChangeArrowheads="1"/>
          </p:cNvSpPr>
          <p:nvPr>
            <p:ph type="ftr" sz="quarter" idx="11"/>
          </p:nvPr>
        </p:nvSpPr>
        <p:spPr>
          <a:ln/>
        </p:spPr>
        <p:txBody>
          <a:bodyPr/>
          <a:lstStyle>
            <a:lvl1pPr>
              <a:defRPr/>
            </a:lvl1pPr>
          </a:lstStyle>
          <a:p>
            <a:endParaRPr lang="en-US" altLang="en-US"/>
          </a:p>
        </p:txBody>
      </p:sp>
      <p:sp>
        <p:nvSpPr>
          <p:cNvPr id="6" name="Rectangle 46"/>
          <p:cNvSpPr>
            <a:spLocks noGrp="1" noChangeArrowheads="1"/>
          </p:cNvSpPr>
          <p:nvPr>
            <p:ph type="sldNum" sz="quarter" idx="12"/>
          </p:nvPr>
        </p:nvSpPr>
        <p:spPr>
          <a:ln/>
        </p:spPr>
        <p:txBody>
          <a:bodyPr/>
          <a:lstStyle>
            <a:lvl1pPr>
              <a:defRPr/>
            </a:lvl1pPr>
          </a:lstStyle>
          <a:p>
            <a:fld id="{5487FF70-889A-46B7-985A-77A65454E0DD}" type="slidenum">
              <a:rPr lang="en-US" altLang="en-US"/>
              <a:pPr/>
              <a:t>‹#›</a:t>
            </a:fld>
            <a:endParaRPr lang="en-US" altLang="en-US"/>
          </a:p>
        </p:txBody>
      </p:sp>
    </p:spTree>
    <p:extLst>
      <p:ext uri="{BB962C8B-B14F-4D97-AF65-F5344CB8AC3E}">
        <p14:creationId xmlns:p14="http://schemas.microsoft.com/office/powerpoint/2010/main" val="165428587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8"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10"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3"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5"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7"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05C8F7B1-D2AC-3B44-B2A2-9C18A0932D29}" type="slidenum">
              <a:rPr lang="en-US"/>
              <a:pPr>
                <a:defRPr/>
              </a:pPr>
              <a:t>‹#›</a:t>
            </a:fld>
            <a:endParaRPr lang="en-US"/>
          </a:p>
        </p:txBody>
      </p:sp>
    </p:spTree>
    <p:extLst>
      <p:ext uri="{BB962C8B-B14F-4D97-AF65-F5344CB8AC3E}">
        <p14:creationId xmlns:p14="http://schemas.microsoft.com/office/powerpoint/2010/main" val="1854943646"/>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BE75323-E9F4-A144-8F75-DEB940DF93D8}" type="slidenum">
              <a:rPr lang="en-US"/>
              <a:pPr>
                <a:defRPr/>
              </a:pPr>
              <a:t>‹#›</a:t>
            </a:fld>
            <a:endParaRPr lang="en-US"/>
          </a:p>
        </p:txBody>
      </p:sp>
    </p:spTree>
    <p:extLst>
      <p:ext uri="{BB962C8B-B14F-4D97-AF65-F5344CB8AC3E}">
        <p14:creationId xmlns:p14="http://schemas.microsoft.com/office/powerpoint/2010/main" val="3031048232"/>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337E7B87-B8D3-AF4B-B019-38910E24B41B}" type="slidenum">
              <a:rPr lang="en-US"/>
              <a:pPr>
                <a:defRPr/>
              </a:pPr>
              <a:t>‹#›</a:t>
            </a:fld>
            <a:endParaRPr lang="en-US"/>
          </a:p>
        </p:txBody>
      </p:sp>
    </p:spTree>
    <p:extLst>
      <p:ext uri="{BB962C8B-B14F-4D97-AF65-F5344CB8AC3E}">
        <p14:creationId xmlns:p14="http://schemas.microsoft.com/office/powerpoint/2010/main" val="124016483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D9E8EB24-431A-6246-88B9-AF7BC8D4F760}" type="slidenum">
              <a:rPr lang="en-US"/>
              <a:pPr>
                <a:defRPr/>
              </a:pPr>
              <a:t>‹#›</a:t>
            </a:fld>
            <a:endParaRPr lang="en-US"/>
          </a:p>
        </p:txBody>
      </p:sp>
    </p:spTree>
    <p:extLst>
      <p:ext uri="{BB962C8B-B14F-4D97-AF65-F5344CB8AC3E}">
        <p14:creationId xmlns:p14="http://schemas.microsoft.com/office/powerpoint/2010/main" val="3652437811"/>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A7675344-2A16-7A49-BAC3-F052FAB54CFE}" type="slidenum">
              <a:rPr lang="en-US"/>
              <a:pPr>
                <a:defRPr/>
              </a:pPr>
              <a:t>‹#›</a:t>
            </a:fld>
            <a:endParaRPr lang="en-US"/>
          </a:p>
        </p:txBody>
      </p:sp>
    </p:spTree>
    <p:extLst>
      <p:ext uri="{BB962C8B-B14F-4D97-AF65-F5344CB8AC3E}">
        <p14:creationId xmlns:p14="http://schemas.microsoft.com/office/powerpoint/2010/main" val="67417169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198A8CF-6DA2-834A-A496-EC31584EEFA0}" type="slidenum">
              <a:rPr lang="en-US"/>
              <a:pPr>
                <a:defRPr/>
              </a:pPr>
              <a:t>‹#›</a:t>
            </a:fld>
            <a:endParaRPr lang="en-US"/>
          </a:p>
        </p:txBody>
      </p:sp>
    </p:spTree>
    <p:extLst>
      <p:ext uri="{BB962C8B-B14F-4D97-AF65-F5344CB8AC3E}">
        <p14:creationId xmlns:p14="http://schemas.microsoft.com/office/powerpoint/2010/main" val="200587504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79C088A2-FEC6-5F43-B955-88767CD64ED6}" type="slidenum">
              <a:rPr lang="en-US"/>
              <a:pPr>
                <a:defRPr/>
              </a:pPr>
              <a:t>‹#›</a:t>
            </a:fld>
            <a:endParaRPr lang="en-US"/>
          </a:p>
        </p:txBody>
      </p:sp>
    </p:spTree>
    <p:extLst>
      <p:ext uri="{BB962C8B-B14F-4D97-AF65-F5344CB8AC3E}">
        <p14:creationId xmlns:p14="http://schemas.microsoft.com/office/powerpoint/2010/main" val="96682360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E7BE9BD0-8DF0-CA4C-8CFA-8D02F36FAC2B}" type="slidenum">
              <a:rPr lang="en-US"/>
              <a:pPr>
                <a:defRPr/>
              </a:pPr>
              <a:t>‹#›</a:t>
            </a:fld>
            <a:endParaRPr lang="en-US"/>
          </a:p>
        </p:txBody>
      </p:sp>
    </p:spTree>
    <p:extLst>
      <p:ext uri="{BB962C8B-B14F-4D97-AF65-F5344CB8AC3E}">
        <p14:creationId xmlns:p14="http://schemas.microsoft.com/office/powerpoint/2010/main" val="193474011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614E28CB-8D75-DF44-8D55-2900A1580FA5}" type="slidenum">
              <a:rPr lang="en-US"/>
              <a:pPr>
                <a:defRPr/>
              </a:pPr>
              <a:t>‹#›</a:t>
            </a:fld>
            <a:endParaRPr lang="en-US"/>
          </a:p>
        </p:txBody>
      </p:sp>
    </p:spTree>
    <p:extLst>
      <p:ext uri="{BB962C8B-B14F-4D97-AF65-F5344CB8AC3E}">
        <p14:creationId xmlns:p14="http://schemas.microsoft.com/office/powerpoint/2010/main" val="192102017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1EAEA26B-851B-9A40-A53F-230B03D327B9}" type="slidenum">
              <a:rPr lang="en-US"/>
              <a:pPr>
                <a:defRPr/>
              </a:pPr>
              <a:t>‹#›</a:t>
            </a:fld>
            <a:endParaRPr lang="en-US"/>
          </a:p>
        </p:txBody>
      </p:sp>
    </p:spTree>
    <p:extLst>
      <p:ext uri="{BB962C8B-B14F-4D97-AF65-F5344CB8AC3E}">
        <p14:creationId xmlns:p14="http://schemas.microsoft.com/office/powerpoint/2010/main" val="2553549665"/>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E09BF517-BD6C-E54A-AC6C-DA3D480E1AC4}" type="slidenum">
              <a:rPr lang="en-US"/>
              <a:pPr>
                <a:defRPr/>
              </a:pPr>
              <a:t>‹#›</a:t>
            </a:fld>
            <a:endParaRPr lang="en-US"/>
          </a:p>
        </p:txBody>
      </p:sp>
    </p:spTree>
    <p:extLst>
      <p:ext uri="{BB962C8B-B14F-4D97-AF65-F5344CB8AC3E}">
        <p14:creationId xmlns:p14="http://schemas.microsoft.com/office/powerpoint/2010/main" val="3716877214"/>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B66D4E4-5022-7B4E-AA32-6AD4BED1936C}" type="slidenum">
              <a:rPr lang="en-US"/>
              <a:pPr>
                <a:defRPr/>
              </a:pPr>
              <a:t>‹#›</a:t>
            </a:fld>
            <a:endParaRPr lang="en-US"/>
          </a:p>
        </p:txBody>
      </p:sp>
    </p:spTree>
    <p:extLst>
      <p:ext uri="{BB962C8B-B14F-4D97-AF65-F5344CB8AC3E}">
        <p14:creationId xmlns:p14="http://schemas.microsoft.com/office/powerpoint/2010/main" val="50831698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B8A8C56E-1484-8C4D-8674-29AFEB0A21AF}" type="slidenum">
              <a:rPr lang="en-US"/>
              <a:pPr>
                <a:defRPr/>
              </a:pPr>
              <a:t>‹#›</a:t>
            </a:fld>
            <a:endParaRPr lang="en-US"/>
          </a:p>
        </p:txBody>
      </p:sp>
    </p:spTree>
    <p:extLst>
      <p:ext uri="{BB962C8B-B14F-4D97-AF65-F5344CB8AC3E}">
        <p14:creationId xmlns:p14="http://schemas.microsoft.com/office/powerpoint/2010/main" val="825814772"/>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1827" name="Rectangle 1027"/>
          <p:cNvSpPr>
            <a:spLocks noGrp="1" noChangeArrowheads="1"/>
          </p:cNvSpPr>
          <p:nvPr>
            <p:ph type="ctrTitle"/>
          </p:nvPr>
        </p:nvSpPr>
        <p:spPr>
          <a:xfrm>
            <a:off x="685800" y="1981200"/>
            <a:ext cx="7772400" cy="1143000"/>
          </a:xfrm>
        </p:spPr>
        <p:txBody>
          <a:bodyPr/>
          <a:lstStyle>
            <a:lvl1pPr>
              <a:defRPr/>
            </a:lvl1pPr>
          </a:lstStyle>
          <a:p>
            <a:r>
              <a:rPr lang="en-US"/>
              <a:t>Click to edit Master title style</a:t>
            </a:r>
          </a:p>
        </p:txBody>
      </p:sp>
      <p:sp>
        <p:nvSpPr>
          <p:cNvPr id="461828" name="Rectangle 1028"/>
          <p:cNvSpPr>
            <a:spLocks noGrp="1" noChangeArrowheads="1"/>
          </p:cNvSpPr>
          <p:nvPr>
            <p:ph type="subTitle" idx="1"/>
          </p:nvPr>
        </p:nvSpPr>
        <p:spPr>
          <a:xfrm>
            <a:off x="1371600" y="3429000"/>
            <a:ext cx="6400800" cy="1752600"/>
          </a:xfrm>
        </p:spPr>
        <p:txBody>
          <a:bodyPr/>
          <a:lstStyle>
            <a:lvl1pPr marL="0" indent="0" algn="ctr">
              <a:buFontTx/>
              <a:buNone/>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p>
        </p:txBody>
      </p:sp>
      <p:sp>
        <p:nvSpPr>
          <p:cNvPr id="6" name="Rectangle 1030"/>
          <p:cNvSpPr>
            <a:spLocks noGrp="1" noChangeArrowheads="1"/>
          </p:cNvSpPr>
          <p:nvPr>
            <p:ph type="ftr" sz="quarter" idx="11"/>
          </p:nvPr>
        </p:nvSpPr>
        <p:spPr/>
        <p:txBody>
          <a:bodyPr/>
          <a:lstStyle>
            <a:lvl1pPr>
              <a:defRPr/>
            </a:lvl1pPr>
          </a:lstStyle>
          <a:p>
            <a:pPr>
              <a:defRPr/>
            </a:pPr>
            <a:endParaRPr lang="en-US"/>
          </a:p>
        </p:txBody>
      </p:sp>
      <p:sp>
        <p:nvSpPr>
          <p:cNvPr id="7" name="Rectangle 1031"/>
          <p:cNvSpPr>
            <a:spLocks noGrp="1" noChangeArrowheads="1"/>
          </p:cNvSpPr>
          <p:nvPr>
            <p:ph type="sldNum" sz="quarter" idx="12"/>
          </p:nvPr>
        </p:nvSpPr>
        <p:spPr/>
        <p:txBody>
          <a:bodyPr/>
          <a:lstStyle>
            <a:lvl1pPr>
              <a:defRPr/>
            </a:lvl1pPr>
          </a:lstStyle>
          <a:p>
            <a:pPr>
              <a:defRPr/>
            </a:pPr>
            <a:fld id="{F318756B-3662-CC45-9759-E1957F9ED4C8}" type="slidenum">
              <a:rPr lang="en-US"/>
              <a:pPr>
                <a:defRPr/>
              </a:pPr>
              <a:t>‹#›</a:t>
            </a:fld>
            <a:endParaRPr lang="en-US"/>
          </a:p>
        </p:txBody>
      </p:sp>
    </p:spTree>
    <p:extLst>
      <p:ext uri="{BB962C8B-B14F-4D97-AF65-F5344CB8AC3E}">
        <p14:creationId xmlns:p14="http://schemas.microsoft.com/office/powerpoint/2010/main" val="3095908367"/>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D2D554FA-ED6E-F04C-80C5-C48D9B8CD0A1}" type="slidenum">
              <a:rPr lang="en-US"/>
              <a:pPr>
                <a:defRPr/>
              </a:pPr>
              <a:t>‹#›</a:t>
            </a:fld>
            <a:endParaRPr lang="en-US"/>
          </a:p>
        </p:txBody>
      </p:sp>
    </p:spTree>
    <p:extLst>
      <p:ext uri="{BB962C8B-B14F-4D97-AF65-F5344CB8AC3E}">
        <p14:creationId xmlns:p14="http://schemas.microsoft.com/office/powerpoint/2010/main" val="29420155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CA98A124-0DC3-5844-B63E-1512F3DA64CA}" type="slidenum">
              <a:rPr lang="en-US"/>
              <a:pPr>
                <a:defRPr/>
              </a:pPr>
              <a:t>‹#›</a:t>
            </a:fld>
            <a:endParaRPr lang="en-US"/>
          </a:p>
        </p:txBody>
      </p:sp>
    </p:spTree>
    <p:extLst>
      <p:ext uri="{BB962C8B-B14F-4D97-AF65-F5344CB8AC3E}">
        <p14:creationId xmlns:p14="http://schemas.microsoft.com/office/powerpoint/2010/main" val="138319016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F98081D-B0AD-FA4E-A4A2-D5ADC2CD6102}" type="slidenum">
              <a:rPr lang="en-US"/>
              <a:pPr>
                <a:defRPr/>
              </a:pPr>
              <a:t>‹#›</a:t>
            </a:fld>
            <a:endParaRPr lang="en-US"/>
          </a:p>
        </p:txBody>
      </p:sp>
    </p:spTree>
    <p:extLst>
      <p:ext uri="{BB962C8B-B14F-4D97-AF65-F5344CB8AC3E}">
        <p14:creationId xmlns:p14="http://schemas.microsoft.com/office/powerpoint/2010/main" val="619631506"/>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p>
        </p:txBody>
      </p:sp>
      <p:sp>
        <p:nvSpPr>
          <p:cNvPr id="7" name="Rectangle 1031"/>
          <p:cNvSpPr>
            <a:spLocks noGrp="1" noChangeArrowheads="1"/>
          </p:cNvSpPr>
          <p:nvPr>
            <p:ph type="sldNum" sz="quarter" idx="12"/>
          </p:nvPr>
        </p:nvSpPr>
        <p:spPr>
          <a:ln/>
        </p:spPr>
        <p:txBody>
          <a:bodyPr/>
          <a:lstStyle>
            <a:lvl1pPr>
              <a:defRPr/>
            </a:lvl1pPr>
          </a:lstStyle>
          <a:p>
            <a:pPr>
              <a:defRPr/>
            </a:pPr>
            <a:fld id="{849B536A-3916-1C48-93D8-F89E76CBFF2E}" type="slidenum">
              <a:rPr lang="en-US"/>
              <a:pPr>
                <a:defRPr/>
              </a:pPr>
              <a:t>‹#›</a:t>
            </a:fld>
            <a:endParaRPr lang="en-US"/>
          </a:p>
        </p:txBody>
      </p:sp>
    </p:spTree>
    <p:extLst>
      <p:ext uri="{BB962C8B-B14F-4D97-AF65-F5344CB8AC3E}">
        <p14:creationId xmlns:p14="http://schemas.microsoft.com/office/powerpoint/2010/main" val="312544622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dt" sz="half" idx="10"/>
          </p:nvPr>
        </p:nvSpPr>
        <p:spPr>
          <a:ln/>
        </p:spPr>
        <p:txBody>
          <a:bodyPr/>
          <a:lstStyle>
            <a:lvl1pPr>
              <a:defRPr/>
            </a:lvl1pPr>
          </a:lstStyle>
          <a:p>
            <a:pPr>
              <a:defRPr/>
            </a:pPr>
            <a:endParaRPr lang="en-US"/>
          </a:p>
        </p:txBody>
      </p:sp>
      <p:sp>
        <p:nvSpPr>
          <p:cNvPr id="8" name="Rectangle 1030"/>
          <p:cNvSpPr>
            <a:spLocks noGrp="1" noChangeArrowheads="1"/>
          </p:cNvSpPr>
          <p:nvPr>
            <p:ph type="ftr" sz="quarter" idx="11"/>
          </p:nvPr>
        </p:nvSpPr>
        <p:spPr>
          <a:ln/>
        </p:spPr>
        <p:txBody>
          <a:bodyPr/>
          <a:lstStyle>
            <a:lvl1pPr>
              <a:defRPr/>
            </a:lvl1pPr>
          </a:lstStyle>
          <a:p>
            <a:pPr>
              <a:defRPr/>
            </a:pPr>
            <a:endParaRPr lang="en-US"/>
          </a:p>
        </p:txBody>
      </p:sp>
      <p:sp>
        <p:nvSpPr>
          <p:cNvPr id="9" name="Rectangle 1031"/>
          <p:cNvSpPr>
            <a:spLocks noGrp="1" noChangeArrowheads="1"/>
          </p:cNvSpPr>
          <p:nvPr>
            <p:ph type="sldNum" sz="quarter" idx="12"/>
          </p:nvPr>
        </p:nvSpPr>
        <p:spPr>
          <a:ln/>
        </p:spPr>
        <p:txBody>
          <a:bodyPr/>
          <a:lstStyle>
            <a:lvl1pPr>
              <a:defRPr/>
            </a:lvl1pPr>
          </a:lstStyle>
          <a:p>
            <a:pPr>
              <a:defRPr/>
            </a:pPr>
            <a:fld id="{9B32D1E6-0AE0-4442-B0F6-A29B4379E6BE}" type="slidenum">
              <a:rPr lang="en-US"/>
              <a:pPr>
                <a:defRPr/>
              </a:pPr>
              <a:t>‹#›</a:t>
            </a:fld>
            <a:endParaRPr lang="en-US"/>
          </a:p>
        </p:txBody>
      </p:sp>
    </p:spTree>
    <p:extLst>
      <p:ext uri="{BB962C8B-B14F-4D97-AF65-F5344CB8AC3E}">
        <p14:creationId xmlns:p14="http://schemas.microsoft.com/office/powerpoint/2010/main" val="302127237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dt" sz="half" idx="10"/>
          </p:nvPr>
        </p:nvSpPr>
        <p:spPr>
          <a:ln/>
        </p:spPr>
        <p:txBody>
          <a:bodyPr/>
          <a:lstStyle>
            <a:lvl1pPr>
              <a:defRPr/>
            </a:lvl1pPr>
          </a:lstStyle>
          <a:p>
            <a:pPr>
              <a:defRPr/>
            </a:pPr>
            <a:endParaRPr lang="en-US"/>
          </a:p>
        </p:txBody>
      </p:sp>
      <p:sp>
        <p:nvSpPr>
          <p:cNvPr id="4" name="Rectangle 1030"/>
          <p:cNvSpPr>
            <a:spLocks noGrp="1" noChangeArrowheads="1"/>
          </p:cNvSpPr>
          <p:nvPr>
            <p:ph type="ftr" sz="quarter" idx="11"/>
          </p:nvPr>
        </p:nvSpPr>
        <p:spPr>
          <a:ln/>
        </p:spPr>
        <p:txBody>
          <a:bodyPr/>
          <a:lstStyle>
            <a:lvl1pPr>
              <a:defRPr/>
            </a:lvl1pPr>
          </a:lstStyle>
          <a:p>
            <a:pPr>
              <a:defRPr/>
            </a:pPr>
            <a:endParaRPr lang="en-US"/>
          </a:p>
        </p:txBody>
      </p:sp>
      <p:sp>
        <p:nvSpPr>
          <p:cNvPr id="5" name="Rectangle 1031"/>
          <p:cNvSpPr>
            <a:spLocks noGrp="1" noChangeArrowheads="1"/>
          </p:cNvSpPr>
          <p:nvPr>
            <p:ph type="sldNum" sz="quarter" idx="12"/>
          </p:nvPr>
        </p:nvSpPr>
        <p:spPr>
          <a:ln/>
        </p:spPr>
        <p:txBody>
          <a:bodyPr/>
          <a:lstStyle>
            <a:lvl1pPr>
              <a:defRPr/>
            </a:lvl1pPr>
          </a:lstStyle>
          <a:p>
            <a:pPr>
              <a:defRPr/>
            </a:pPr>
            <a:fld id="{B9EDA904-4AC3-F941-B45E-36476451599F}" type="slidenum">
              <a:rPr lang="en-US"/>
              <a:pPr>
                <a:defRPr/>
              </a:pPr>
              <a:t>‹#›</a:t>
            </a:fld>
            <a:endParaRPr lang="en-US"/>
          </a:p>
        </p:txBody>
      </p:sp>
    </p:spTree>
    <p:extLst>
      <p:ext uri="{BB962C8B-B14F-4D97-AF65-F5344CB8AC3E}">
        <p14:creationId xmlns:p14="http://schemas.microsoft.com/office/powerpoint/2010/main" val="138095752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dt" sz="half" idx="10"/>
          </p:nvPr>
        </p:nvSpPr>
        <p:spPr>
          <a:ln/>
        </p:spPr>
        <p:txBody>
          <a:bodyPr/>
          <a:lstStyle>
            <a:lvl1pPr>
              <a:defRPr/>
            </a:lvl1pPr>
          </a:lstStyle>
          <a:p>
            <a:pPr>
              <a:defRPr/>
            </a:pPr>
            <a:endParaRPr lang="en-US"/>
          </a:p>
        </p:txBody>
      </p:sp>
      <p:sp>
        <p:nvSpPr>
          <p:cNvPr id="3" name="Rectangle 1030"/>
          <p:cNvSpPr>
            <a:spLocks noGrp="1" noChangeArrowheads="1"/>
          </p:cNvSpPr>
          <p:nvPr>
            <p:ph type="ftr" sz="quarter" idx="11"/>
          </p:nvPr>
        </p:nvSpPr>
        <p:spPr>
          <a:ln/>
        </p:spPr>
        <p:txBody>
          <a:bodyPr/>
          <a:lstStyle>
            <a:lvl1pPr>
              <a:defRPr/>
            </a:lvl1pPr>
          </a:lstStyle>
          <a:p>
            <a:pPr>
              <a:defRPr/>
            </a:pPr>
            <a:endParaRPr lang="en-US"/>
          </a:p>
        </p:txBody>
      </p:sp>
      <p:sp>
        <p:nvSpPr>
          <p:cNvPr id="4" name="Rectangle 1031"/>
          <p:cNvSpPr>
            <a:spLocks noGrp="1" noChangeArrowheads="1"/>
          </p:cNvSpPr>
          <p:nvPr>
            <p:ph type="sldNum" sz="quarter" idx="12"/>
          </p:nvPr>
        </p:nvSpPr>
        <p:spPr>
          <a:ln/>
        </p:spPr>
        <p:txBody>
          <a:bodyPr/>
          <a:lstStyle>
            <a:lvl1pPr>
              <a:defRPr/>
            </a:lvl1pPr>
          </a:lstStyle>
          <a:p>
            <a:pPr>
              <a:defRPr/>
            </a:pPr>
            <a:fld id="{5ABFFCFA-649B-3C44-AD41-C57D4F7C7B29}" type="slidenum">
              <a:rPr lang="en-US"/>
              <a:pPr>
                <a:defRPr/>
              </a:pPr>
              <a:t>‹#›</a:t>
            </a:fld>
            <a:endParaRPr lang="en-US"/>
          </a:p>
        </p:txBody>
      </p:sp>
    </p:spTree>
    <p:extLst>
      <p:ext uri="{BB962C8B-B14F-4D97-AF65-F5344CB8AC3E}">
        <p14:creationId xmlns:p14="http://schemas.microsoft.com/office/powerpoint/2010/main" val="197152532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p>
        </p:txBody>
      </p:sp>
      <p:sp>
        <p:nvSpPr>
          <p:cNvPr id="7" name="Rectangle 1031"/>
          <p:cNvSpPr>
            <a:spLocks noGrp="1" noChangeArrowheads="1"/>
          </p:cNvSpPr>
          <p:nvPr>
            <p:ph type="sldNum" sz="quarter" idx="12"/>
          </p:nvPr>
        </p:nvSpPr>
        <p:spPr>
          <a:ln/>
        </p:spPr>
        <p:txBody>
          <a:bodyPr/>
          <a:lstStyle>
            <a:lvl1pPr>
              <a:defRPr/>
            </a:lvl1pPr>
          </a:lstStyle>
          <a:p>
            <a:pPr>
              <a:defRPr/>
            </a:pPr>
            <a:fld id="{5286B16C-A2D1-7F4B-B0BB-23A1761BCC55}" type="slidenum">
              <a:rPr lang="en-US"/>
              <a:pPr>
                <a:defRPr/>
              </a:pPr>
              <a:t>‹#›</a:t>
            </a:fld>
            <a:endParaRPr lang="en-US"/>
          </a:p>
        </p:txBody>
      </p:sp>
    </p:spTree>
    <p:extLst>
      <p:ext uri="{BB962C8B-B14F-4D97-AF65-F5344CB8AC3E}">
        <p14:creationId xmlns:p14="http://schemas.microsoft.com/office/powerpoint/2010/main" val="154195482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a:ln/>
        </p:spPr>
        <p:txBody>
          <a:bodyPr/>
          <a:lstStyle>
            <a:lvl1pPr>
              <a:defRPr/>
            </a:lvl1pPr>
          </a:lstStyle>
          <a:p>
            <a:pPr>
              <a:defRPr/>
            </a:pPr>
            <a:endParaRPr lang="en-US"/>
          </a:p>
        </p:txBody>
      </p:sp>
      <p:sp>
        <p:nvSpPr>
          <p:cNvPr id="6" name="Rectangle 1030"/>
          <p:cNvSpPr>
            <a:spLocks noGrp="1" noChangeArrowheads="1"/>
          </p:cNvSpPr>
          <p:nvPr>
            <p:ph type="ftr" sz="quarter" idx="11"/>
          </p:nvPr>
        </p:nvSpPr>
        <p:spPr>
          <a:ln/>
        </p:spPr>
        <p:txBody>
          <a:bodyPr/>
          <a:lstStyle>
            <a:lvl1pPr>
              <a:defRPr/>
            </a:lvl1pPr>
          </a:lstStyle>
          <a:p>
            <a:pPr>
              <a:defRPr/>
            </a:pPr>
            <a:endParaRPr lang="en-US"/>
          </a:p>
        </p:txBody>
      </p:sp>
      <p:sp>
        <p:nvSpPr>
          <p:cNvPr id="7" name="Rectangle 1031"/>
          <p:cNvSpPr>
            <a:spLocks noGrp="1" noChangeArrowheads="1"/>
          </p:cNvSpPr>
          <p:nvPr>
            <p:ph type="sldNum" sz="quarter" idx="12"/>
          </p:nvPr>
        </p:nvSpPr>
        <p:spPr>
          <a:ln/>
        </p:spPr>
        <p:txBody>
          <a:bodyPr/>
          <a:lstStyle>
            <a:lvl1pPr>
              <a:defRPr/>
            </a:lvl1pPr>
          </a:lstStyle>
          <a:p>
            <a:pPr>
              <a:defRPr/>
            </a:pPr>
            <a:fld id="{4E17C86A-ACDA-0A4D-9046-EF8A703D9DEB}" type="slidenum">
              <a:rPr lang="en-US"/>
              <a:pPr>
                <a:defRPr/>
              </a:pPr>
              <a:t>‹#›</a:t>
            </a:fld>
            <a:endParaRPr lang="en-US"/>
          </a:p>
        </p:txBody>
      </p:sp>
    </p:spTree>
    <p:extLst>
      <p:ext uri="{BB962C8B-B14F-4D97-AF65-F5344CB8AC3E}">
        <p14:creationId xmlns:p14="http://schemas.microsoft.com/office/powerpoint/2010/main" val="306878786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A9B35968-F779-BD43-9CDF-393A28979707}" type="slidenum">
              <a:rPr lang="en-US"/>
              <a:pPr>
                <a:defRPr/>
              </a:pPr>
              <a:t>‹#›</a:t>
            </a:fld>
            <a:endParaRPr lang="en-US"/>
          </a:p>
        </p:txBody>
      </p:sp>
    </p:spTree>
    <p:extLst>
      <p:ext uri="{BB962C8B-B14F-4D97-AF65-F5344CB8AC3E}">
        <p14:creationId xmlns:p14="http://schemas.microsoft.com/office/powerpoint/2010/main" val="3794112268"/>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a:ln/>
        </p:spPr>
        <p:txBody>
          <a:bodyPr/>
          <a:lstStyle>
            <a:lvl1pPr>
              <a:defRPr/>
            </a:lvl1pPr>
          </a:lstStyle>
          <a:p>
            <a:pPr>
              <a:defRPr/>
            </a:pPr>
            <a:endParaRPr lang="en-US"/>
          </a:p>
        </p:txBody>
      </p:sp>
      <p:sp>
        <p:nvSpPr>
          <p:cNvPr id="5" name="Rectangle 1030"/>
          <p:cNvSpPr>
            <a:spLocks noGrp="1" noChangeArrowheads="1"/>
          </p:cNvSpPr>
          <p:nvPr>
            <p:ph type="ftr" sz="quarter" idx="11"/>
          </p:nvPr>
        </p:nvSpPr>
        <p:spPr>
          <a:ln/>
        </p:spPr>
        <p:txBody>
          <a:bodyPr/>
          <a:lstStyle>
            <a:lvl1pPr>
              <a:defRPr/>
            </a:lvl1pPr>
          </a:lstStyle>
          <a:p>
            <a:pPr>
              <a:defRPr/>
            </a:pPr>
            <a:endParaRPr lang="en-US"/>
          </a:p>
        </p:txBody>
      </p:sp>
      <p:sp>
        <p:nvSpPr>
          <p:cNvPr id="6" name="Rectangle 1031"/>
          <p:cNvSpPr>
            <a:spLocks noGrp="1" noChangeArrowheads="1"/>
          </p:cNvSpPr>
          <p:nvPr>
            <p:ph type="sldNum" sz="quarter" idx="12"/>
          </p:nvPr>
        </p:nvSpPr>
        <p:spPr>
          <a:ln/>
        </p:spPr>
        <p:txBody>
          <a:bodyPr/>
          <a:lstStyle>
            <a:lvl1pPr>
              <a:defRPr/>
            </a:lvl1pPr>
          </a:lstStyle>
          <a:p>
            <a:pPr>
              <a:defRPr/>
            </a:pPr>
            <a:fld id="{7364A617-7C95-3044-B16D-75DCECA73101}" type="slidenum">
              <a:rPr lang="en-US"/>
              <a:pPr>
                <a:defRPr/>
              </a:pPr>
              <a:t>‹#›</a:t>
            </a:fld>
            <a:endParaRPr lang="en-US"/>
          </a:p>
        </p:txBody>
      </p:sp>
    </p:spTree>
    <p:extLst>
      <p:ext uri="{BB962C8B-B14F-4D97-AF65-F5344CB8AC3E}">
        <p14:creationId xmlns:p14="http://schemas.microsoft.com/office/powerpoint/2010/main" val="932378635"/>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157644882"/>
      </p:ext>
    </p:extLst>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3971468"/>
      </p:ext>
    </p:extLst>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47670B5-0BE8-7E4F-9081-806A10DE4872}" type="slidenum">
              <a:rPr lang="en-US"/>
              <a:pPr>
                <a:defRPr/>
              </a:pPr>
              <a:t>‹#›</a:t>
            </a:fld>
            <a:endParaRPr lang="en-US"/>
          </a:p>
        </p:txBody>
      </p:sp>
    </p:spTree>
    <p:extLst>
      <p:ext uri="{BB962C8B-B14F-4D97-AF65-F5344CB8AC3E}">
        <p14:creationId xmlns:p14="http://schemas.microsoft.com/office/powerpoint/2010/main" val="392155729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76271380"/>
      </p:ext>
    </p:extLst>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95452617"/>
      </p:ext>
    </p:extLst>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3229649"/>
      </p:ext>
    </p:extLst>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62869229"/>
      </p:ext>
    </p:extLst>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53098544"/>
      </p:ext>
    </p:extLst>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1237940"/>
      </p:ext>
    </p:extLst>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sym typeface="Arial" charset="0"/>
            </a:endParaRPr>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00579228"/>
      </p:ext>
    </p:extLst>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7913060"/>
      </p:ext>
    </p:extLst>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228600"/>
            <a:ext cx="2286000" cy="6354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228600"/>
            <a:ext cx="6705600" cy="63547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0964101"/>
      </p:ext>
    </p:extLst>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1815FEDC-5BFD-F440-BB5B-548172FC4F9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58065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33E8107-6961-8040-A868-B8D9BA0A3B24}" type="slidenum">
              <a:rPr lang="en-US"/>
              <a:pPr>
                <a:defRPr/>
              </a:pPr>
              <a:t>‹#›</a:t>
            </a:fld>
            <a:endParaRPr lang="en-US"/>
          </a:p>
        </p:txBody>
      </p:sp>
    </p:spTree>
    <p:extLst>
      <p:ext uri="{BB962C8B-B14F-4D97-AF65-F5344CB8AC3E}">
        <p14:creationId xmlns:p14="http://schemas.microsoft.com/office/powerpoint/2010/main" val="5924112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F5C8B137-8201-A14D-8EAB-788913F1FE3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273883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0EF2ABAC-A42B-C148-9170-1B8C3DB064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2857261"/>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70"/>
          <p:cNvSpPr>
            <a:spLocks noGrp="1" noChangeArrowheads="1"/>
          </p:cNvSpPr>
          <p:nvPr>
            <p:ph type="sldNum" sz="quarter" idx="12"/>
          </p:nvPr>
        </p:nvSpPr>
        <p:spPr>
          <a:ln/>
        </p:spPr>
        <p:txBody>
          <a:bodyPr/>
          <a:lstStyle>
            <a:lvl1pPr>
              <a:defRPr/>
            </a:lvl1pPr>
          </a:lstStyle>
          <a:p>
            <a:pPr>
              <a:defRPr/>
            </a:pPr>
            <a:fld id="{6F655103-836A-C243-A26E-3555F6FA06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7540878"/>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70"/>
          <p:cNvSpPr>
            <a:spLocks noGrp="1" noChangeArrowheads="1"/>
          </p:cNvSpPr>
          <p:nvPr>
            <p:ph type="sldNum" sz="quarter" idx="12"/>
          </p:nvPr>
        </p:nvSpPr>
        <p:spPr>
          <a:ln/>
        </p:spPr>
        <p:txBody>
          <a:bodyPr/>
          <a:lstStyle>
            <a:lvl1pPr>
              <a:defRPr/>
            </a:lvl1pPr>
          </a:lstStyle>
          <a:p>
            <a:pPr>
              <a:defRPr/>
            </a:pPr>
            <a:fld id="{951AF850-EDBD-F24C-995C-5DCE95EEFE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397205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70"/>
          <p:cNvSpPr>
            <a:spLocks noGrp="1" noChangeArrowheads="1"/>
          </p:cNvSpPr>
          <p:nvPr>
            <p:ph type="sldNum" sz="quarter" idx="12"/>
          </p:nvPr>
        </p:nvSpPr>
        <p:spPr>
          <a:ln/>
        </p:spPr>
        <p:txBody>
          <a:bodyPr/>
          <a:lstStyle>
            <a:lvl1pPr>
              <a:defRPr/>
            </a:lvl1pPr>
          </a:lstStyle>
          <a:p>
            <a:pPr>
              <a:defRPr/>
            </a:pPr>
            <a:fld id="{BC925C05-FB1A-E343-947F-6A20F044EB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8767402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30F4C216-2838-1043-AD18-E54ED4A4E9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704193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70"/>
          <p:cNvSpPr>
            <a:spLocks noGrp="1" noChangeArrowheads="1"/>
          </p:cNvSpPr>
          <p:nvPr>
            <p:ph type="sldNum" sz="quarter" idx="12"/>
          </p:nvPr>
        </p:nvSpPr>
        <p:spPr>
          <a:ln/>
        </p:spPr>
        <p:txBody>
          <a:bodyPr/>
          <a:lstStyle>
            <a:lvl1pPr>
              <a:defRPr/>
            </a:lvl1pPr>
          </a:lstStyle>
          <a:p>
            <a:pPr>
              <a:defRPr/>
            </a:pPr>
            <a:fld id="{1CC523AD-9297-E84C-8FB0-F0ADE7B5BB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25501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9FC1EE35-D303-E346-B276-46264E9596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19045750"/>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70"/>
          <p:cNvSpPr>
            <a:spLocks noGrp="1" noChangeArrowheads="1"/>
          </p:cNvSpPr>
          <p:nvPr>
            <p:ph type="sldNum" sz="quarter" idx="12"/>
          </p:nvPr>
        </p:nvSpPr>
        <p:spPr>
          <a:ln/>
        </p:spPr>
        <p:txBody>
          <a:bodyPr/>
          <a:lstStyle>
            <a:lvl1pPr>
              <a:defRPr/>
            </a:lvl1pPr>
          </a:lstStyle>
          <a:p>
            <a:pPr>
              <a:defRPr/>
            </a:pPr>
            <a:fld id="{E37CF051-1FF7-1C43-9974-8F6B35EEADE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163674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878514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0F51505-18CB-6845-8BD4-D97EB9BA45AB}" type="slidenum">
              <a:rPr lang="en-US"/>
              <a:pPr>
                <a:defRPr/>
              </a:pPr>
              <a:t>‹#›</a:t>
            </a:fld>
            <a:endParaRPr lang="en-US"/>
          </a:p>
        </p:txBody>
      </p:sp>
    </p:spTree>
    <p:extLst>
      <p:ext uri="{BB962C8B-B14F-4D97-AF65-F5344CB8AC3E}">
        <p14:creationId xmlns:p14="http://schemas.microsoft.com/office/powerpoint/2010/main" val="66278085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2543941"/>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599881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927735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234890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7353881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282289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3679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521905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4854679"/>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977625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ED0755D-9FCF-4048-BE44-5ECF668B2182}" type="slidenum">
              <a:rPr lang="en-US"/>
              <a:pPr>
                <a:defRPr/>
              </a:pPr>
              <a:t>‹#›</a:t>
            </a:fld>
            <a:endParaRPr lang="en-US"/>
          </a:p>
        </p:txBody>
      </p:sp>
    </p:spTree>
    <p:extLst>
      <p:ext uri="{BB962C8B-B14F-4D97-AF65-F5344CB8AC3E}">
        <p14:creationId xmlns:p14="http://schemas.microsoft.com/office/powerpoint/2010/main" val="93962009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Arial Black"/>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Arial Black"/>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004786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1591576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2602522570"/>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372592207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199683041"/>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30220803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314129012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64995531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49328329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250949975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7D4543F-714F-C24E-AEAC-E32ED660EA99}" type="slidenum">
              <a:rPr lang="en-US"/>
              <a:pPr>
                <a:defRPr/>
              </a:pPr>
              <a:t>‹#›</a:t>
            </a:fld>
            <a:endParaRPr lang="en-US"/>
          </a:p>
        </p:txBody>
      </p:sp>
    </p:spTree>
    <p:extLst>
      <p:ext uri="{BB962C8B-B14F-4D97-AF65-F5344CB8AC3E}">
        <p14:creationId xmlns:p14="http://schemas.microsoft.com/office/powerpoint/2010/main" val="332926185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4896777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204019102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65780650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0171899"/>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858805"/>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207937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427398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31986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852589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93896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BCC051-9F2A-D743-B026-3AA1B2E51B36}" type="slidenum">
              <a:rPr lang="en-US"/>
              <a:pPr>
                <a:defRPr/>
              </a:pPr>
              <a:t>‹#›</a:t>
            </a:fld>
            <a:endParaRPr lang="en-US"/>
          </a:p>
        </p:txBody>
      </p:sp>
    </p:spTree>
    <p:extLst>
      <p:ext uri="{BB962C8B-B14F-4D97-AF65-F5344CB8AC3E}">
        <p14:creationId xmlns:p14="http://schemas.microsoft.com/office/powerpoint/2010/main" val="1885603070"/>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1597377"/>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844980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735197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8274504"/>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161821464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289254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7921263"/>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948618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47927"/>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868794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0E664-50DC-DE4D-9069-71D1373F8EED}" type="slidenum">
              <a:rPr lang="en-US"/>
              <a:pPr>
                <a:defRPr/>
              </a:pPr>
              <a:t>‹#›</a:t>
            </a:fld>
            <a:endParaRPr lang="en-US"/>
          </a:p>
        </p:txBody>
      </p:sp>
    </p:spTree>
    <p:extLst>
      <p:ext uri="{BB962C8B-B14F-4D97-AF65-F5344CB8AC3E}">
        <p14:creationId xmlns:p14="http://schemas.microsoft.com/office/powerpoint/2010/main" val="308691704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8216618"/>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212414"/>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230419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8055953"/>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8091162"/>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16805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117283561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D3766202-7EFF-3742-B623-FFD89D09532E}" type="slidenum">
              <a:rPr lang="en-US"/>
              <a:pPr>
                <a:defRPr/>
              </a:pPr>
              <a:t>‹#›</a:t>
            </a:fld>
            <a:endParaRPr lang="en-US"/>
          </a:p>
        </p:txBody>
      </p:sp>
    </p:spTree>
    <p:extLst>
      <p:ext uri="{BB962C8B-B14F-4D97-AF65-F5344CB8AC3E}">
        <p14:creationId xmlns:p14="http://schemas.microsoft.com/office/powerpoint/2010/main" val="134789301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00538405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8003136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344FFAD-6FA4-BA49-8084-AB2669A0D73E}" type="slidenum">
              <a:rPr lang="en-US"/>
              <a:pPr>
                <a:defRPr/>
              </a:pPr>
              <a:t>‹#›</a:t>
            </a:fld>
            <a:endParaRPr lang="en-US"/>
          </a:p>
        </p:txBody>
      </p:sp>
    </p:spTree>
    <p:extLst>
      <p:ext uri="{BB962C8B-B14F-4D97-AF65-F5344CB8AC3E}">
        <p14:creationId xmlns:p14="http://schemas.microsoft.com/office/powerpoint/2010/main" val="32299742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32C322A-2E38-DC4C-BFF8-D60F4A6109E8}" type="slidenum">
              <a:rPr lang="en-US"/>
              <a:pPr>
                <a:defRPr/>
              </a:pPr>
              <a:t>‹#›</a:t>
            </a:fld>
            <a:endParaRPr lang="en-US"/>
          </a:p>
        </p:txBody>
      </p:sp>
    </p:spTree>
    <p:extLst>
      <p:ext uri="{BB962C8B-B14F-4D97-AF65-F5344CB8AC3E}">
        <p14:creationId xmlns:p14="http://schemas.microsoft.com/office/powerpoint/2010/main" val="2498165823"/>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3282608123"/>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200506616"/>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7C81BE-363E-5647-8554-05B984BD8C4A}" type="slidenum">
              <a:rPr lang="en-US"/>
              <a:pPr>
                <a:defRPr/>
              </a:pPr>
              <a:t>‹#›</a:t>
            </a:fld>
            <a:endParaRPr lang="en-US"/>
          </a:p>
        </p:txBody>
      </p:sp>
    </p:spTree>
    <p:extLst>
      <p:ext uri="{BB962C8B-B14F-4D97-AF65-F5344CB8AC3E}">
        <p14:creationId xmlns:p14="http://schemas.microsoft.com/office/powerpoint/2010/main" val="1778844394"/>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CC5DD4E5-7D2F-4441-A682-E144888FF653}" type="slidenum">
              <a:rPr lang="en-US"/>
              <a:pPr>
                <a:defRPr/>
              </a:pPr>
              <a:t>‹#›</a:t>
            </a:fld>
            <a:endParaRPr lang="en-US"/>
          </a:p>
        </p:txBody>
      </p:sp>
    </p:spTree>
    <p:extLst>
      <p:ext uri="{BB962C8B-B14F-4D97-AF65-F5344CB8AC3E}">
        <p14:creationId xmlns:p14="http://schemas.microsoft.com/office/powerpoint/2010/main" val="2852366514"/>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441D118-CC4C-A64D-BBA6-B6902C07ED20}" type="slidenum">
              <a:rPr lang="en-US"/>
              <a:pPr>
                <a:defRPr/>
              </a:pPr>
              <a:t>‹#›</a:t>
            </a:fld>
            <a:endParaRPr lang="en-US"/>
          </a:p>
        </p:txBody>
      </p:sp>
    </p:spTree>
    <p:extLst>
      <p:ext uri="{BB962C8B-B14F-4D97-AF65-F5344CB8AC3E}">
        <p14:creationId xmlns:p14="http://schemas.microsoft.com/office/powerpoint/2010/main" val="1037048579"/>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5163260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3424089"/>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006536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13417071"/>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9387242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EF63CD9-8E2F-F041-BC17-BBB450EA05E3}" type="slidenum">
              <a:rPr lang="en-US"/>
              <a:pPr>
                <a:defRPr/>
              </a:pPr>
              <a:t>‹#›</a:t>
            </a:fld>
            <a:endParaRPr lang="en-US"/>
          </a:p>
        </p:txBody>
      </p:sp>
    </p:spTree>
    <p:extLst>
      <p:ext uri="{BB962C8B-B14F-4D97-AF65-F5344CB8AC3E}">
        <p14:creationId xmlns:p14="http://schemas.microsoft.com/office/powerpoint/2010/main" val="381259665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4931550"/>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323242"/>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84321400"/>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8013506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36648662"/>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739659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5303424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0200EF-F8CC-0D40-8695-0BBD70A8A731}"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368793595"/>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794F161-091F-3146-A5A7-2759A307C37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419355788"/>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FDD173-E5D4-E642-B699-2ADA19F90CE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59856802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E290304-2113-5549-9477-61847261605A}" type="slidenum">
              <a:rPr lang="en-US"/>
              <a:pPr>
                <a:defRPr/>
              </a:pPr>
              <a:t>‹#›</a:t>
            </a:fld>
            <a:endParaRPr lang="en-US"/>
          </a:p>
        </p:txBody>
      </p:sp>
    </p:spTree>
    <p:extLst>
      <p:ext uri="{BB962C8B-B14F-4D97-AF65-F5344CB8AC3E}">
        <p14:creationId xmlns:p14="http://schemas.microsoft.com/office/powerpoint/2010/main" val="354262677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59D2AA9-F714-BD44-A270-7C6988721340}"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71238780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EEC663E-47F6-DB43-94C4-A21E94C9D262}"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156598383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F968E34-FFDF-A440-A4C5-A85E296582EF}"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89720686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26370-2875-7D41-B393-9E5AEBED29D1}"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02742081"/>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5A9AF83-9006-B449-B694-4D407D090878}"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595840776"/>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3757817-B0F5-5448-AD35-B4299726844E}"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329780373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675AD3-3542-A34A-BEC4-F78EA087F603}"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38343866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cs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cs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84CC88-2675-434D-86D5-B524F9748E84}" type="slidenum">
              <a:rPr lang="en-US">
                <a:solidFill>
                  <a:srgbClr val="000000"/>
                </a:solidFill>
                <a:cs typeface="Arial"/>
              </a:rPr>
              <a:pPr>
                <a:defRPr/>
              </a:pPr>
              <a:t>‹#›</a:t>
            </a:fld>
            <a:endParaRPr lang="en-US">
              <a:solidFill>
                <a:srgbClr val="000000"/>
              </a:solidFill>
              <a:cs typeface="Arial"/>
            </a:endParaRPr>
          </a:p>
        </p:txBody>
      </p:sp>
    </p:spTree>
    <p:extLst>
      <p:ext uri="{BB962C8B-B14F-4D97-AF65-F5344CB8AC3E}">
        <p14:creationId xmlns:p14="http://schemas.microsoft.com/office/powerpoint/2010/main" val="2343836941"/>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84884126"/>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916262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F5493FC-79FD-E847-9FEF-82E852F66A01}" type="slidenum">
              <a:rPr lang="en-US"/>
              <a:pPr>
                <a:defRPr/>
              </a:pPr>
              <a:t>‹#›</a:t>
            </a:fld>
            <a:endParaRPr lang="en-US"/>
          </a:p>
        </p:txBody>
      </p:sp>
    </p:spTree>
    <p:extLst>
      <p:ext uri="{BB962C8B-B14F-4D97-AF65-F5344CB8AC3E}">
        <p14:creationId xmlns:p14="http://schemas.microsoft.com/office/powerpoint/2010/main" val="1211754732"/>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832856753"/>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587002"/>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0289680"/>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635540198"/>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533095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57693507"/>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2949091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213199"/>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5657479"/>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838BBD-0378-244C-94F2-99553E80EFF0}" type="slidenum">
              <a:rPr lang="en-US"/>
              <a:pPr>
                <a:defRPr/>
              </a:pPr>
              <a:t>‹#›</a:t>
            </a:fld>
            <a:endParaRPr lang="en-US"/>
          </a:p>
        </p:txBody>
      </p:sp>
    </p:spTree>
    <p:extLst>
      <p:ext uri="{BB962C8B-B14F-4D97-AF65-F5344CB8AC3E}">
        <p14:creationId xmlns:p14="http://schemas.microsoft.com/office/powerpoint/2010/main" val="401462750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3243CFCC-8214-BE4F-82D6-40614D873E9B}" type="slidenum">
              <a:rPr lang="en-US"/>
              <a:pPr>
                <a:defRPr/>
              </a:pPr>
              <a:t>‹#›</a:t>
            </a:fld>
            <a:endParaRPr lang="en-US"/>
          </a:p>
        </p:txBody>
      </p:sp>
    </p:spTree>
    <p:extLst>
      <p:ext uri="{BB962C8B-B14F-4D97-AF65-F5344CB8AC3E}">
        <p14:creationId xmlns:p14="http://schemas.microsoft.com/office/powerpoint/2010/main" val="1086421513"/>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3B6186A-85D4-7F4F-A8D5-0AC3BD09A102}" type="slidenum">
              <a:rPr lang="en-US"/>
              <a:pPr>
                <a:defRPr/>
              </a:pPr>
              <a:t>‹#›</a:t>
            </a:fld>
            <a:endParaRPr lang="en-US"/>
          </a:p>
        </p:txBody>
      </p:sp>
    </p:spTree>
    <p:extLst>
      <p:ext uri="{BB962C8B-B14F-4D97-AF65-F5344CB8AC3E}">
        <p14:creationId xmlns:p14="http://schemas.microsoft.com/office/powerpoint/2010/main" val="361398366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7BD4638-7D93-614F-B72C-564DEAF0E4AB}" type="slidenum">
              <a:rPr lang="en-US"/>
              <a:pPr>
                <a:defRPr/>
              </a:pPr>
              <a:t>‹#›</a:t>
            </a:fld>
            <a:endParaRPr lang="en-US"/>
          </a:p>
        </p:txBody>
      </p:sp>
    </p:spTree>
    <p:extLst>
      <p:ext uri="{BB962C8B-B14F-4D97-AF65-F5344CB8AC3E}">
        <p14:creationId xmlns:p14="http://schemas.microsoft.com/office/powerpoint/2010/main" val="3254266123"/>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260F24-830F-9C44-9B46-B7DD0602FA8B}" type="slidenum">
              <a:rPr lang="en-US"/>
              <a:pPr>
                <a:defRPr/>
              </a:pPr>
              <a:t>‹#›</a:t>
            </a:fld>
            <a:endParaRPr lang="en-US"/>
          </a:p>
        </p:txBody>
      </p:sp>
    </p:spTree>
    <p:extLst>
      <p:ext uri="{BB962C8B-B14F-4D97-AF65-F5344CB8AC3E}">
        <p14:creationId xmlns:p14="http://schemas.microsoft.com/office/powerpoint/2010/main" val="3243101455"/>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B7EBA7A-9021-6340-80BA-A9C2C229D9C6}" type="slidenum">
              <a:rPr lang="en-US"/>
              <a:pPr>
                <a:defRPr/>
              </a:pPr>
              <a:t>‹#›</a:t>
            </a:fld>
            <a:endParaRPr lang="en-US"/>
          </a:p>
        </p:txBody>
      </p:sp>
    </p:spTree>
    <p:extLst>
      <p:ext uri="{BB962C8B-B14F-4D97-AF65-F5344CB8AC3E}">
        <p14:creationId xmlns:p14="http://schemas.microsoft.com/office/powerpoint/2010/main" val="1257954013"/>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879CE7E-03A9-DF48-AAAA-13DF2865F034}" type="slidenum">
              <a:rPr lang="en-US"/>
              <a:pPr>
                <a:defRPr/>
              </a:pPr>
              <a:t>‹#›</a:t>
            </a:fld>
            <a:endParaRPr lang="en-US"/>
          </a:p>
        </p:txBody>
      </p:sp>
    </p:spTree>
    <p:extLst>
      <p:ext uri="{BB962C8B-B14F-4D97-AF65-F5344CB8AC3E}">
        <p14:creationId xmlns:p14="http://schemas.microsoft.com/office/powerpoint/2010/main" val="1900863282"/>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0E118D1-D1D4-0446-A109-92D9DA7679AF}" type="slidenum">
              <a:rPr lang="en-US"/>
              <a:pPr>
                <a:defRPr/>
              </a:pPr>
              <a:t>‹#›</a:t>
            </a:fld>
            <a:endParaRPr lang="en-US"/>
          </a:p>
        </p:txBody>
      </p:sp>
    </p:spTree>
    <p:extLst>
      <p:ext uri="{BB962C8B-B14F-4D97-AF65-F5344CB8AC3E}">
        <p14:creationId xmlns:p14="http://schemas.microsoft.com/office/powerpoint/2010/main" val="404610819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45D4C2E-544B-5643-BC7A-851E3599C030}" type="slidenum">
              <a:rPr lang="en-US"/>
              <a:pPr>
                <a:defRPr/>
              </a:pPr>
              <a:t>‹#›</a:t>
            </a:fld>
            <a:endParaRPr lang="en-US"/>
          </a:p>
        </p:txBody>
      </p:sp>
    </p:spTree>
    <p:extLst>
      <p:ext uri="{BB962C8B-B14F-4D97-AF65-F5344CB8AC3E}">
        <p14:creationId xmlns:p14="http://schemas.microsoft.com/office/powerpoint/2010/main" val="2696514700"/>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86ADD8-8474-B74B-9663-2F5AF235DA0F}" type="slidenum">
              <a:rPr lang="en-US"/>
              <a:pPr>
                <a:defRPr/>
              </a:pPr>
              <a:t>‹#›</a:t>
            </a:fld>
            <a:endParaRPr lang="en-US"/>
          </a:p>
        </p:txBody>
      </p:sp>
    </p:spTree>
    <p:extLst>
      <p:ext uri="{BB962C8B-B14F-4D97-AF65-F5344CB8AC3E}">
        <p14:creationId xmlns:p14="http://schemas.microsoft.com/office/powerpoint/2010/main" val="117300493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4B1226-0154-2C42-AA4B-4CD5A29B2386}" type="slidenum">
              <a:rPr lang="en-US"/>
              <a:pPr>
                <a:defRPr/>
              </a:pPr>
              <a:t>‹#›</a:t>
            </a:fld>
            <a:endParaRPr lang="en-US"/>
          </a:p>
        </p:txBody>
      </p:sp>
    </p:spTree>
    <p:extLst>
      <p:ext uri="{BB962C8B-B14F-4D97-AF65-F5344CB8AC3E}">
        <p14:creationId xmlns:p14="http://schemas.microsoft.com/office/powerpoint/2010/main" val="981854556"/>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24DE27-3866-414B-9765-DA70D55B51EB}" type="slidenum">
              <a:rPr lang="en-US"/>
              <a:pPr>
                <a:defRPr/>
              </a:pPr>
              <a:t>‹#›</a:t>
            </a:fld>
            <a:endParaRPr lang="en-US"/>
          </a:p>
        </p:txBody>
      </p:sp>
    </p:spTree>
    <p:extLst>
      <p:ext uri="{BB962C8B-B14F-4D97-AF65-F5344CB8AC3E}">
        <p14:creationId xmlns:p14="http://schemas.microsoft.com/office/powerpoint/2010/main" val="186039142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F35F79C-085E-F34A-B9CD-999FBC30CAF6}" type="slidenum">
              <a:rPr lang="en-US"/>
              <a:pPr>
                <a:defRPr/>
              </a:pPr>
              <a:t>‹#›</a:t>
            </a:fld>
            <a:endParaRPr lang="en-US"/>
          </a:p>
        </p:txBody>
      </p:sp>
    </p:spTree>
    <p:extLst>
      <p:ext uri="{BB962C8B-B14F-4D97-AF65-F5344CB8AC3E}">
        <p14:creationId xmlns:p14="http://schemas.microsoft.com/office/powerpoint/2010/main" val="303362328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grpSp>
      <p:sp>
        <p:nvSpPr>
          <p:cNvPr id="516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05C8F7B1-D2AC-3B44-B2A2-9C18A0932D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1918195"/>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1BE75323-E9F4-A144-8F75-DEB940DF93D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8702689"/>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37E7B87-B8D3-AF4B-B019-38910E24B41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7325911"/>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D9E8EB24-431A-6246-88B9-AF7BC8D4F76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3678527"/>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A7675344-2A16-7A49-BAC3-F052FAB54CF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1623372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79C088A2-FEC6-5F43-B955-88767CD64E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89444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7BE9BD0-8DF0-CA4C-8CFA-8D02F36FAC2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6696687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14E28CB-8D75-DF44-8D55-2900A1580FA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0631864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EAEA26B-851B-9A40-A53F-230B03D327B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12481523"/>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09BF517-BD6C-E54A-AC6C-DA3D480E1AC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373186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F5719FD3-2FB0-9A47-8F66-958B0791FFFA}" type="slidenum">
              <a:rPr lang="en-US"/>
              <a:pPr>
                <a:defRPr/>
              </a:pPr>
              <a:t>‹#›</a:t>
            </a:fld>
            <a:endParaRPr lang="en-US"/>
          </a:p>
        </p:txBody>
      </p:sp>
    </p:spTree>
    <p:extLst>
      <p:ext uri="{BB962C8B-B14F-4D97-AF65-F5344CB8AC3E}">
        <p14:creationId xmlns:p14="http://schemas.microsoft.com/office/powerpoint/2010/main" val="220890220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1B66D4E4-5022-7B4E-AA32-6AD4BED193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3183500"/>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B8A8C56E-1484-8C4D-8674-29AFEB0A21A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3305901"/>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63938136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26874783"/>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83711720"/>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027281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5333373"/>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10784107"/>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86776403"/>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2379623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97C6C61-21F6-914F-BFC4-E9F19F492642}" type="slidenum">
              <a:rPr lang="en-US"/>
              <a:pPr>
                <a:defRPr/>
              </a:pPr>
              <a:t>‹#›</a:t>
            </a:fld>
            <a:endParaRPr lang="en-US"/>
          </a:p>
        </p:txBody>
      </p:sp>
    </p:spTree>
    <p:extLst>
      <p:ext uri="{BB962C8B-B14F-4D97-AF65-F5344CB8AC3E}">
        <p14:creationId xmlns:p14="http://schemas.microsoft.com/office/powerpoint/2010/main" val="366857717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3888600"/>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8626722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418214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761376552"/>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87556970"/>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09752207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0503989"/>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1789058"/>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38332415"/>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552198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C5DF797-D80A-854A-9323-4D84F541B70E}" type="slidenum">
              <a:rPr lang="en-US"/>
              <a:pPr>
                <a:defRPr/>
              </a:pPr>
              <a:t>‹#›</a:t>
            </a:fld>
            <a:endParaRPr lang="en-US"/>
          </a:p>
        </p:txBody>
      </p:sp>
    </p:spTree>
    <p:extLst>
      <p:ext uri="{BB962C8B-B14F-4D97-AF65-F5344CB8AC3E}">
        <p14:creationId xmlns:p14="http://schemas.microsoft.com/office/powerpoint/2010/main" val="71771977"/>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18573070"/>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524434340"/>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087149"/>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163253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3010" name="Rectangle 2"/>
          <p:cNvSpPr>
            <a:spLocks noGrp="1" noChangeArrowheads="1"/>
          </p:cNvSpPr>
          <p:nvPr>
            <p:ph type="ctrTitle" sz="quarter"/>
          </p:nvPr>
        </p:nvSpPr>
        <p:spPr>
          <a:xfrm>
            <a:off x="685800" y="1676400"/>
            <a:ext cx="7772400" cy="1828800"/>
          </a:xfrm>
        </p:spPr>
        <p:txBody>
          <a:bodyPr/>
          <a:lstStyle>
            <a:lvl1pPr>
              <a:defRPr/>
            </a:lvl1pPr>
          </a:lstStyle>
          <a:p>
            <a:r>
              <a:rPr lang="en-US"/>
              <a:t>Click to edit Master title style</a:t>
            </a:r>
          </a:p>
        </p:txBody>
      </p:sp>
      <p:sp>
        <p:nvSpPr>
          <p:cNvPr id="43011" name="Rectangle 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34C5368-8CD2-3545-88C6-0FB3063D6EF1}" type="slidenum">
              <a:rPr lang="en-US"/>
              <a:pPr>
                <a:defRPr/>
              </a:pPr>
              <a:t>‹#›</a:t>
            </a:fld>
            <a:endParaRPr lang="en-US"/>
          </a:p>
        </p:txBody>
      </p:sp>
    </p:spTree>
    <p:extLst>
      <p:ext uri="{BB962C8B-B14F-4D97-AF65-F5344CB8AC3E}">
        <p14:creationId xmlns:p14="http://schemas.microsoft.com/office/powerpoint/2010/main" val="3356714838"/>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29D2767-4691-D34A-93F8-96791C5C7263}" type="slidenum">
              <a:rPr lang="en-US"/>
              <a:pPr>
                <a:defRPr/>
              </a:pPr>
              <a:t>‹#›</a:t>
            </a:fld>
            <a:endParaRPr lang="en-US"/>
          </a:p>
        </p:txBody>
      </p:sp>
    </p:spTree>
    <p:extLst>
      <p:ext uri="{BB962C8B-B14F-4D97-AF65-F5344CB8AC3E}">
        <p14:creationId xmlns:p14="http://schemas.microsoft.com/office/powerpoint/2010/main" val="3535551091"/>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141BCF6-08D1-FA4A-AB1D-0A392E7D49CD}" type="slidenum">
              <a:rPr lang="en-US"/>
              <a:pPr>
                <a:defRPr/>
              </a:pPr>
              <a:t>‹#›</a:t>
            </a:fld>
            <a:endParaRPr lang="en-US"/>
          </a:p>
        </p:txBody>
      </p:sp>
    </p:spTree>
    <p:extLst>
      <p:ext uri="{BB962C8B-B14F-4D97-AF65-F5344CB8AC3E}">
        <p14:creationId xmlns:p14="http://schemas.microsoft.com/office/powerpoint/2010/main" val="153310122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4E5CA73-81EE-BB4E-A3E7-140FF1F7FE72}" type="slidenum">
              <a:rPr lang="en-US"/>
              <a:pPr>
                <a:defRPr/>
              </a:pPr>
              <a:t>‹#›</a:t>
            </a:fld>
            <a:endParaRPr lang="en-US"/>
          </a:p>
        </p:txBody>
      </p:sp>
    </p:spTree>
    <p:extLst>
      <p:ext uri="{BB962C8B-B14F-4D97-AF65-F5344CB8AC3E}">
        <p14:creationId xmlns:p14="http://schemas.microsoft.com/office/powerpoint/2010/main" val="1544474445"/>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086FA03-B2FB-B245-BF34-0D4D39D2A79F}" type="slidenum">
              <a:rPr lang="en-US"/>
              <a:pPr>
                <a:defRPr/>
              </a:pPr>
              <a:t>‹#›</a:t>
            </a:fld>
            <a:endParaRPr lang="en-US"/>
          </a:p>
        </p:txBody>
      </p:sp>
    </p:spTree>
    <p:extLst>
      <p:ext uri="{BB962C8B-B14F-4D97-AF65-F5344CB8AC3E}">
        <p14:creationId xmlns:p14="http://schemas.microsoft.com/office/powerpoint/2010/main" val="241588579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DF37FB8-C929-764F-B84E-D9002ACB18CC}" type="slidenum">
              <a:rPr lang="en-US"/>
              <a:pPr>
                <a:defRPr/>
              </a:pPr>
              <a:t>‹#›</a:t>
            </a:fld>
            <a:endParaRPr lang="en-US"/>
          </a:p>
        </p:txBody>
      </p:sp>
    </p:spTree>
    <p:extLst>
      <p:ext uri="{BB962C8B-B14F-4D97-AF65-F5344CB8AC3E}">
        <p14:creationId xmlns:p14="http://schemas.microsoft.com/office/powerpoint/2010/main" val="263820829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94D2621-60AD-614B-A7F7-03DF10326711}" type="slidenum">
              <a:rPr lang="en-US"/>
              <a:pPr>
                <a:defRPr/>
              </a:pPr>
              <a:t>‹#›</a:t>
            </a:fld>
            <a:endParaRPr lang="en-US"/>
          </a:p>
        </p:txBody>
      </p:sp>
    </p:spTree>
    <p:extLst>
      <p:ext uri="{BB962C8B-B14F-4D97-AF65-F5344CB8AC3E}">
        <p14:creationId xmlns:p14="http://schemas.microsoft.com/office/powerpoint/2010/main" val="266208763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409F175-2A3F-D64E-864B-CAD04C9CC787}" type="slidenum">
              <a:rPr lang="en-US"/>
              <a:pPr>
                <a:defRPr/>
              </a:pPr>
              <a:t>‹#›</a:t>
            </a:fld>
            <a:endParaRPr lang="en-US"/>
          </a:p>
        </p:txBody>
      </p:sp>
    </p:spTree>
    <p:extLst>
      <p:ext uri="{BB962C8B-B14F-4D97-AF65-F5344CB8AC3E}">
        <p14:creationId xmlns:p14="http://schemas.microsoft.com/office/powerpoint/2010/main" val="3818002726"/>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640EB9D-A6DA-CF45-8219-34166CD55D18}" type="slidenum">
              <a:rPr lang="en-US"/>
              <a:pPr>
                <a:defRPr/>
              </a:pPr>
              <a:t>‹#›</a:t>
            </a:fld>
            <a:endParaRPr lang="en-US"/>
          </a:p>
        </p:txBody>
      </p:sp>
    </p:spTree>
    <p:extLst>
      <p:ext uri="{BB962C8B-B14F-4D97-AF65-F5344CB8AC3E}">
        <p14:creationId xmlns:p14="http://schemas.microsoft.com/office/powerpoint/2010/main" val="1171043142"/>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AA7DF20-E0DE-6347-9280-A833FDB745EA}" type="slidenum">
              <a:rPr lang="en-US"/>
              <a:pPr>
                <a:defRPr/>
              </a:pPr>
              <a:t>‹#›</a:t>
            </a:fld>
            <a:endParaRPr lang="en-US"/>
          </a:p>
        </p:txBody>
      </p:sp>
    </p:spTree>
    <p:extLst>
      <p:ext uri="{BB962C8B-B14F-4D97-AF65-F5344CB8AC3E}">
        <p14:creationId xmlns:p14="http://schemas.microsoft.com/office/powerpoint/2010/main" val="279179785"/>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EC7479-A7F4-3649-995D-8933262EB014}" type="slidenum">
              <a:rPr lang="en-US"/>
              <a:pPr>
                <a:defRPr/>
              </a:pPr>
              <a:t>‹#›</a:t>
            </a:fld>
            <a:endParaRPr lang="en-US"/>
          </a:p>
        </p:txBody>
      </p:sp>
    </p:spTree>
    <p:extLst>
      <p:ext uri="{BB962C8B-B14F-4D97-AF65-F5344CB8AC3E}">
        <p14:creationId xmlns:p14="http://schemas.microsoft.com/office/powerpoint/2010/main" val="1461562626"/>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1C950AF-BECE-2A4A-A0AA-245D6CADF3ED}" type="slidenum">
              <a:rPr lang="en-US"/>
              <a:pPr>
                <a:defRPr/>
              </a:pPr>
              <a:t>‹#›</a:t>
            </a:fld>
            <a:endParaRPr lang="en-US"/>
          </a:p>
        </p:txBody>
      </p:sp>
    </p:spTree>
    <p:extLst>
      <p:ext uri="{BB962C8B-B14F-4D97-AF65-F5344CB8AC3E}">
        <p14:creationId xmlns:p14="http://schemas.microsoft.com/office/powerpoint/2010/main" val="3627717188"/>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Tahoma" pitchFamily="22" charset="-52"/>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Tahoma" pitchFamily="22" charset="-52"/>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Tahoma" charset="0"/>
              </a:defRPr>
            </a:lvl1pPr>
          </a:lstStyle>
          <a:p>
            <a:pPr>
              <a:defRPr/>
            </a:pPr>
            <a:fld id="{375F6D4D-0CF3-B14B-89DE-E4BB7A6B456D}" type="slidenum">
              <a:rPr lang="en-US"/>
              <a:pPr>
                <a:defRPr/>
              </a:pPr>
              <a:t>‹#›</a:t>
            </a:fld>
            <a:endParaRPr lang="en-US"/>
          </a:p>
        </p:txBody>
      </p:sp>
    </p:spTree>
    <p:extLst>
      <p:ext uri="{BB962C8B-B14F-4D97-AF65-F5344CB8AC3E}">
        <p14:creationId xmlns:p14="http://schemas.microsoft.com/office/powerpoint/2010/main" val="3442375540"/>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algn="l"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7BDD23B-2BD4-6B4C-9340-A7BC31670885}" type="slidenum">
              <a:rPr lang="en-US"/>
              <a:pPr>
                <a:defRPr/>
              </a:pPr>
              <a:t>‹#›</a:t>
            </a:fld>
            <a:endParaRPr lang="en-US"/>
          </a:p>
        </p:txBody>
      </p:sp>
    </p:spTree>
    <p:extLst>
      <p:ext uri="{BB962C8B-B14F-4D97-AF65-F5344CB8AC3E}">
        <p14:creationId xmlns:p14="http://schemas.microsoft.com/office/powerpoint/2010/main" val="1276548368"/>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ahoma" pitchFamily="22" charset="-52"/>
                  <a:ea typeface="+mn-ea"/>
                  <a:cs typeface="+mn-cs"/>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ahoma" pitchFamily="22" charset="-52"/>
                  <a:ea typeface="+mn-ea"/>
                  <a:cs typeface="+mn-cs"/>
                </a:endParaRPr>
              </a:p>
            </p:txBody>
          </p:sp>
        </p:grpSp>
      </p:grpSp>
      <p:sp>
        <p:nvSpPr>
          <p:cNvPr id="1244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12442" name="Rectangle 154"/>
          <p:cNvSpPr>
            <a:spLocks noGrp="1" noChangeArrowheads="1"/>
          </p:cNvSpPr>
          <p:nvPr>
            <p:ph type="subTitle" sz="quarter" idx="1"/>
          </p:nvPr>
        </p:nvSpPr>
        <p:spPr>
          <a:xfrm>
            <a:off x="1371600" y="3886200"/>
            <a:ext cx="6400800" cy="1752600"/>
          </a:xfrm>
        </p:spPr>
        <p:txBody>
          <a:bodyPr/>
          <a:lstStyle>
            <a:lvl1pPr marL="0" indent="0" algn="ctr">
              <a:buFont typeface="Arial" pitchFamily="22"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10E09D27-CC35-DC47-A110-A852ED37C79F}" type="slidenum">
              <a:rPr lang="en-US"/>
              <a:pPr>
                <a:defRPr/>
              </a:pPr>
              <a:t>‹#›</a:t>
            </a:fld>
            <a:endParaRPr lang="en-US"/>
          </a:p>
        </p:txBody>
      </p:sp>
    </p:spTree>
    <p:extLst>
      <p:ext uri="{BB962C8B-B14F-4D97-AF65-F5344CB8AC3E}">
        <p14:creationId xmlns:p14="http://schemas.microsoft.com/office/powerpoint/2010/main" val="1601127612"/>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endParaRPr lang="en-US"/>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p>
        </p:txBody>
      </p:sp>
      <p:sp>
        <p:nvSpPr>
          <p:cNvPr id="7" name="Rectangle 156"/>
          <p:cNvSpPr>
            <a:spLocks noGrp="1" noChangeArrowheads="1"/>
          </p:cNvSpPr>
          <p:nvPr>
            <p:ph type="sldNum" sz="quarter" idx="12"/>
          </p:nvPr>
        </p:nvSpPr>
        <p:spPr>
          <a:ln/>
        </p:spPr>
        <p:txBody>
          <a:bodyPr/>
          <a:lstStyle>
            <a:lvl1pPr>
              <a:defRPr/>
            </a:lvl1pPr>
          </a:lstStyle>
          <a:p>
            <a:pPr>
              <a:defRPr/>
            </a:pPr>
            <a:fld id="{AA646837-C3B5-E34E-A8EC-D5ACAFE56961}" type="slidenum">
              <a:rPr lang="en-US"/>
              <a:pPr>
                <a:defRPr/>
              </a:pPr>
              <a:t>‹#›</a:t>
            </a:fld>
            <a:endParaRPr lang="en-US"/>
          </a:p>
        </p:txBody>
      </p:sp>
    </p:spTree>
    <p:extLst>
      <p:ext uri="{BB962C8B-B14F-4D97-AF65-F5344CB8AC3E}">
        <p14:creationId xmlns:p14="http://schemas.microsoft.com/office/powerpoint/2010/main" val="1791176438"/>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2B1578-B5D1-EC44-B956-DD9BA0E0A3DC}" type="slidenum">
              <a:rPr lang="en-US"/>
              <a:pPr>
                <a:defRPr/>
              </a:pPr>
              <a:t>‹#›</a:t>
            </a:fld>
            <a:endParaRPr lang="en-US"/>
          </a:p>
        </p:txBody>
      </p:sp>
    </p:spTree>
    <p:extLst>
      <p:ext uri="{BB962C8B-B14F-4D97-AF65-F5344CB8AC3E}">
        <p14:creationId xmlns:p14="http://schemas.microsoft.com/office/powerpoint/2010/main" val="42611104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4ACC6CD-B070-3C45-9759-56BCCF828F18}" type="slidenum">
              <a:rPr lang="en-US"/>
              <a:pPr>
                <a:defRPr/>
              </a:pPr>
              <a:t>‹#›</a:t>
            </a:fld>
            <a:endParaRPr lang="en-US"/>
          </a:p>
        </p:txBody>
      </p:sp>
    </p:spTree>
    <p:extLst>
      <p:ext uri="{BB962C8B-B14F-4D97-AF65-F5344CB8AC3E}">
        <p14:creationId xmlns:p14="http://schemas.microsoft.com/office/powerpoint/2010/main" val="147581837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B954934-AEED-6A42-9433-6A9D4246F91B}" type="slidenum">
              <a:rPr lang="en-US"/>
              <a:pPr>
                <a:defRPr/>
              </a:pPr>
              <a:t>‹#›</a:t>
            </a:fld>
            <a:endParaRPr lang="en-US"/>
          </a:p>
        </p:txBody>
      </p:sp>
    </p:spTree>
    <p:extLst>
      <p:ext uri="{BB962C8B-B14F-4D97-AF65-F5344CB8AC3E}">
        <p14:creationId xmlns:p14="http://schemas.microsoft.com/office/powerpoint/2010/main" val="269949057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C51D347-EFC8-1F40-A25C-BFE099E7813D}" type="slidenum">
              <a:rPr lang="en-US"/>
              <a:pPr>
                <a:defRPr/>
              </a:pPr>
              <a:t>‹#›</a:t>
            </a:fld>
            <a:endParaRPr lang="en-US"/>
          </a:p>
        </p:txBody>
      </p:sp>
    </p:spTree>
    <p:extLst>
      <p:ext uri="{BB962C8B-B14F-4D97-AF65-F5344CB8AC3E}">
        <p14:creationId xmlns:p14="http://schemas.microsoft.com/office/powerpoint/2010/main" val="4170185224"/>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DD90864-0DB9-2845-8633-D73C89D7D93D}" type="slidenum">
              <a:rPr lang="en-US"/>
              <a:pPr>
                <a:defRPr/>
              </a:pPr>
              <a:t>‹#›</a:t>
            </a:fld>
            <a:endParaRPr lang="en-US"/>
          </a:p>
        </p:txBody>
      </p:sp>
    </p:spTree>
    <p:extLst>
      <p:ext uri="{BB962C8B-B14F-4D97-AF65-F5344CB8AC3E}">
        <p14:creationId xmlns:p14="http://schemas.microsoft.com/office/powerpoint/2010/main" val="3024258843"/>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6A7AE5D-70BF-F44E-8FFA-094A0C0A663A}" type="slidenum">
              <a:rPr lang="en-US"/>
              <a:pPr>
                <a:defRPr/>
              </a:pPr>
              <a:t>‹#›</a:t>
            </a:fld>
            <a:endParaRPr lang="en-US"/>
          </a:p>
        </p:txBody>
      </p:sp>
    </p:spTree>
    <p:extLst>
      <p:ext uri="{BB962C8B-B14F-4D97-AF65-F5344CB8AC3E}">
        <p14:creationId xmlns:p14="http://schemas.microsoft.com/office/powerpoint/2010/main" val="184043085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5C79103-7BFE-F442-A218-BBCBE75CB958}" type="slidenum">
              <a:rPr lang="en-US"/>
              <a:pPr>
                <a:defRPr/>
              </a:pPr>
              <a:t>‹#›</a:t>
            </a:fld>
            <a:endParaRPr lang="en-US"/>
          </a:p>
        </p:txBody>
      </p:sp>
    </p:spTree>
    <p:extLst>
      <p:ext uri="{BB962C8B-B14F-4D97-AF65-F5344CB8AC3E}">
        <p14:creationId xmlns:p14="http://schemas.microsoft.com/office/powerpoint/2010/main" val="1765712137"/>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44C0A56-4B4A-BF40-9134-1C6A2F1B11F5}" type="slidenum">
              <a:rPr lang="en-US"/>
              <a:pPr>
                <a:defRPr/>
              </a:pPr>
              <a:t>‹#›</a:t>
            </a:fld>
            <a:endParaRPr lang="en-US"/>
          </a:p>
        </p:txBody>
      </p:sp>
    </p:spTree>
    <p:extLst>
      <p:ext uri="{BB962C8B-B14F-4D97-AF65-F5344CB8AC3E}">
        <p14:creationId xmlns:p14="http://schemas.microsoft.com/office/powerpoint/2010/main" val="4133767407"/>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A6FAF69-7FD6-A649-A4DA-17744089085C}" type="slidenum">
              <a:rPr lang="en-US"/>
              <a:pPr>
                <a:defRPr/>
              </a:pPr>
              <a:t>‹#›</a:t>
            </a:fld>
            <a:endParaRPr lang="en-US"/>
          </a:p>
        </p:txBody>
      </p:sp>
    </p:spTree>
    <p:extLst>
      <p:ext uri="{BB962C8B-B14F-4D97-AF65-F5344CB8AC3E}">
        <p14:creationId xmlns:p14="http://schemas.microsoft.com/office/powerpoint/2010/main" val="1340272693"/>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2A5CA1B-655C-684D-A8D1-59C70CC75159}" type="slidenum">
              <a:rPr lang="en-US"/>
              <a:pPr>
                <a:defRPr/>
              </a:pPr>
              <a:t>‹#›</a:t>
            </a:fld>
            <a:endParaRPr lang="en-US"/>
          </a:p>
        </p:txBody>
      </p:sp>
    </p:spTree>
    <p:extLst>
      <p:ext uri="{BB962C8B-B14F-4D97-AF65-F5344CB8AC3E}">
        <p14:creationId xmlns:p14="http://schemas.microsoft.com/office/powerpoint/2010/main" val="168408604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C06419-97B7-C242-AD90-FF86ABA149C3}" type="slidenum">
              <a:rPr lang="en-US"/>
              <a:pPr>
                <a:defRPr/>
              </a:pPr>
              <a:t>‹#›</a:t>
            </a:fld>
            <a:endParaRPr lang="en-US"/>
          </a:p>
        </p:txBody>
      </p:sp>
    </p:spTree>
    <p:extLst>
      <p:ext uri="{BB962C8B-B14F-4D97-AF65-F5344CB8AC3E}">
        <p14:creationId xmlns:p14="http://schemas.microsoft.com/office/powerpoint/2010/main" val="4115502764"/>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28EEF1-9451-8441-BC70-D5FBBCDE7320}" type="slidenum">
              <a:rPr lang="en-US"/>
              <a:pPr>
                <a:defRPr/>
              </a:pPr>
              <a:t>‹#›</a:t>
            </a:fld>
            <a:endParaRPr lang="en-US"/>
          </a:p>
        </p:txBody>
      </p:sp>
    </p:spTree>
    <p:extLst>
      <p:ext uri="{BB962C8B-B14F-4D97-AF65-F5344CB8AC3E}">
        <p14:creationId xmlns:p14="http://schemas.microsoft.com/office/powerpoint/2010/main" val="4049051287"/>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8DF52A-1D01-2948-B2DF-164FE67A33F1}" type="slidenum">
              <a:rPr lang="en-US"/>
              <a:pPr>
                <a:defRPr/>
              </a:pPr>
              <a:t>‹#›</a:t>
            </a:fld>
            <a:endParaRPr lang="en-US"/>
          </a:p>
        </p:txBody>
      </p:sp>
    </p:spTree>
    <p:extLst>
      <p:ext uri="{BB962C8B-B14F-4D97-AF65-F5344CB8AC3E}">
        <p14:creationId xmlns:p14="http://schemas.microsoft.com/office/powerpoint/2010/main" val="270985487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1CCDABDC-157C-B745-905D-6AAB23F29BE0}" type="slidenum">
              <a:rPr lang="en-US"/>
              <a:pPr>
                <a:defRPr/>
              </a:pPr>
              <a:t>‹#›</a:t>
            </a:fld>
            <a:endParaRPr lang="en-US"/>
          </a:p>
        </p:txBody>
      </p:sp>
    </p:spTree>
    <p:extLst>
      <p:ext uri="{BB962C8B-B14F-4D97-AF65-F5344CB8AC3E}">
        <p14:creationId xmlns:p14="http://schemas.microsoft.com/office/powerpoint/2010/main" val="130367650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C837175E-3AFB-384F-A1C9-510E1E176200}" type="slidenum">
              <a:rPr lang="en-US"/>
              <a:pPr>
                <a:defRPr/>
              </a:pPr>
              <a:t>‹#›</a:t>
            </a:fld>
            <a:endParaRPr lang="en-US"/>
          </a:p>
        </p:txBody>
      </p:sp>
    </p:spTree>
    <p:extLst>
      <p:ext uri="{BB962C8B-B14F-4D97-AF65-F5344CB8AC3E}">
        <p14:creationId xmlns:p14="http://schemas.microsoft.com/office/powerpoint/2010/main" val="299230857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F4FCAC-B6EA-F847-B11F-E90E52CDC435}" type="slidenum">
              <a:rPr lang="en-US"/>
              <a:pPr>
                <a:defRPr/>
              </a:pPr>
              <a:t>‹#›</a:t>
            </a:fld>
            <a:endParaRPr lang="en-US"/>
          </a:p>
        </p:txBody>
      </p:sp>
    </p:spTree>
    <p:extLst>
      <p:ext uri="{BB962C8B-B14F-4D97-AF65-F5344CB8AC3E}">
        <p14:creationId xmlns:p14="http://schemas.microsoft.com/office/powerpoint/2010/main" val="778592914"/>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A0236E-3CA0-F144-BA6E-1E65F1349998}" type="slidenum">
              <a:rPr lang="en-US"/>
              <a:pPr>
                <a:defRPr/>
              </a:pPr>
              <a:t>‹#›</a:t>
            </a:fld>
            <a:endParaRPr lang="en-US"/>
          </a:p>
        </p:txBody>
      </p:sp>
    </p:spTree>
    <p:extLst>
      <p:ext uri="{BB962C8B-B14F-4D97-AF65-F5344CB8AC3E}">
        <p14:creationId xmlns:p14="http://schemas.microsoft.com/office/powerpoint/2010/main" val="2808912540"/>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14A00A1-B66E-4340-8174-CC223BF81C8A}" type="slidenum">
              <a:rPr lang="en-US"/>
              <a:pPr>
                <a:defRPr/>
              </a:pPr>
              <a:t>‹#›</a:t>
            </a:fld>
            <a:endParaRPr lang="en-US"/>
          </a:p>
        </p:txBody>
      </p:sp>
    </p:spTree>
    <p:extLst>
      <p:ext uri="{BB962C8B-B14F-4D97-AF65-F5344CB8AC3E}">
        <p14:creationId xmlns:p14="http://schemas.microsoft.com/office/powerpoint/2010/main" val="3918105818"/>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0D7E4DB-7717-5D4A-AF2D-9391212D96D9}" type="slidenum">
              <a:rPr lang="en-US"/>
              <a:pPr>
                <a:defRPr/>
              </a:pPr>
              <a:t>‹#›</a:t>
            </a:fld>
            <a:endParaRPr lang="en-US"/>
          </a:p>
        </p:txBody>
      </p:sp>
    </p:spTree>
    <p:extLst>
      <p:ext uri="{BB962C8B-B14F-4D97-AF65-F5344CB8AC3E}">
        <p14:creationId xmlns:p14="http://schemas.microsoft.com/office/powerpoint/2010/main" val="1389627130"/>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25E1396-671E-524F-8FEA-DA43DE924E2E}" type="slidenum">
              <a:rPr lang="en-US"/>
              <a:pPr>
                <a:defRPr/>
              </a:pPr>
              <a:t>‹#›</a:t>
            </a:fld>
            <a:endParaRPr lang="en-US"/>
          </a:p>
        </p:txBody>
      </p:sp>
    </p:spTree>
    <p:extLst>
      <p:ext uri="{BB962C8B-B14F-4D97-AF65-F5344CB8AC3E}">
        <p14:creationId xmlns:p14="http://schemas.microsoft.com/office/powerpoint/2010/main" val="110970523"/>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8988E18-BF2F-1C4B-ADCF-1A05371CB586}" type="slidenum">
              <a:rPr lang="en-US"/>
              <a:pPr>
                <a:defRPr/>
              </a:pPr>
              <a:t>‹#›</a:t>
            </a:fld>
            <a:endParaRPr lang="en-US"/>
          </a:p>
        </p:txBody>
      </p:sp>
    </p:spTree>
    <p:extLst>
      <p:ext uri="{BB962C8B-B14F-4D97-AF65-F5344CB8AC3E}">
        <p14:creationId xmlns:p14="http://schemas.microsoft.com/office/powerpoint/2010/main" val="2715452458"/>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001EDBEC-B4E0-0C4D-8E78-CF0A5F21B5F0}" type="slidenum">
              <a:rPr lang="en-US"/>
              <a:pPr>
                <a:defRPr/>
              </a:pPr>
              <a:t>‹#›</a:t>
            </a:fld>
            <a:endParaRPr lang="en-US"/>
          </a:p>
        </p:txBody>
      </p:sp>
    </p:spTree>
    <p:extLst>
      <p:ext uri="{BB962C8B-B14F-4D97-AF65-F5344CB8AC3E}">
        <p14:creationId xmlns:p14="http://schemas.microsoft.com/office/powerpoint/2010/main" val="3008079228"/>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2FEC4655-020A-194D-BEA5-9E4DB49D4B29}" type="slidenum">
              <a:rPr lang="en-US"/>
              <a:pPr>
                <a:defRPr/>
              </a:pPr>
              <a:t>‹#›</a:t>
            </a:fld>
            <a:endParaRPr lang="en-US"/>
          </a:p>
        </p:txBody>
      </p:sp>
    </p:spTree>
    <p:extLst>
      <p:ext uri="{BB962C8B-B14F-4D97-AF65-F5344CB8AC3E}">
        <p14:creationId xmlns:p14="http://schemas.microsoft.com/office/powerpoint/2010/main" val="852784273"/>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6B58EF6-63E0-CF4F-9174-5DD4678496F3}" type="slidenum">
              <a:rPr lang="en-US"/>
              <a:pPr>
                <a:defRPr/>
              </a:pPr>
              <a:t>‹#›</a:t>
            </a:fld>
            <a:endParaRPr lang="en-US"/>
          </a:p>
        </p:txBody>
      </p:sp>
    </p:spTree>
    <p:extLst>
      <p:ext uri="{BB962C8B-B14F-4D97-AF65-F5344CB8AC3E}">
        <p14:creationId xmlns:p14="http://schemas.microsoft.com/office/powerpoint/2010/main" val="206373973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A2A53839-E026-584F-87AC-A3ED9BFB8CAB}" type="slidenum">
              <a:rPr lang="en-US"/>
              <a:pPr>
                <a:defRPr/>
              </a:pPr>
              <a:t>‹#›</a:t>
            </a:fld>
            <a:endParaRPr lang="en-US"/>
          </a:p>
        </p:txBody>
      </p:sp>
    </p:spTree>
    <p:extLst>
      <p:ext uri="{BB962C8B-B14F-4D97-AF65-F5344CB8AC3E}">
        <p14:creationId xmlns:p14="http://schemas.microsoft.com/office/powerpoint/2010/main" val="4134692980"/>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426736A-E4A3-304B-B1DA-CA7336EC9CE9}" type="slidenum">
              <a:rPr lang="en-US"/>
              <a:pPr>
                <a:defRPr/>
              </a:pPr>
              <a:t>‹#›</a:t>
            </a:fld>
            <a:endParaRPr lang="en-US"/>
          </a:p>
        </p:txBody>
      </p:sp>
    </p:spTree>
    <p:extLst>
      <p:ext uri="{BB962C8B-B14F-4D97-AF65-F5344CB8AC3E}">
        <p14:creationId xmlns:p14="http://schemas.microsoft.com/office/powerpoint/2010/main" val="3206983837"/>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009C929-8147-A047-8170-F1073A20FF2B}" type="slidenum">
              <a:rPr lang="en-US"/>
              <a:pPr>
                <a:defRPr/>
              </a:pPr>
              <a:t>‹#›</a:t>
            </a:fld>
            <a:endParaRPr lang="en-US"/>
          </a:p>
        </p:txBody>
      </p:sp>
    </p:spTree>
    <p:extLst>
      <p:ext uri="{BB962C8B-B14F-4D97-AF65-F5344CB8AC3E}">
        <p14:creationId xmlns:p14="http://schemas.microsoft.com/office/powerpoint/2010/main" val="723706099"/>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A5FA909-987E-CB47-8141-E9C814DC97A8}" type="slidenum">
              <a:rPr lang="en-US"/>
              <a:pPr>
                <a:defRPr/>
              </a:pPr>
              <a:t>‹#›</a:t>
            </a:fld>
            <a:endParaRPr lang="en-US"/>
          </a:p>
        </p:txBody>
      </p:sp>
    </p:spTree>
    <p:extLst>
      <p:ext uri="{BB962C8B-B14F-4D97-AF65-F5344CB8AC3E}">
        <p14:creationId xmlns:p14="http://schemas.microsoft.com/office/powerpoint/2010/main" val="376439851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B6AA0D-983D-1647-94BF-6D475D333C5B}" type="slidenum">
              <a:rPr lang="en-US"/>
              <a:pPr>
                <a:defRPr/>
              </a:pPr>
              <a:t>‹#›</a:t>
            </a:fld>
            <a:endParaRPr lang="en-US"/>
          </a:p>
        </p:txBody>
      </p:sp>
    </p:spTree>
    <p:extLst>
      <p:ext uri="{BB962C8B-B14F-4D97-AF65-F5344CB8AC3E}">
        <p14:creationId xmlns:p14="http://schemas.microsoft.com/office/powerpoint/2010/main" val="4244850039"/>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8"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8489" name="Rectangle 153"/>
          <p:cNvSpPr>
            <a:spLocks noGrp="1" noChangeArrowheads="1"/>
          </p:cNvSpPr>
          <p:nvPr>
            <p:ph type="ctrTitle" sz="quarter"/>
          </p:nvPr>
        </p:nvSpPr>
        <p:spPr>
          <a:xfrm>
            <a:off x="685800" y="1768510"/>
            <a:ext cx="7772400" cy="1736725"/>
          </a:xfrm>
        </p:spPr>
        <p:txBody>
          <a:bodyPr anchor="b" anchorCtr="1"/>
          <a:lstStyle>
            <a:lvl1pPr>
              <a:defRPr sz="5400"/>
            </a:lvl1pPr>
          </a:lstStyle>
          <a:p>
            <a:r>
              <a:rPr lang="en-US"/>
              <a:t>Click to edit Master title style</a:t>
            </a:r>
          </a:p>
        </p:txBody>
      </p:sp>
      <p:sp>
        <p:nvSpPr>
          <p:cNvPr id="398490" name="Rectangle 154"/>
          <p:cNvSpPr>
            <a:spLocks noGrp="1" noChangeArrowheads="1"/>
          </p:cNvSpPr>
          <p:nvPr>
            <p:ph type="subTitle" sz="quarter" idx="1"/>
          </p:nvPr>
        </p:nvSpPr>
        <p:spPr>
          <a:xfrm>
            <a:off x="1371600" y="3886201"/>
            <a:ext cx="6400800" cy="1752600"/>
          </a:xfrm>
        </p:spPr>
        <p:txBody>
          <a:bodyPr/>
          <a:lstStyle>
            <a:lvl1pPr marL="0" indent="0" algn="ctr">
              <a:buFont typeface="Arial" pitchFamily="-105"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1" y="6248400"/>
            <a:ext cx="22860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DCA5180F-6DDA-3E43-98E3-3833665B0C0C}" type="slidenum">
              <a:rPr lang="en-US"/>
              <a:pPr>
                <a:defRPr/>
              </a:pPr>
              <a:t>‹#›</a:t>
            </a:fld>
            <a:endParaRPr lang="en-US"/>
          </a:p>
        </p:txBody>
      </p:sp>
    </p:spTree>
    <p:extLst>
      <p:ext uri="{BB962C8B-B14F-4D97-AF65-F5344CB8AC3E}">
        <p14:creationId xmlns:p14="http://schemas.microsoft.com/office/powerpoint/2010/main" val="408703893"/>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p:spPr>
          <p:txBody>
            <a:bodyPr/>
            <a:lstStyle/>
            <a:p>
              <a:pPr>
                <a:defRPr/>
              </a:pPr>
              <a:endParaRPr lang="en-US"/>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38245" name="Rectangle 5"/>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8249"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fld id="{1142498C-24E3-6542-BD4A-9123BD2AB440}" type="slidenum">
              <a:rPr lang="en-US"/>
              <a:pPr/>
              <a:t>‹#›</a:t>
            </a:fld>
            <a:endParaRPr lang="en-US"/>
          </a:p>
        </p:txBody>
      </p:sp>
    </p:spTree>
    <p:extLst>
      <p:ext uri="{BB962C8B-B14F-4D97-AF65-F5344CB8AC3E}">
        <p14:creationId xmlns:p14="http://schemas.microsoft.com/office/powerpoint/2010/main" val="1881181985"/>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A8CB6B4E-AAAA-A94D-84D1-F6C9D76D89B1}" type="slidenum">
              <a:rPr lang="en-US"/>
              <a:pPr/>
              <a:t>‹#›</a:t>
            </a:fld>
            <a:endParaRPr lang="en-US"/>
          </a:p>
        </p:txBody>
      </p:sp>
    </p:spTree>
    <p:extLst>
      <p:ext uri="{BB962C8B-B14F-4D97-AF65-F5344CB8AC3E}">
        <p14:creationId xmlns:p14="http://schemas.microsoft.com/office/powerpoint/2010/main" val="3177903163"/>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620773BC-FA3A-2942-BEAF-02087B6BE742}" type="slidenum">
              <a:rPr lang="en-US"/>
              <a:pPr/>
              <a:t>‹#›</a:t>
            </a:fld>
            <a:endParaRPr lang="en-US"/>
          </a:p>
        </p:txBody>
      </p:sp>
    </p:spTree>
    <p:extLst>
      <p:ext uri="{BB962C8B-B14F-4D97-AF65-F5344CB8AC3E}">
        <p14:creationId xmlns:p14="http://schemas.microsoft.com/office/powerpoint/2010/main" val="2990932433"/>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fld id="{15B5196A-4641-464D-BA39-8452492C702F}" type="slidenum">
              <a:rPr lang="en-US"/>
              <a:pPr/>
              <a:t>‹#›</a:t>
            </a:fld>
            <a:endParaRPr lang="en-US"/>
          </a:p>
        </p:txBody>
      </p:sp>
    </p:spTree>
    <p:extLst>
      <p:ext uri="{BB962C8B-B14F-4D97-AF65-F5344CB8AC3E}">
        <p14:creationId xmlns:p14="http://schemas.microsoft.com/office/powerpoint/2010/main" val="240085113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fld id="{D03B0A97-09FB-0E42-BB20-724A5EAF4180}" type="slidenum">
              <a:rPr lang="en-US"/>
              <a:pPr/>
              <a:t>‹#›</a:t>
            </a:fld>
            <a:endParaRPr lang="en-US"/>
          </a:p>
        </p:txBody>
      </p:sp>
    </p:spTree>
    <p:extLst>
      <p:ext uri="{BB962C8B-B14F-4D97-AF65-F5344CB8AC3E}">
        <p14:creationId xmlns:p14="http://schemas.microsoft.com/office/powerpoint/2010/main" val="14409926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F88B4B5C-CAB0-E448-9DD3-49F9F180BD18}" type="slidenum">
              <a:rPr lang="en-US"/>
              <a:pPr>
                <a:defRPr/>
              </a:pPr>
              <a:t>‹#›</a:t>
            </a:fld>
            <a:endParaRPr lang="en-US"/>
          </a:p>
        </p:txBody>
      </p:sp>
    </p:spTree>
    <p:extLst>
      <p:ext uri="{BB962C8B-B14F-4D97-AF65-F5344CB8AC3E}">
        <p14:creationId xmlns:p14="http://schemas.microsoft.com/office/powerpoint/2010/main" val="3879554619"/>
      </p:ext>
    </p:extLst>
  </p:cSld>
  <p:clrMapOvr>
    <a:masterClrMapping/>
  </p:clrMapOvr>
  <p:transition spd="slow">
    <p:dissolve/>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fld id="{FF874FD5-16F4-FC4E-9ABF-47CE3CF7B756}" type="slidenum">
              <a:rPr lang="en-US"/>
              <a:pPr/>
              <a:t>‹#›</a:t>
            </a:fld>
            <a:endParaRPr lang="en-US"/>
          </a:p>
        </p:txBody>
      </p:sp>
    </p:spTree>
    <p:extLst>
      <p:ext uri="{BB962C8B-B14F-4D97-AF65-F5344CB8AC3E}">
        <p14:creationId xmlns:p14="http://schemas.microsoft.com/office/powerpoint/2010/main" val="2911883839"/>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fld id="{7EBD4B47-6862-224C-8098-B7567BF53997}" type="slidenum">
              <a:rPr lang="en-US"/>
              <a:pPr/>
              <a:t>‹#›</a:t>
            </a:fld>
            <a:endParaRPr lang="en-US"/>
          </a:p>
        </p:txBody>
      </p:sp>
    </p:spTree>
    <p:extLst>
      <p:ext uri="{BB962C8B-B14F-4D97-AF65-F5344CB8AC3E}">
        <p14:creationId xmlns:p14="http://schemas.microsoft.com/office/powerpoint/2010/main" val="2870015971"/>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fld id="{CFCCB12C-4D8E-6F42-97BB-F129DDAD16EB}" type="slidenum">
              <a:rPr lang="en-US"/>
              <a:pPr/>
              <a:t>‹#›</a:t>
            </a:fld>
            <a:endParaRPr lang="en-US"/>
          </a:p>
        </p:txBody>
      </p:sp>
    </p:spTree>
    <p:extLst>
      <p:ext uri="{BB962C8B-B14F-4D97-AF65-F5344CB8AC3E}">
        <p14:creationId xmlns:p14="http://schemas.microsoft.com/office/powerpoint/2010/main" val="1363061915"/>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fld id="{811C84D1-F237-8047-A976-5EB0F66F7184}" type="slidenum">
              <a:rPr lang="en-US"/>
              <a:pPr/>
              <a:t>‹#›</a:t>
            </a:fld>
            <a:endParaRPr lang="en-US"/>
          </a:p>
        </p:txBody>
      </p:sp>
    </p:spTree>
    <p:extLst>
      <p:ext uri="{BB962C8B-B14F-4D97-AF65-F5344CB8AC3E}">
        <p14:creationId xmlns:p14="http://schemas.microsoft.com/office/powerpoint/2010/main" val="2092179133"/>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59946335-5B30-4941-B9C1-8BB62CA0B90C}" type="slidenum">
              <a:rPr lang="en-US"/>
              <a:pPr/>
              <a:t>‹#›</a:t>
            </a:fld>
            <a:endParaRPr lang="en-US"/>
          </a:p>
        </p:txBody>
      </p:sp>
    </p:spTree>
    <p:extLst>
      <p:ext uri="{BB962C8B-B14F-4D97-AF65-F5344CB8AC3E}">
        <p14:creationId xmlns:p14="http://schemas.microsoft.com/office/powerpoint/2010/main" val="3079061869"/>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fld id="{DC571B3C-9B90-7A40-97C5-FCCF262ABD74}" type="slidenum">
              <a:rPr lang="en-US"/>
              <a:pPr/>
              <a:t>‹#›</a:t>
            </a:fld>
            <a:endParaRPr lang="en-US"/>
          </a:p>
        </p:txBody>
      </p:sp>
    </p:spTree>
    <p:extLst>
      <p:ext uri="{BB962C8B-B14F-4D97-AF65-F5344CB8AC3E}">
        <p14:creationId xmlns:p14="http://schemas.microsoft.com/office/powerpoint/2010/main" val="280769147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079492085"/>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1/18/24</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2286572764"/>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1/18/24</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4239383358"/>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1/18/24</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19232022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ABFF115B-0D1B-5B4F-979E-83A6AB61D4B2}" type="slidenum">
              <a:rPr lang="en-US"/>
              <a:pPr>
                <a:defRPr/>
              </a:pPr>
              <a:t>‹#›</a:t>
            </a:fld>
            <a:endParaRPr lang="en-US"/>
          </a:p>
        </p:txBody>
      </p:sp>
    </p:spTree>
    <p:extLst>
      <p:ext uri="{BB962C8B-B14F-4D97-AF65-F5344CB8AC3E}">
        <p14:creationId xmlns:p14="http://schemas.microsoft.com/office/powerpoint/2010/main" val="3004260076"/>
      </p:ext>
    </p:extLst>
  </p:cSld>
  <p:clrMapOvr>
    <a:masterClrMapping/>
  </p:clrMapOvr>
  <p:transition spd="slow">
    <p:dissolve/>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1/18/24</a:t>
            </a:fld>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0670277"/>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1/18/24</a:t>
            </a:fld>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1658210702"/>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1/18/24</a:t>
            </a:fld>
            <a:endParaRPr lang="en-US"/>
          </a:p>
        </p:txBody>
      </p:sp>
      <p:sp>
        <p:nvSpPr>
          <p:cNvPr id="4" name="Rectangle 5"/>
          <p:cNvSpPr>
            <a:spLocks noGrp="1" noChangeArrowheads="1"/>
          </p:cNvSpPr>
          <p:nvPr>
            <p:ph type="ftr" sz="quarter" idx="11"/>
          </p:nvPr>
        </p:nvSpPr>
        <p:spPr/>
        <p:txBody>
          <a:bodyPr/>
          <a:lstStyle>
            <a:lvl1pPr>
              <a:defRPr/>
            </a:lvl1pPr>
          </a:lstStyle>
          <a:p>
            <a:endParaRPr lang="en-US"/>
          </a:p>
        </p:txBody>
      </p:sp>
      <p:sp>
        <p:nvSpPr>
          <p:cNvPr id="5"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2893468438"/>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1/18/24</a:t>
            </a:fld>
            <a:endParaRPr lang="en-US"/>
          </a:p>
        </p:txBody>
      </p:sp>
      <p:sp>
        <p:nvSpPr>
          <p:cNvPr id="3" name="Rectangle 5"/>
          <p:cNvSpPr>
            <a:spLocks noGrp="1" noChangeArrowheads="1"/>
          </p:cNvSpPr>
          <p:nvPr>
            <p:ph type="ftr" sz="quarter" idx="11"/>
          </p:nvPr>
        </p:nvSpPr>
        <p:spPr/>
        <p:txBody>
          <a:bodyPr/>
          <a:lstStyle>
            <a:lvl1pPr>
              <a:defRPr/>
            </a:lvl1pPr>
          </a:lstStyle>
          <a:p>
            <a:endParaRPr lang="en-US"/>
          </a:p>
        </p:txBody>
      </p:sp>
      <p:sp>
        <p:nvSpPr>
          <p:cNvPr id="4"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871681742"/>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1/18/24</a:t>
            </a:fld>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230106626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1/18/24</a:t>
            </a:fld>
            <a:endParaRPr lang="en-US"/>
          </a:p>
        </p:txBody>
      </p:sp>
      <p:sp>
        <p:nvSpPr>
          <p:cNvPr id="6" name="Rectangle 5"/>
          <p:cNvSpPr>
            <a:spLocks noGrp="1" noChangeArrowheads="1"/>
          </p:cNvSpPr>
          <p:nvPr>
            <p:ph type="ftr" sz="quarter" idx="11"/>
          </p:nvPr>
        </p:nvSpPr>
        <p:spPr/>
        <p:txBody>
          <a:bodyPr/>
          <a:lstStyle>
            <a:lvl1pPr>
              <a:defRPr/>
            </a:lvl1pPr>
          </a:lstStyle>
          <a:p>
            <a:endParaRPr lang="en-US"/>
          </a:p>
        </p:txBody>
      </p:sp>
      <p:sp>
        <p:nvSpPr>
          <p:cNvPr id="7"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91661932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1/18/24</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292570949"/>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fld id="{52F367E4-7E1D-FF4E-AF00-438FDA6547A0}" type="datetimeFigureOut">
              <a:rPr lang="en-US" smtClean="0"/>
              <a:pPr/>
              <a:t>1/18/24</a:t>
            </a:fld>
            <a:endParaRPr lang="en-US"/>
          </a:p>
        </p:txBody>
      </p:sp>
      <p:sp>
        <p:nvSpPr>
          <p:cNvPr id="5" name="Rectangle 5"/>
          <p:cNvSpPr>
            <a:spLocks noGrp="1" noChangeArrowheads="1"/>
          </p:cNvSpPr>
          <p:nvPr>
            <p:ph type="ftr" sz="quarter" idx="11"/>
          </p:nvPr>
        </p:nvSpPr>
        <p:spPr/>
        <p:txBody>
          <a:bodyPr/>
          <a:lstStyle>
            <a:lvl1pPr>
              <a:defRPr/>
            </a:lvl1pPr>
          </a:lstStyle>
          <a:p>
            <a:endParaRPr lang="en-US"/>
          </a:p>
        </p:txBody>
      </p:sp>
      <p:sp>
        <p:nvSpPr>
          <p:cNvPr id="6" name="Rectangle 6"/>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4038450034"/>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4138"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413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defRPr>
                <a:latin typeface="Comic Sans MS" charset="0"/>
              </a:defRPr>
            </a:lvl1pPr>
          </a:lstStyle>
          <a:p>
            <a:pPr>
              <a:defRPr/>
            </a:pPr>
            <a:endParaRPr lang="en-US"/>
          </a:p>
        </p:txBody>
      </p:sp>
      <p:sp>
        <p:nvSpPr>
          <p:cNvPr id="4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atin typeface="Comic Sans MS" charset="0"/>
              </a:defRPr>
            </a:lvl1pPr>
          </a:lstStyle>
          <a:p>
            <a:pPr>
              <a:defRPr/>
            </a:pPr>
            <a:fld id="{FEEFD137-101B-9348-B059-AA80A1F20A32}" type="slidenum">
              <a:rPr lang="en-US"/>
              <a:pPr>
                <a:defRPr/>
              </a:pPr>
              <a:t>‹#›</a:t>
            </a:fld>
            <a:endParaRPr lang="en-US"/>
          </a:p>
        </p:txBody>
      </p:sp>
    </p:spTree>
    <p:extLst>
      <p:ext uri="{BB962C8B-B14F-4D97-AF65-F5344CB8AC3E}">
        <p14:creationId xmlns:p14="http://schemas.microsoft.com/office/powerpoint/2010/main" val="362217869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D98F953A-F8B5-004F-94D7-A61973ED7EFE}" type="slidenum">
              <a:rPr lang="en-US"/>
              <a:pPr>
                <a:defRPr/>
              </a:pPr>
              <a:t>‹#›</a:t>
            </a:fld>
            <a:endParaRPr lang="en-US"/>
          </a:p>
        </p:txBody>
      </p:sp>
    </p:spTree>
    <p:extLst>
      <p:ext uri="{BB962C8B-B14F-4D97-AF65-F5344CB8AC3E}">
        <p14:creationId xmlns:p14="http://schemas.microsoft.com/office/powerpoint/2010/main" val="348871136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A5C482D4-699B-6F48-A284-BB7C0283933F}" type="slidenum">
              <a:rPr lang="en-US"/>
              <a:pPr>
                <a:defRPr/>
              </a:pPr>
              <a:t>‹#›</a:t>
            </a:fld>
            <a:endParaRPr lang="en-US"/>
          </a:p>
        </p:txBody>
      </p:sp>
    </p:spTree>
    <p:extLst>
      <p:ext uri="{BB962C8B-B14F-4D97-AF65-F5344CB8AC3E}">
        <p14:creationId xmlns:p14="http://schemas.microsoft.com/office/powerpoint/2010/main" val="1126041249"/>
      </p:ext>
    </p:extLst>
  </p:cSld>
  <p:clrMapOvr>
    <a:masterClrMapping/>
  </p:clrMapOvr>
  <p:transition spd="slow">
    <p:dissolve/>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E7C04781-43FF-AB4C-803E-68749BFC28F0}" type="slidenum">
              <a:rPr lang="en-US"/>
              <a:pPr>
                <a:defRPr/>
              </a:pPr>
              <a:t>‹#›</a:t>
            </a:fld>
            <a:endParaRPr lang="en-US"/>
          </a:p>
        </p:txBody>
      </p:sp>
    </p:spTree>
    <p:extLst>
      <p:ext uri="{BB962C8B-B14F-4D97-AF65-F5344CB8AC3E}">
        <p14:creationId xmlns:p14="http://schemas.microsoft.com/office/powerpoint/2010/main" val="26807036"/>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9D2C42AB-76B6-6B48-94B6-F8AD363F8F60}" type="slidenum">
              <a:rPr lang="en-US"/>
              <a:pPr>
                <a:defRPr/>
              </a:pPr>
              <a:t>‹#›</a:t>
            </a:fld>
            <a:endParaRPr lang="en-US"/>
          </a:p>
        </p:txBody>
      </p:sp>
    </p:spTree>
    <p:extLst>
      <p:ext uri="{BB962C8B-B14F-4D97-AF65-F5344CB8AC3E}">
        <p14:creationId xmlns:p14="http://schemas.microsoft.com/office/powerpoint/2010/main" val="2402024378"/>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a:latin typeface="Comic Sans MS" charset="0"/>
              </a:defRPr>
            </a:lvl1pPr>
          </a:lstStyle>
          <a:p>
            <a:pPr>
              <a:defRPr/>
            </a:pPr>
            <a:fld id="{A45EF7B6-6BA1-534A-B8CA-11530C8E5FD9}" type="slidenum">
              <a:rPr lang="en-US"/>
              <a:pPr>
                <a:defRPr/>
              </a:pPr>
              <a:t>‹#›</a:t>
            </a:fld>
            <a:endParaRPr lang="en-US"/>
          </a:p>
        </p:txBody>
      </p:sp>
    </p:spTree>
    <p:extLst>
      <p:ext uri="{BB962C8B-B14F-4D97-AF65-F5344CB8AC3E}">
        <p14:creationId xmlns:p14="http://schemas.microsoft.com/office/powerpoint/2010/main" val="3573851742"/>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a:latin typeface="Comic Sans MS" charset="0"/>
              </a:defRPr>
            </a:lvl1pPr>
          </a:lstStyle>
          <a:p>
            <a:pPr>
              <a:defRPr/>
            </a:pPr>
            <a:fld id="{AA8E9EDB-2621-9547-B8A9-3CCA389920E0}" type="slidenum">
              <a:rPr lang="en-US"/>
              <a:pPr>
                <a:defRPr/>
              </a:pPr>
              <a:t>‹#›</a:t>
            </a:fld>
            <a:endParaRPr lang="en-US"/>
          </a:p>
        </p:txBody>
      </p:sp>
    </p:spTree>
    <p:extLst>
      <p:ext uri="{BB962C8B-B14F-4D97-AF65-F5344CB8AC3E}">
        <p14:creationId xmlns:p14="http://schemas.microsoft.com/office/powerpoint/2010/main" val="1560745393"/>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a:latin typeface="Comic Sans MS" charset="0"/>
              </a:defRPr>
            </a:lvl1pPr>
          </a:lstStyle>
          <a:p>
            <a:pPr>
              <a:defRPr/>
            </a:pPr>
            <a:fld id="{2C87B645-8952-F740-9DCA-27444808B5B0}" type="slidenum">
              <a:rPr lang="en-US"/>
              <a:pPr>
                <a:defRPr/>
              </a:pPr>
              <a:t>‹#›</a:t>
            </a:fld>
            <a:endParaRPr lang="en-US"/>
          </a:p>
        </p:txBody>
      </p:sp>
    </p:spTree>
    <p:extLst>
      <p:ext uri="{BB962C8B-B14F-4D97-AF65-F5344CB8AC3E}">
        <p14:creationId xmlns:p14="http://schemas.microsoft.com/office/powerpoint/2010/main" val="3860980337"/>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5DA192D9-69AC-6842-AE55-8D30DB98AB50}" type="slidenum">
              <a:rPr lang="en-US"/>
              <a:pPr>
                <a:defRPr/>
              </a:pPr>
              <a:t>‹#›</a:t>
            </a:fld>
            <a:endParaRPr lang="en-US"/>
          </a:p>
        </p:txBody>
      </p:sp>
    </p:spTree>
    <p:extLst>
      <p:ext uri="{BB962C8B-B14F-4D97-AF65-F5344CB8AC3E}">
        <p14:creationId xmlns:p14="http://schemas.microsoft.com/office/powerpoint/2010/main" val="414018287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a:latin typeface="Comic Sans MS" charset="0"/>
              </a:defRPr>
            </a:lvl1pPr>
          </a:lstStyle>
          <a:p>
            <a:pPr>
              <a:defRPr/>
            </a:pPr>
            <a:fld id="{EB7A2D74-D25F-9F43-B1BA-E67BF962BF42}" type="slidenum">
              <a:rPr lang="en-US"/>
              <a:pPr>
                <a:defRPr/>
              </a:pPr>
              <a:t>‹#›</a:t>
            </a:fld>
            <a:endParaRPr lang="en-US"/>
          </a:p>
        </p:txBody>
      </p:sp>
    </p:spTree>
    <p:extLst>
      <p:ext uri="{BB962C8B-B14F-4D97-AF65-F5344CB8AC3E}">
        <p14:creationId xmlns:p14="http://schemas.microsoft.com/office/powerpoint/2010/main" val="2818216846"/>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5CB4E406-2A6B-2748-B34E-4147E1C69B11}" type="slidenum">
              <a:rPr lang="en-US"/>
              <a:pPr>
                <a:defRPr/>
              </a:pPr>
              <a:t>‹#›</a:t>
            </a:fld>
            <a:endParaRPr lang="en-US"/>
          </a:p>
        </p:txBody>
      </p:sp>
    </p:spTree>
    <p:extLst>
      <p:ext uri="{BB962C8B-B14F-4D97-AF65-F5344CB8AC3E}">
        <p14:creationId xmlns:p14="http://schemas.microsoft.com/office/powerpoint/2010/main" val="404656771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1F0506A2-A4DE-0F4B-9B9C-AA241533A0C1}" type="slidenum">
              <a:rPr lang="en-US"/>
              <a:pPr>
                <a:defRPr/>
              </a:pPr>
              <a:t>‹#›</a:t>
            </a:fld>
            <a:endParaRPr lang="en-US"/>
          </a:p>
        </p:txBody>
      </p:sp>
    </p:spTree>
    <p:extLst>
      <p:ext uri="{BB962C8B-B14F-4D97-AF65-F5344CB8AC3E}">
        <p14:creationId xmlns:p14="http://schemas.microsoft.com/office/powerpoint/2010/main" val="3365077496"/>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30725"/>
          </a:xfrm>
        </p:spPr>
        <p:txBody>
          <a:bodyPr/>
          <a:lstStyle/>
          <a:p>
            <a:pPr lvl="0"/>
            <a:endParaRPr lang="en-US" noProof="0"/>
          </a:p>
        </p:txBody>
      </p:sp>
      <p:sp>
        <p:nvSpPr>
          <p:cNvPr id="4" name="Rectangle 44"/>
          <p:cNvSpPr>
            <a:spLocks noGrp="1" noChangeArrowheads="1"/>
          </p:cNvSpPr>
          <p:nvPr>
            <p:ph type="dt" sz="half" idx="10"/>
          </p:nvPr>
        </p:nvSpPr>
        <p:spPr/>
        <p:txBody>
          <a:bodyPr/>
          <a:lstStyle>
            <a:lvl1pPr>
              <a:defRPr>
                <a:latin typeface="Comic Sans MS"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a:latin typeface="Comic Sans MS"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a:latin typeface="Comic Sans MS" charset="0"/>
              </a:defRPr>
            </a:lvl1pPr>
          </a:lstStyle>
          <a:p>
            <a:pPr>
              <a:defRPr/>
            </a:pPr>
            <a:fld id="{3618C243-9635-9A48-9356-06401497B70C}" type="slidenum">
              <a:rPr lang="en-US"/>
              <a:pPr>
                <a:defRPr/>
              </a:pPr>
              <a:t>‹#›</a:t>
            </a:fld>
            <a:endParaRPr lang="en-US"/>
          </a:p>
        </p:txBody>
      </p:sp>
    </p:spTree>
    <p:extLst>
      <p:ext uri="{BB962C8B-B14F-4D97-AF65-F5344CB8AC3E}">
        <p14:creationId xmlns:p14="http://schemas.microsoft.com/office/powerpoint/2010/main" val="226356717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4E1DE767-2E63-3D48-8554-C08F7DDC940E}" type="slidenum">
              <a:rPr lang="en-US"/>
              <a:pPr>
                <a:defRPr/>
              </a:pPr>
              <a:t>‹#›</a:t>
            </a:fld>
            <a:endParaRPr lang="en-US"/>
          </a:p>
        </p:txBody>
      </p:sp>
    </p:spTree>
    <p:extLst>
      <p:ext uri="{BB962C8B-B14F-4D97-AF65-F5344CB8AC3E}">
        <p14:creationId xmlns:p14="http://schemas.microsoft.com/office/powerpoint/2010/main" val="3258446779"/>
      </p:ext>
    </p:extLst>
  </p:cSld>
  <p:clrMapOvr>
    <a:masterClrMapping/>
  </p:clrMapOvr>
  <p:transition spd="slow">
    <p:dissolve/>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D122F9C8-7249-6741-A1E8-5FF501FBE93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4955830"/>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C4AC2D33-AFE0-694E-A7A3-D65CA7A72275}"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71192279"/>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5F1A16C-1EA9-5F4B-8C4A-BD9C13880E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24764207"/>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C6022A3F-558F-0C42-A698-84BF1DFC831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54020790"/>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A84C89ED-4133-2F44-B0B2-596AE9C3F947}"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3096832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44603BB3-8A7A-1749-99AC-2C18392983AB}"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13818950"/>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2970FE3D-FA31-4944-8012-5EC295F887CF}"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9508314"/>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94AB7C7-420E-7349-AF98-E9F395A7856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18594660"/>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17EF1AC3-D348-9240-9A26-25E28BFE43BE}"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75390547"/>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784C9A2-AB19-C24C-A4A8-EEDA88FB5B1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0890071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7A3B0CEE-9AEA-5E4F-B648-FCB3EBA33C25}" type="slidenum">
              <a:rPr lang="en-US"/>
              <a:pPr>
                <a:defRPr/>
              </a:pPr>
              <a:t>‹#›</a:t>
            </a:fld>
            <a:endParaRPr lang="en-US"/>
          </a:p>
        </p:txBody>
      </p:sp>
    </p:spTree>
    <p:extLst>
      <p:ext uri="{BB962C8B-B14F-4D97-AF65-F5344CB8AC3E}">
        <p14:creationId xmlns:p14="http://schemas.microsoft.com/office/powerpoint/2010/main" val="3382251436"/>
      </p:ext>
    </p:extLst>
  </p:cSld>
  <p:clrMapOvr>
    <a:masterClrMapping/>
  </p:clrMapOvr>
  <p:transition spd="slow">
    <p:dissolve/>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EB12C4C2-349C-A349-BBDE-9BA9B1465BC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340031531"/>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7480DC6C-852A-A44A-8E30-4823828E3F85}"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18294293"/>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1BF7D496-A184-B64E-8FE9-22C0485284B0}"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1470021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2702D176-8071-5341-8B4A-E0522A4B8018}" type="slidenum">
              <a:rPr lang="en-US"/>
              <a:pPr>
                <a:defRPr/>
              </a:pPr>
              <a:t>‹#›</a:t>
            </a:fld>
            <a:endParaRPr lang="en-US"/>
          </a:p>
        </p:txBody>
      </p:sp>
    </p:spTree>
    <p:extLst>
      <p:ext uri="{BB962C8B-B14F-4D97-AF65-F5344CB8AC3E}">
        <p14:creationId xmlns:p14="http://schemas.microsoft.com/office/powerpoint/2010/main" val="3933531837"/>
      </p:ext>
    </p:extLst>
  </p:cSld>
  <p:clrMapOvr>
    <a:masterClrMapping/>
  </p:clrMapOvr>
  <p:transition spd="slow">
    <p:dissolv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344D8432-851B-994A-8226-426A00DB3E24}" type="slidenum">
              <a:rPr lang="en-US"/>
              <a:pPr>
                <a:defRPr/>
              </a:pPr>
              <a:t>‹#›</a:t>
            </a:fld>
            <a:endParaRPr lang="en-US"/>
          </a:p>
        </p:txBody>
      </p:sp>
    </p:spTree>
    <p:extLst>
      <p:ext uri="{BB962C8B-B14F-4D97-AF65-F5344CB8AC3E}">
        <p14:creationId xmlns:p14="http://schemas.microsoft.com/office/powerpoint/2010/main" val="3327411471"/>
      </p:ext>
    </p:extLst>
  </p:cSld>
  <p:clrMapOvr>
    <a:masterClrMapping/>
  </p:clrMapOvr>
  <p:transition spd="slow">
    <p:dissolv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B690E54-FE63-6D4D-B067-6EC1A91BE305}" type="slidenum">
              <a:rPr lang="en-US"/>
              <a:pPr>
                <a:defRPr/>
              </a:pPr>
              <a:t>‹#›</a:t>
            </a:fld>
            <a:endParaRPr lang="en-US"/>
          </a:p>
        </p:txBody>
      </p:sp>
    </p:spTree>
    <p:extLst>
      <p:ext uri="{BB962C8B-B14F-4D97-AF65-F5344CB8AC3E}">
        <p14:creationId xmlns:p14="http://schemas.microsoft.com/office/powerpoint/2010/main" val="85809632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D26B4A00-DCF7-A94E-B797-B4CAB7EE8CCB}" type="slidenum">
              <a:rPr lang="en-US"/>
              <a:pPr>
                <a:defRPr/>
              </a:pPr>
              <a:t>‹#›</a:t>
            </a:fld>
            <a:endParaRPr lang="en-US"/>
          </a:p>
        </p:txBody>
      </p:sp>
    </p:spTree>
    <p:extLst>
      <p:ext uri="{BB962C8B-B14F-4D97-AF65-F5344CB8AC3E}">
        <p14:creationId xmlns:p14="http://schemas.microsoft.com/office/powerpoint/2010/main" val="3757566161"/>
      </p:ext>
    </p:extLst>
  </p:cSld>
  <p:clrMapOvr>
    <a:masterClrMapping/>
  </p:clrMapOvr>
  <p:transition spd="slow">
    <p:dissolv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C34DE549-2303-294C-A6AF-182D24DD1BF4}" type="slidenum">
              <a:rPr lang="en-US"/>
              <a:pPr>
                <a:defRPr/>
              </a:pPr>
              <a:t>‹#›</a:t>
            </a:fld>
            <a:endParaRPr lang="en-US"/>
          </a:p>
        </p:txBody>
      </p:sp>
    </p:spTree>
    <p:extLst>
      <p:ext uri="{BB962C8B-B14F-4D97-AF65-F5344CB8AC3E}">
        <p14:creationId xmlns:p14="http://schemas.microsoft.com/office/powerpoint/2010/main" val="1999615981"/>
      </p:ext>
    </p:extLst>
  </p:cSld>
  <p:clrMapOvr>
    <a:masterClrMapping/>
  </p:clrMapOvr>
  <p:transition spd="slow">
    <p:dissolv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DD9A778A-CBD8-014C-9982-01E3F67B0C49}" type="slidenum">
              <a:rPr lang="en-US"/>
              <a:pPr>
                <a:defRPr/>
              </a:pPr>
              <a:t>‹#›</a:t>
            </a:fld>
            <a:endParaRPr lang="en-US"/>
          </a:p>
        </p:txBody>
      </p:sp>
    </p:spTree>
    <p:extLst>
      <p:ext uri="{BB962C8B-B14F-4D97-AF65-F5344CB8AC3E}">
        <p14:creationId xmlns:p14="http://schemas.microsoft.com/office/powerpoint/2010/main" val="3720469914"/>
      </p:ext>
    </p:extLst>
  </p:cSld>
  <p:clrMapOvr>
    <a:masterClrMapping/>
  </p:clrMapOvr>
  <p:transition spd="slow">
    <p:dissolv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ea typeface="ＭＳ Ｐゴシック"/>
                <a:cs typeface="ＭＳ Ｐゴシック"/>
              </a:defRPr>
            </a:lvl1pPr>
          </a:lstStyle>
          <a:p>
            <a:pPr>
              <a:defRPr/>
            </a:pPr>
            <a:fld id="{5EEB5DA6-FAA0-2D41-A760-D98DBF2EBD0D}" type="slidenum">
              <a:rPr lang="en-US"/>
              <a:pPr>
                <a:defRPr/>
              </a:pPr>
              <a:t>‹#›</a:t>
            </a:fld>
            <a:endParaRPr lang="en-US"/>
          </a:p>
        </p:txBody>
      </p:sp>
    </p:spTree>
    <p:extLst>
      <p:ext uri="{BB962C8B-B14F-4D97-AF65-F5344CB8AC3E}">
        <p14:creationId xmlns:p14="http://schemas.microsoft.com/office/powerpoint/2010/main" val="4126007749"/>
      </p:ext>
    </p:extLst>
  </p:cSld>
  <p:clrMapOvr>
    <a:masterClrMapping/>
  </p:clrMapOvr>
  <p:transition spd="slow">
    <p:dissolv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F963BC5-364B-E84B-8971-853C4370F0A2}" type="slidenum">
              <a:rPr lang="en-US"/>
              <a:pPr>
                <a:defRPr/>
              </a:pPr>
              <a:t>‹#›</a:t>
            </a:fld>
            <a:endParaRPr lang="en-US"/>
          </a:p>
        </p:txBody>
      </p:sp>
    </p:spTree>
    <p:extLst>
      <p:ext uri="{BB962C8B-B14F-4D97-AF65-F5344CB8AC3E}">
        <p14:creationId xmlns:p14="http://schemas.microsoft.com/office/powerpoint/2010/main" val="272258496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15398E6F-6232-3A4F-B05A-A92B43E08DE6}" type="slidenum">
              <a:rPr lang="en-US"/>
              <a:pPr>
                <a:defRPr/>
              </a:pPr>
              <a:t>‹#›</a:t>
            </a:fld>
            <a:endParaRPr lang="en-US"/>
          </a:p>
        </p:txBody>
      </p:sp>
    </p:spTree>
    <p:extLst>
      <p:ext uri="{BB962C8B-B14F-4D97-AF65-F5344CB8AC3E}">
        <p14:creationId xmlns:p14="http://schemas.microsoft.com/office/powerpoint/2010/main" val="62960595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99F9963-C650-AF4F-8BD7-B457E3D18F26}" type="slidenum">
              <a:rPr lang="en-US"/>
              <a:pPr>
                <a:defRPr/>
              </a:pPr>
              <a:t>‹#›</a:t>
            </a:fld>
            <a:endParaRPr lang="en-US"/>
          </a:p>
        </p:txBody>
      </p:sp>
    </p:spTree>
    <p:extLst>
      <p:ext uri="{BB962C8B-B14F-4D97-AF65-F5344CB8AC3E}">
        <p14:creationId xmlns:p14="http://schemas.microsoft.com/office/powerpoint/2010/main" val="304571806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BA8F205-96AF-544F-B920-AC419A2630B2}" type="slidenum">
              <a:rPr lang="en-US"/>
              <a:pPr>
                <a:defRPr/>
              </a:pPr>
              <a:t>‹#›</a:t>
            </a:fld>
            <a:endParaRPr lang="en-US"/>
          </a:p>
        </p:txBody>
      </p:sp>
    </p:spTree>
    <p:extLst>
      <p:ext uri="{BB962C8B-B14F-4D97-AF65-F5344CB8AC3E}">
        <p14:creationId xmlns:p14="http://schemas.microsoft.com/office/powerpoint/2010/main" val="174543635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0B74FB39-0CE9-3B44-A3CD-3553E075C7E4}" type="slidenum">
              <a:rPr lang="en-US"/>
              <a:pPr>
                <a:defRPr/>
              </a:pPr>
              <a:t>‹#›</a:t>
            </a:fld>
            <a:endParaRPr lang="en-US"/>
          </a:p>
        </p:txBody>
      </p:sp>
    </p:spTree>
    <p:extLst>
      <p:ext uri="{BB962C8B-B14F-4D97-AF65-F5344CB8AC3E}">
        <p14:creationId xmlns:p14="http://schemas.microsoft.com/office/powerpoint/2010/main" val="21999210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174B294D-9562-044F-8728-9F2C643600E7}" type="slidenum">
              <a:rPr lang="en-US"/>
              <a:pPr>
                <a:defRPr/>
              </a:pPr>
              <a:t>‹#›</a:t>
            </a:fld>
            <a:endParaRPr lang="en-US"/>
          </a:p>
        </p:txBody>
      </p:sp>
    </p:spTree>
    <p:extLst>
      <p:ext uri="{BB962C8B-B14F-4D97-AF65-F5344CB8AC3E}">
        <p14:creationId xmlns:p14="http://schemas.microsoft.com/office/powerpoint/2010/main" val="16152693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10.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13" Type="http://schemas.openxmlformats.org/officeDocument/2006/relationships/slideLayout" Target="../slideLayouts/slideLayout130.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slideLayout" Target="../slideLayouts/slideLayout129.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8.xml"/><Relationship Id="rId13" Type="http://schemas.openxmlformats.org/officeDocument/2006/relationships/theme" Target="../theme/theme12.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slideLayout" Target="../slideLayouts/slideLayout142.xml"/><Relationship Id="rId2" Type="http://schemas.openxmlformats.org/officeDocument/2006/relationships/slideLayout" Target="../slideLayouts/slideLayout132.xml"/><Relationship Id="rId16" Type="http://schemas.openxmlformats.org/officeDocument/2006/relationships/image" Target="../media/image6.png"/><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5" Type="http://schemas.openxmlformats.org/officeDocument/2006/relationships/image" Target="../media/image5.png"/><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 Id="rId14" Type="http://schemas.openxmlformats.org/officeDocument/2006/relationships/image" Target="../media/image4.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theme" Target="../theme/theme13.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2" Type="http://schemas.openxmlformats.org/officeDocument/2006/relationships/slideLayout" Target="../slideLayouts/slideLayout144.xml"/><Relationship Id="rId16" Type="http://schemas.openxmlformats.org/officeDocument/2006/relationships/image" Target="../media/image6.png"/><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5" Type="http://schemas.openxmlformats.org/officeDocument/2006/relationships/image" Target="../media/image5.png"/><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 Id="rId14" Type="http://schemas.openxmlformats.org/officeDocument/2006/relationships/image" Target="../media/image4.pn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slideLayout" Target="../slideLayouts/slideLayout167.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slideLayout" Target="../slideLayouts/slideLayout166.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5.xml"/><Relationship Id="rId13" Type="http://schemas.openxmlformats.org/officeDocument/2006/relationships/theme" Target="../theme/theme15.xml"/><Relationship Id="rId3" Type="http://schemas.openxmlformats.org/officeDocument/2006/relationships/slideLayout" Target="../slideLayouts/slideLayout170.xml"/><Relationship Id="rId7" Type="http://schemas.openxmlformats.org/officeDocument/2006/relationships/slideLayout" Target="../slideLayouts/slideLayout174.xml"/><Relationship Id="rId12" Type="http://schemas.openxmlformats.org/officeDocument/2006/relationships/slideLayout" Target="../slideLayouts/slideLayout179.xml"/><Relationship Id="rId2" Type="http://schemas.openxmlformats.org/officeDocument/2006/relationships/slideLayout" Target="../slideLayouts/slideLayout169.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5" Type="http://schemas.openxmlformats.org/officeDocument/2006/relationships/slideLayout" Target="../slideLayouts/slideLayout172.xml"/><Relationship Id="rId10" Type="http://schemas.openxmlformats.org/officeDocument/2006/relationships/slideLayout" Target="../slideLayouts/slideLayout177.xml"/><Relationship Id="rId4" Type="http://schemas.openxmlformats.org/officeDocument/2006/relationships/slideLayout" Target="../slideLayouts/slideLayout171.xml"/><Relationship Id="rId9" Type="http://schemas.openxmlformats.org/officeDocument/2006/relationships/slideLayout" Target="../slideLayouts/slideLayout17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16.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8.xml"/><Relationship Id="rId13" Type="http://schemas.openxmlformats.org/officeDocument/2006/relationships/theme" Target="../theme/theme17.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slideLayout" Target="../slideLayouts/slideLayout202.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10.xml"/><Relationship Id="rId13" Type="http://schemas.openxmlformats.org/officeDocument/2006/relationships/image" Target="../media/image7.jpeg"/><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theme" Target="../theme/theme18.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21.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theme" Target="../theme/theme19.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1.jpe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0.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3.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theme" Target="../theme/theme21.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4.xml"/><Relationship Id="rId13" Type="http://schemas.openxmlformats.org/officeDocument/2006/relationships/image" Target="../media/image8.jpeg"/><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22.xml"/><Relationship Id="rId2" Type="http://schemas.openxmlformats.org/officeDocument/2006/relationships/slideLayout" Target="../slideLayouts/slideLayout248.xml"/><Relationship Id="rId16" Type="http://schemas.openxmlformats.org/officeDocument/2006/relationships/image" Target="../media/image11.png"/><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5" Type="http://schemas.openxmlformats.org/officeDocument/2006/relationships/image" Target="../media/image10.png"/><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 Id="rId14" Type="http://schemas.openxmlformats.org/officeDocument/2006/relationships/image" Target="../media/image9.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5.xml"/><Relationship Id="rId13" Type="http://schemas.openxmlformats.org/officeDocument/2006/relationships/image" Target="../media/image12.jpeg"/><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23.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24.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25.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slideLayout" Target="../slideLayouts/slideLayout303.xml"/><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slideLayout" Target="../slideLayouts/slideLayout302.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27.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28.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33.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theme" Target="../theme/theme29.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44.xml"/><Relationship Id="rId3" Type="http://schemas.openxmlformats.org/officeDocument/2006/relationships/slideLayout" Target="../slideLayouts/slideLayout339.xml"/><Relationship Id="rId7" Type="http://schemas.openxmlformats.org/officeDocument/2006/relationships/slideLayout" Target="../slideLayouts/slideLayout343.xml"/><Relationship Id="rId12" Type="http://schemas.openxmlformats.org/officeDocument/2006/relationships/theme" Target="../theme/theme30.xml"/><Relationship Id="rId2" Type="http://schemas.openxmlformats.org/officeDocument/2006/relationships/slideLayout" Target="../slideLayouts/slideLayout338.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0" Type="http://schemas.openxmlformats.org/officeDocument/2006/relationships/slideLayout" Target="../slideLayouts/slideLayout346.xml"/><Relationship Id="rId4" Type="http://schemas.openxmlformats.org/officeDocument/2006/relationships/slideLayout" Target="../slideLayouts/slideLayout340.xml"/><Relationship Id="rId9" Type="http://schemas.openxmlformats.org/officeDocument/2006/relationships/slideLayout" Target="../slideLayouts/slideLayout34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55.xml"/><Relationship Id="rId3" Type="http://schemas.openxmlformats.org/officeDocument/2006/relationships/slideLayout" Target="../slideLayouts/slideLayout350.xml"/><Relationship Id="rId7" Type="http://schemas.openxmlformats.org/officeDocument/2006/relationships/slideLayout" Target="../slideLayouts/slideLayout354.xml"/><Relationship Id="rId12" Type="http://schemas.openxmlformats.org/officeDocument/2006/relationships/theme" Target="../theme/theme31.xml"/><Relationship Id="rId2" Type="http://schemas.openxmlformats.org/officeDocument/2006/relationships/slideLayout" Target="../slideLayouts/slideLayout349.xml"/><Relationship Id="rId1" Type="http://schemas.openxmlformats.org/officeDocument/2006/relationships/slideLayout" Target="../slideLayouts/slideLayout348.xml"/><Relationship Id="rId6" Type="http://schemas.openxmlformats.org/officeDocument/2006/relationships/slideLayout" Target="../slideLayouts/slideLayout353.xml"/><Relationship Id="rId11" Type="http://schemas.openxmlformats.org/officeDocument/2006/relationships/slideLayout" Target="../slideLayouts/slideLayout358.xml"/><Relationship Id="rId5" Type="http://schemas.openxmlformats.org/officeDocument/2006/relationships/slideLayout" Target="../slideLayouts/slideLayout352.xml"/><Relationship Id="rId10" Type="http://schemas.openxmlformats.org/officeDocument/2006/relationships/slideLayout" Target="../slideLayouts/slideLayout357.xml"/><Relationship Id="rId4" Type="http://schemas.openxmlformats.org/officeDocument/2006/relationships/slideLayout" Target="../slideLayouts/slideLayout351.xml"/><Relationship Id="rId9" Type="http://schemas.openxmlformats.org/officeDocument/2006/relationships/slideLayout" Target="../slideLayouts/slideLayout35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66.xml"/><Relationship Id="rId13" Type="http://schemas.openxmlformats.org/officeDocument/2006/relationships/image" Target="../media/image13.jpeg"/><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theme" Target="../theme/theme32.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77.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theme" Target="../theme/theme33.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88.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theme" Target="../theme/theme34.xml"/><Relationship Id="rId2" Type="http://schemas.openxmlformats.org/officeDocument/2006/relationships/slideLayout" Target="../slideLayouts/slideLayout382.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99.xml"/><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theme" Target="../theme/theme35.xml"/><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10.xml"/><Relationship Id="rId13" Type="http://schemas.openxmlformats.org/officeDocument/2006/relationships/slideLayout" Target="../slideLayouts/slideLayout415.xml"/><Relationship Id="rId3" Type="http://schemas.openxmlformats.org/officeDocument/2006/relationships/slideLayout" Target="../slideLayouts/slideLayout405.xml"/><Relationship Id="rId7" Type="http://schemas.openxmlformats.org/officeDocument/2006/relationships/slideLayout" Target="../slideLayouts/slideLayout409.xml"/><Relationship Id="rId12" Type="http://schemas.openxmlformats.org/officeDocument/2006/relationships/slideLayout" Target="../slideLayouts/slideLayout414.xml"/><Relationship Id="rId2" Type="http://schemas.openxmlformats.org/officeDocument/2006/relationships/slideLayout" Target="../slideLayouts/slideLayout404.xml"/><Relationship Id="rId1" Type="http://schemas.openxmlformats.org/officeDocument/2006/relationships/slideLayout" Target="../slideLayouts/slideLayout403.xml"/><Relationship Id="rId6" Type="http://schemas.openxmlformats.org/officeDocument/2006/relationships/slideLayout" Target="../slideLayouts/slideLayout408.xml"/><Relationship Id="rId11" Type="http://schemas.openxmlformats.org/officeDocument/2006/relationships/slideLayout" Target="../slideLayouts/slideLayout413.xml"/><Relationship Id="rId5" Type="http://schemas.openxmlformats.org/officeDocument/2006/relationships/slideLayout" Target="../slideLayouts/slideLayout407.xml"/><Relationship Id="rId10" Type="http://schemas.openxmlformats.org/officeDocument/2006/relationships/slideLayout" Target="../slideLayouts/slideLayout412.xml"/><Relationship Id="rId4" Type="http://schemas.openxmlformats.org/officeDocument/2006/relationships/slideLayout" Target="../slideLayouts/slideLayout406.xml"/><Relationship Id="rId9" Type="http://schemas.openxmlformats.org/officeDocument/2006/relationships/slideLayout" Target="../slideLayouts/slideLayout411.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23.xml"/><Relationship Id="rId13" Type="http://schemas.openxmlformats.org/officeDocument/2006/relationships/slideLayout" Target="../slideLayouts/slideLayout428.xml"/><Relationship Id="rId3" Type="http://schemas.openxmlformats.org/officeDocument/2006/relationships/slideLayout" Target="../slideLayouts/slideLayout418.xml"/><Relationship Id="rId7" Type="http://schemas.openxmlformats.org/officeDocument/2006/relationships/slideLayout" Target="../slideLayouts/slideLayout422.xml"/><Relationship Id="rId12" Type="http://schemas.openxmlformats.org/officeDocument/2006/relationships/slideLayout" Target="../slideLayouts/slideLayout427.xml"/><Relationship Id="rId2" Type="http://schemas.openxmlformats.org/officeDocument/2006/relationships/slideLayout" Target="../slideLayouts/slideLayout4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5" Type="http://schemas.openxmlformats.org/officeDocument/2006/relationships/slideLayout" Target="../slideLayouts/slideLayout420.xml"/><Relationship Id="rId10" Type="http://schemas.openxmlformats.org/officeDocument/2006/relationships/slideLayout" Target="../slideLayouts/slideLayout425.xml"/><Relationship Id="rId4" Type="http://schemas.openxmlformats.org/officeDocument/2006/relationships/slideLayout" Target="../slideLayouts/slideLayout419.xml"/><Relationship Id="rId9" Type="http://schemas.openxmlformats.org/officeDocument/2006/relationships/slideLayout" Target="../slideLayouts/slideLayout424.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117" Type="http://schemas.openxmlformats.org/officeDocument/2006/relationships/slideLayout" Target="../slideLayouts/slideLayout545.xml"/><Relationship Id="rId21" Type="http://schemas.openxmlformats.org/officeDocument/2006/relationships/slideLayout" Target="../slideLayouts/slideLayout449.xml"/><Relationship Id="rId42" Type="http://schemas.openxmlformats.org/officeDocument/2006/relationships/slideLayout" Target="../slideLayouts/slideLayout470.xml"/><Relationship Id="rId63" Type="http://schemas.openxmlformats.org/officeDocument/2006/relationships/slideLayout" Target="../slideLayouts/slideLayout491.xml"/><Relationship Id="rId84" Type="http://schemas.openxmlformats.org/officeDocument/2006/relationships/slideLayout" Target="../slideLayouts/slideLayout512.xml"/><Relationship Id="rId138" Type="http://schemas.openxmlformats.org/officeDocument/2006/relationships/slideLayout" Target="../slideLayouts/slideLayout566.xml"/><Relationship Id="rId107" Type="http://schemas.openxmlformats.org/officeDocument/2006/relationships/slideLayout" Target="../slideLayouts/slideLayout535.xml"/><Relationship Id="rId11" Type="http://schemas.openxmlformats.org/officeDocument/2006/relationships/slideLayout" Target="../slideLayouts/slideLayout439.xml"/><Relationship Id="rId32" Type="http://schemas.openxmlformats.org/officeDocument/2006/relationships/slideLayout" Target="../slideLayouts/slideLayout460.xml"/><Relationship Id="rId37" Type="http://schemas.openxmlformats.org/officeDocument/2006/relationships/slideLayout" Target="../slideLayouts/slideLayout465.xml"/><Relationship Id="rId53" Type="http://schemas.openxmlformats.org/officeDocument/2006/relationships/slideLayout" Target="../slideLayouts/slideLayout481.xml"/><Relationship Id="rId58" Type="http://schemas.openxmlformats.org/officeDocument/2006/relationships/slideLayout" Target="../slideLayouts/slideLayout486.xml"/><Relationship Id="rId74" Type="http://schemas.openxmlformats.org/officeDocument/2006/relationships/slideLayout" Target="../slideLayouts/slideLayout502.xml"/><Relationship Id="rId79" Type="http://schemas.openxmlformats.org/officeDocument/2006/relationships/slideLayout" Target="../slideLayouts/slideLayout507.xml"/><Relationship Id="rId102" Type="http://schemas.openxmlformats.org/officeDocument/2006/relationships/slideLayout" Target="../slideLayouts/slideLayout530.xml"/><Relationship Id="rId123" Type="http://schemas.openxmlformats.org/officeDocument/2006/relationships/slideLayout" Target="../slideLayouts/slideLayout551.xml"/><Relationship Id="rId128" Type="http://schemas.openxmlformats.org/officeDocument/2006/relationships/slideLayout" Target="../slideLayouts/slideLayout556.xml"/><Relationship Id="rId144" Type="http://schemas.openxmlformats.org/officeDocument/2006/relationships/image" Target="../media/image15.jpeg"/><Relationship Id="rId5" Type="http://schemas.openxmlformats.org/officeDocument/2006/relationships/slideLayout" Target="../slideLayouts/slideLayout433.xml"/><Relationship Id="rId90" Type="http://schemas.openxmlformats.org/officeDocument/2006/relationships/slideLayout" Target="../slideLayouts/slideLayout518.xml"/><Relationship Id="rId95" Type="http://schemas.openxmlformats.org/officeDocument/2006/relationships/slideLayout" Target="../slideLayouts/slideLayout523.xml"/><Relationship Id="rId22" Type="http://schemas.openxmlformats.org/officeDocument/2006/relationships/slideLayout" Target="../slideLayouts/slideLayout450.xml"/><Relationship Id="rId27" Type="http://schemas.openxmlformats.org/officeDocument/2006/relationships/slideLayout" Target="../slideLayouts/slideLayout455.xml"/><Relationship Id="rId43" Type="http://schemas.openxmlformats.org/officeDocument/2006/relationships/slideLayout" Target="../slideLayouts/slideLayout471.xml"/><Relationship Id="rId48" Type="http://schemas.openxmlformats.org/officeDocument/2006/relationships/slideLayout" Target="../slideLayouts/slideLayout476.xml"/><Relationship Id="rId64" Type="http://schemas.openxmlformats.org/officeDocument/2006/relationships/slideLayout" Target="../slideLayouts/slideLayout492.xml"/><Relationship Id="rId69" Type="http://schemas.openxmlformats.org/officeDocument/2006/relationships/slideLayout" Target="../slideLayouts/slideLayout497.xml"/><Relationship Id="rId113" Type="http://schemas.openxmlformats.org/officeDocument/2006/relationships/slideLayout" Target="../slideLayouts/slideLayout541.xml"/><Relationship Id="rId118" Type="http://schemas.openxmlformats.org/officeDocument/2006/relationships/slideLayout" Target="../slideLayouts/slideLayout546.xml"/><Relationship Id="rId134" Type="http://schemas.openxmlformats.org/officeDocument/2006/relationships/slideLayout" Target="../slideLayouts/slideLayout562.xml"/><Relationship Id="rId139" Type="http://schemas.openxmlformats.org/officeDocument/2006/relationships/slideLayout" Target="../slideLayouts/slideLayout567.xml"/><Relationship Id="rId80" Type="http://schemas.openxmlformats.org/officeDocument/2006/relationships/slideLayout" Target="../slideLayouts/slideLayout508.xml"/><Relationship Id="rId85" Type="http://schemas.openxmlformats.org/officeDocument/2006/relationships/slideLayout" Target="../slideLayouts/slideLayout513.xml"/><Relationship Id="rId12" Type="http://schemas.openxmlformats.org/officeDocument/2006/relationships/slideLayout" Target="../slideLayouts/slideLayout440.xml"/><Relationship Id="rId17" Type="http://schemas.openxmlformats.org/officeDocument/2006/relationships/slideLayout" Target="../slideLayouts/slideLayout445.xml"/><Relationship Id="rId33" Type="http://schemas.openxmlformats.org/officeDocument/2006/relationships/slideLayout" Target="../slideLayouts/slideLayout461.xml"/><Relationship Id="rId38" Type="http://schemas.openxmlformats.org/officeDocument/2006/relationships/slideLayout" Target="../slideLayouts/slideLayout466.xml"/><Relationship Id="rId59" Type="http://schemas.openxmlformats.org/officeDocument/2006/relationships/slideLayout" Target="../slideLayouts/slideLayout487.xml"/><Relationship Id="rId103" Type="http://schemas.openxmlformats.org/officeDocument/2006/relationships/slideLayout" Target="../slideLayouts/slideLayout531.xml"/><Relationship Id="rId108" Type="http://schemas.openxmlformats.org/officeDocument/2006/relationships/slideLayout" Target="../slideLayouts/slideLayout536.xml"/><Relationship Id="rId124" Type="http://schemas.openxmlformats.org/officeDocument/2006/relationships/slideLayout" Target="../slideLayouts/slideLayout552.xml"/><Relationship Id="rId129" Type="http://schemas.openxmlformats.org/officeDocument/2006/relationships/slideLayout" Target="../slideLayouts/slideLayout557.xml"/><Relationship Id="rId54" Type="http://schemas.openxmlformats.org/officeDocument/2006/relationships/slideLayout" Target="../slideLayouts/slideLayout482.xml"/><Relationship Id="rId70" Type="http://schemas.openxmlformats.org/officeDocument/2006/relationships/slideLayout" Target="../slideLayouts/slideLayout498.xml"/><Relationship Id="rId75" Type="http://schemas.openxmlformats.org/officeDocument/2006/relationships/slideLayout" Target="../slideLayouts/slideLayout503.xml"/><Relationship Id="rId91" Type="http://schemas.openxmlformats.org/officeDocument/2006/relationships/slideLayout" Target="../slideLayouts/slideLayout519.xml"/><Relationship Id="rId96" Type="http://schemas.openxmlformats.org/officeDocument/2006/relationships/slideLayout" Target="../slideLayouts/slideLayout524.xml"/><Relationship Id="rId140" Type="http://schemas.openxmlformats.org/officeDocument/2006/relationships/slideLayout" Target="../slideLayouts/slideLayout568.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23" Type="http://schemas.openxmlformats.org/officeDocument/2006/relationships/slideLayout" Target="../slideLayouts/slideLayout451.xml"/><Relationship Id="rId28" Type="http://schemas.openxmlformats.org/officeDocument/2006/relationships/slideLayout" Target="../slideLayouts/slideLayout456.xml"/><Relationship Id="rId49" Type="http://schemas.openxmlformats.org/officeDocument/2006/relationships/slideLayout" Target="../slideLayouts/slideLayout477.xml"/><Relationship Id="rId114" Type="http://schemas.openxmlformats.org/officeDocument/2006/relationships/slideLayout" Target="../slideLayouts/slideLayout542.xml"/><Relationship Id="rId119" Type="http://schemas.openxmlformats.org/officeDocument/2006/relationships/slideLayout" Target="../slideLayouts/slideLayout547.xml"/><Relationship Id="rId44" Type="http://schemas.openxmlformats.org/officeDocument/2006/relationships/slideLayout" Target="../slideLayouts/slideLayout472.xml"/><Relationship Id="rId60" Type="http://schemas.openxmlformats.org/officeDocument/2006/relationships/slideLayout" Target="../slideLayouts/slideLayout488.xml"/><Relationship Id="rId65" Type="http://schemas.openxmlformats.org/officeDocument/2006/relationships/slideLayout" Target="../slideLayouts/slideLayout493.xml"/><Relationship Id="rId81" Type="http://schemas.openxmlformats.org/officeDocument/2006/relationships/slideLayout" Target="../slideLayouts/slideLayout509.xml"/><Relationship Id="rId86" Type="http://schemas.openxmlformats.org/officeDocument/2006/relationships/slideLayout" Target="../slideLayouts/slideLayout514.xml"/><Relationship Id="rId130" Type="http://schemas.openxmlformats.org/officeDocument/2006/relationships/slideLayout" Target="../slideLayouts/slideLayout558.xml"/><Relationship Id="rId135" Type="http://schemas.openxmlformats.org/officeDocument/2006/relationships/slideLayout" Target="../slideLayouts/slideLayout563.xml"/><Relationship Id="rId13" Type="http://schemas.openxmlformats.org/officeDocument/2006/relationships/slideLayout" Target="../slideLayouts/slideLayout441.xml"/><Relationship Id="rId18" Type="http://schemas.openxmlformats.org/officeDocument/2006/relationships/slideLayout" Target="../slideLayouts/slideLayout446.xml"/><Relationship Id="rId39" Type="http://schemas.openxmlformats.org/officeDocument/2006/relationships/slideLayout" Target="../slideLayouts/slideLayout467.xml"/><Relationship Id="rId109" Type="http://schemas.openxmlformats.org/officeDocument/2006/relationships/slideLayout" Target="../slideLayouts/slideLayout537.xml"/><Relationship Id="rId34" Type="http://schemas.openxmlformats.org/officeDocument/2006/relationships/slideLayout" Target="../slideLayouts/slideLayout462.xml"/><Relationship Id="rId50" Type="http://schemas.openxmlformats.org/officeDocument/2006/relationships/slideLayout" Target="../slideLayouts/slideLayout478.xml"/><Relationship Id="rId55" Type="http://schemas.openxmlformats.org/officeDocument/2006/relationships/slideLayout" Target="../slideLayouts/slideLayout483.xml"/><Relationship Id="rId76" Type="http://schemas.openxmlformats.org/officeDocument/2006/relationships/slideLayout" Target="../slideLayouts/slideLayout504.xml"/><Relationship Id="rId97" Type="http://schemas.openxmlformats.org/officeDocument/2006/relationships/slideLayout" Target="../slideLayouts/slideLayout525.xml"/><Relationship Id="rId104" Type="http://schemas.openxmlformats.org/officeDocument/2006/relationships/slideLayout" Target="../slideLayouts/slideLayout532.xml"/><Relationship Id="rId120" Type="http://schemas.openxmlformats.org/officeDocument/2006/relationships/slideLayout" Target="../slideLayouts/slideLayout548.xml"/><Relationship Id="rId125" Type="http://schemas.openxmlformats.org/officeDocument/2006/relationships/slideLayout" Target="../slideLayouts/slideLayout553.xml"/><Relationship Id="rId141" Type="http://schemas.openxmlformats.org/officeDocument/2006/relationships/slideLayout" Target="../slideLayouts/slideLayout569.xml"/><Relationship Id="rId7" Type="http://schemas.openxmlformats.org/officeDocument/2006/relationships/slideLayout" Target="../slideLayouts/slideLayout435.xml"/><Relationship Id="rId71" Type="http://schemas.openxmlformats.org/officeDocument/2006/relationships/slideLayout" Target="../slideLayouts/slideLayout499.xml"/><Relationship Id="rId92" Type="http://schemas.openxmlformats.org/officeDocument/2006/relationships/slideLayout" Target="../slideLayouts/slideLayout520.xml"/><Relationship Id="rId2" Type="http://schemas.openxmlformats.org/officeDocument/2006/relationships/slideLayout" Target="../slideLayouts/slideLayout430.xml"/><Relationship Id="rId29" Type="http://schemas.openxmlformats.org/officeDocument/2006/relationships/slideLayout" Target="../slideLayouts/slideLayout457.xml"/><Relationship Id="rId24" Type="http://schemas.openxmlformats.org/officeDocument/2006/relationships/slideLayout" Target="../slideLayouts/slideLayout452.xml"/><Relationship Id="rId40" Type="http://schemas.openxmlformats.org/officeDocument/2006/relationships/slideLayout" Target="../slideLayouts/slideLayout468.xml"/><Relationship Id="rId45" Type="http://schemas.openxmlformats.org/officeDocument/2006/relationships/slideLayout" Target="../slideLayouts/slideLayout473.xml"/><Relationship Id="rId66" Type="http://schemas.openxmlformats.org/officeDocument/2006/relationships/slideLayout" Target="../slideLayouts/slideLayout494.xml"/><Relationship Id="rId87" Type="http://schemas.openxmlformats.org/officeDocument/2006/relationships/slideLayout" Target="../slideLayouts/slideLayout515.xml"/><Relationship Id="rId110" Type="http://schemas.openxmlformats.org/officeDocument/2006/relationships/slideLayout" Target="../slideLayouts/slideLayout538.xml"/><Relationship Id="rId115" Type="http://schemas.openxmlformats.org/officeDocument/2006/relationships/slideLayout" Target="../slideLayouts/slideLayout543.xml"/><Relationship Id="rId131" Type="http://schemas.openxmlformats.org/officeDocument/2006/relationships/slideLayout" Target="../slideLayouts/slideLayout559.xml"/><Relationship Id="rId136" Type="http://schemas.openxmlformats.org/officeDocument/2006/relationships/slideLayout" Target="../slideLayouts/slideLayout564.xml"/><Relationship Id="rId61" Type="http://schemas.openxmlformats.org/officeDocument/2006/relationships/slideLayout" Target="../slideLayouts/slideLayout489.xml"/><Relationship Id="rId82" Type="http://schemas.openxmlformats.org/officeDocument/2006/relationships/slideLayout" Target="../slideLayouts/slideLayout510.xml"/><Relationship Id="rId19" Type="http://schemas.openxmlformats.org/officeDocument/2006/relationships/slideLayout" Target="../slideLayouts/slideLayout447.xml"/><Relationship Id="rId14" Type="http://schemas.openxmlformats.org/officeDocument/2006/relationships/slideLayout" Target="../slideLayouts/slideLayout442.xml"/><Relationship Id="rId30" Type="http://schemas.openxmlformats.org/officeDocument/2006/relationships/slideLayout" Target="../slideLayouts/slideLayout458.xml"/><Relationship Id="rId35" Type="http://schemas.openxmlformats.org/officeDocument/2006/relationships/slideLayout" Target="../slideLayouts/slideLayout463.xml"/><Relationship Id="rId56" Type="http://schemas.openxmlformats.org/officeDocument/2006/relationships/slideLayout" Target="../slideLayouts/slideLayout484.xml"/><Relationship Id="rId77" Type="http://schemas.openxmlformats.org/officeDocument/2006/relationships/slideLayout" Target="../slideLayouts/slideLayout505.xml"/><Relationship Id="rId100" Type="http://schemas.openxmlformats.org/officeDocument/2006/relationships/slideLayout" Target="../slideLayouts/slideLayout528.xml"/><Relationship Id="rId105" Type="http://schemas.openxmlformats.org/officeDocument/2006/relationships/slideLayout" Target="../slideLayouts/slideLayout533.xml"/><Relationship Id="rId126" Type="http://schemas.openxmlformats.org/officeDocument/2006/relationships/slideLayout" Target="../slideLayouts/slideLayout554.xml"/><Relationship Id="rId8" Type="http://schemas.openxmlformats.org/officeDocument/2006/relationships/slideLayout" Target="../slideLayouts/slideLayout436.xml"/><Relationship Id="rId51" Type="http://schemas.openxmlformats.org/officeDocument/2006/relationships/slideLayout" Target="../slideLayouts/slideLayout479.xml"/><Relationship Id="rId72" Type="http://schemas.openxmlformats.org/officeDocument/2006/relationships/slideLayout" Target="../slideLayouts/slideLayout500.xml"/><Relationship Id="rId93" Type="http://schemas.openxmlformats.org/officeDocument/2006/relationships/slideLayout" Target="../slideLayouts/slideLayout521.xml"/><Relationship Id="rId98" Type="http://schemas.openxmlformats.org/officeDocument/2006/relationships/slideLayout" Target="../slideLayouts/slideLayout526.xml"/><Relationship Id="rId121" Type="http://schemas.openxmlformats.org/officeDocument/2006/relationships/slideLayout" Target="../slideLayouts/slideLayout549.xml"/><Relationship Id="rId142" Type="http://schemas.openxmlformats.org/officeDocument/2006/relationships/slideLayout" Target="../slideLayouts/slideLayout570.xml"/><Relationship Id="rId3" Type="http://schemas.openxmlformats.org/officeDocument/2006/relationships/slideLayout" Target="../slideLayouts/slideLayout431.xml"/><Relationship Id="rId25" Type="http://schemas.openxmlformats.org/officeDocument/2006/relationships/slideLayout" Target="../slideLayouts/slideLayout453.xml"/><Relationship Id="rId46" Type="http://schemas.openxmlformats.org/officeDocument/2006/relationships/slideLayout" Target="../slideLayouts/slideLayout474.xml"/><Relationship Id="rId67" Type="http://schemas.openxmlformats.org/officeDocument/2006/relationships/slideLayout" Target="../slideLayouts/slideLayout495.xml"/><Relationship Id="rId116" Type="http://schemas.openxmlformats.org/officeDocument/2006/relationships/slideLayout" Target="../slideLayouts/slideLayout544.xml"/><Relationship Id="rId137" Type="http://schemas.openxmlformats.org/officeDocument/2006/relationships/slideLayout" Target="../slideLayouts/slideLayout565.xml"/><Relationship Id="rId20" Type="http://schemas.openxmlformats.org/officeDocument/2006/relationships/slideLayout" Target="../slideLayouts/slideLayout448.xml"/><Relationship Id="rId41" Type="http://schemas.openxmlformats.org/officeDocument/2006/relationships/slideLayout" Target="../slideLayouts/slideLayout469.xml"/><Relationship Id="rId62" Type="http://schemas.openxmlformats.org/officeDocument/2006/relationships/slideLayout" Target="../slideLayouts/slideLayout490.xml"/><Relationship Id="rId83" Type="http://schemas.openxmlformats.org/officeDocument/2006/relationships/slideLayout" Target="../slideLayouts/slideLayout511.xml"/><Relationship Id="rId88" Type="http://schemas.openxmlformats.org/officeDocument/2006/relationships/slideLayout" Target="../slideLayouts/slideLayout516.xml"/><Relationship Id="rId111" Type="http://schemas.openxmlformats.org/officeDocument/2006/relationships/slideLayout" Target="../slideLayouts/slideLayout539.xml"/><Relationship Id="rId132" Type="http://schemas.openxmlformats.org/officeDocument/2006/relationships/slideLayout" Target="../slideLayouts/slideLayout560.xml"/><Relationship Id="rId15" Type="http://schemas.openxmlformats.org/officeDocument/2006/relationships/slideLayout" Target="../slideLayouts/slideLayout443.xml"/><Relationship Id="rId36" Type="http://schemas.openxmlformats.org/officeDocument/2006/relationships/slideLayout" Target="../slideLayouts/slideLayout464.xml"/><Relationship Id="rId57" Type="http://schemas.openxmlformats.org/officeDocument/2006/relationships/slideLayout" Target="../slideLayouts/slideLayout485.xml"/><Relationship Id="rId106" Type="http://schemas.openxmlformats.org/officeDocument/2006/relationships/slideLayout" Target="../slideLayouts/slideLayout534.xml"/><Relationship Id="rId127" Type="http://schemas.openxmlformats.org/officeDocument/2006/relationships/slideLayout" Target="../slideLayouts/slideLayout555.xml"/><Relationship Id="rId10" Type="http://schemas.openxmlformats.org/officeDocument/2006/relationships/slideLayout" Target="../slideLayouts/slideLayout438.xml"/><Relationship Id="rId31" Type="http://schemas.openxmlformats.org/officeDocument/2006/relationships/slideLayout" Target="../slideLayouts/slideLayout459.xml"/><Relationship Id="rId52" Type="http://schemas.openxmlformats.org/officeDocument/2006/relationships/slideLayout" Target="../slideLayouts/slideLayout480.xml"/><Relationship Id="rId73" Type="http://schemas.openxmlformats.org/officeDocument/2006/relationships/slideLayout" Target="../slideLayouts/slideLayout501.xml"/><Relationship Id="rId78" Type="http://schemas.openxmlformats.org/officeDocument/2006/relationships/slideLayout" Target="../slideLayouts/slideLayout506.xml"/><Relationship Id="rId94" Type="http://schemas.openxmlformats.org/officeDocument/2006/relationships/slideLayout" Target="../slideLayouts/slideLayout522.xml"/><Relationship Id="rId99" Type="http://schemas.openxmlformats.org/officeDocument/2006/relationships/slideLayout" Target="../slideLayouts/slideLayout527.xml"/><Relationship Id="rId101" Type="http://schemas.openxmlformats.org/officeDocument/2006/relationships/slideLayout" Target="../slideLayouts/slideLayout529.xml"/><Relationship Id="rId122" Type="http://schemas.openxmlformats.org/officeDocument/2006/relationships/slideLayout" Target="../slideLayouts/slideLayout550.xml"/><Relationship Id="rId143" Type="http://schemas.openxmlformats.org/officeDocument/2006/relationships/theme" Target="../theme/theme38.xml"/><Relationship Id="rId4" Type="http://schemas.openxmlformats.org/officeDocument/2006/relationships/slideLayout" Target="../slideLayouts/slideLayout432.xml"/><Relationship Id="rId9" Type="http://schemas.openxmlformats.org/officeDocument/2006/relationships/slideLayout" Target="../slideLayouts/slideLayout437.xml"/><Relationship Id="rId26" Type="http://schemas.openxmlformats.org/officeDocument/2006/relationships/slideLayout" Target="../slideLayouts/slideLayout454.xml"/><Relationship Id="rId47" Type="http://schemas.openxmlformats.org/officeDocument/2006/relationships/slideLayout" Target="../slideLayouts/slideLayout475.xml"/><Relationship Id="rId68" Type="http://schemas.openxmlformats.org/officeDocument/2006/relationships/slideLayout" Target="../slideLayouts/slideLayout496.xml"/><Relationship Id="rId89" Type="http://schemas.openxmlformats.org/officeDocument/2006/relationships/slideLayout" Target="../slideLayouts/slideLayout517.xml"/><Relationship Id="rId112" Type="http://schemas.openxmlformats.org/officeDocument/2006/relationships/slideLayout" Target="../slideLayouts/slideLayout540.xml"/><Relationship Id="rId133" Type="http://schemas.openxmlformats.org/officeDocument/2006/relationships/slideLayout" Target="../slideLayouts/slideLayout561.xml"/><Relationship Id="rId16" Type="http://schemas.openxmlformats.org/officeDocument/2006/relationships/slideLayout" Target="../slideLayouts/slideLayout44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78.xml"/><Relationship Id="rId13" Type="http://schemas.openxmlformats.org/officeDocument/2006/relationships/theme" Target="../theme/theme39.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slideLayout" Target="../slideLayouts/slideLayout582.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4.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6" Type="http://schemas.openxmlformats.org/officeDocument/2006/relationships/image" Target="../media/image6.png"/><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image" Target="../media/image5.png"/><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image" Target="../media/image4.png"/></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90.xml"/><Relationship Id="rId3" Type="http://schemas.openxmlformats.org/officeDocument/2006/relationships/slideLayout" Target="../slideLayouts/slideLayout585.xml"/><Relationship Id="rId7" Type="http://schemas.openxmlformats.org/officeDocument/2006/relationships/slideLayout" Target="../slideLayouts/slideLayout589.xml"/><Relationship Id="rId12" Type="http://schemas.openxmlformats.org/officeDocument/2006/relationships/theme" Target="../theme/theme40.xml"/><Relationship Id="rId2" Type="http://schemas.openxmlformats.org/officeDocument/2006/relationships/slideLayout" Target="../slideLayouts/slideLayout584.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5" Type="http://schemas.openxmlformats.org/officeDocument/2006/relationships/slideLayout" Target="../slideLayouts/slideLayout587.xml"/><Relationship Id="rId10" Type="http://schemas.openxmlformats.org/officeDocument/2006/relationships/slideLayout" Target="../slideLayouts/slideLayout592.xml"/><Relationship Id="rId4" Type="http://schemas.openxmlformats.org/officeDocument/2006/relationships/slideLayout" Target="../slideLayouts/slideLayout586.xml"/><Relationship Id="rId9" Type="http://schemas.openxmlformats.org/officeDocument/2006/relationships/slideLayout" Target="../slideLayouts/slideLayout59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601.xml"/><Relationship Id="rId13" Type="http://schemas.openxmlformats.org/officeDocument/2006/relationships/image" Target="../media/image4.png"/><Relationship Id="rId3" Type="http://schemas.openxmlformats.org/officeDocument/2006/relationships/slideLayout" Target="../slideLayouts/slideLayout596.xml"/><Relationship Id="rId7" Type="http://schemas.openxmlformats.org/officeDocument/2006/relationships/slideLayout" Target="../slideLayouts/slideLayout600.xml"/><Relationship Id="rId12" Type="http://schemas.openxmlformats.org/officeDocument/2006/relationships/theme" Target="../theme/theme41.xml"/><Relationship Id="rId2" Type="http://schemas.openxmlformats.org/officeDocument/2006/relationships/slideLayout" Target="../slideLayouts/slideLayout595.xml"/><Relationship Id="rId1" Type="http://schemas.openxmlformats.org/officeDocument/2006/relationships/slideLayout" Target="../slideLayouts/slideLayout594.xml"/><Relationship Id="rId6" Type="http://schemas.openxmlformats.org/officeDocument/2006/relationships/slideLayout" Target="../slideLayouts/slideLayout599.xml"/><Relationship Id="rId11" Type="http://schemas.openxmlformats.org/officeDocument/2006/relationships/slideLayout" Target="../slideLayouts/slideLayout604.xml"/><Relationship Id="rId5" Type="http://schemas.openxmlformats.org/officeDocument/2006/relationships/slideLayout" Target="../slideLayouts/slideLayout598.xml"/><Relationship Id="rId15" Type="http://schemas.openxmlformats.org/officeDocument/2006/relationships/image" Target="../media/image6.png"/><Relationship Id="rId10" Type="http://schemas.openxmlformats.org/officeDocument/2006/relationships/slideLayout" Target="../slideLayouts/slideLayout603.xml"/><Relationship Id="rId4" Type="http://schemas.openxmlformats.org/officeDocument/2006/relationships/slideLayout" Target="../slideLayouts/slideLayout597.xml"/><Relationship Id="rId9" Type="http://schemas.openxmlformats.org/officeDocument/2006/relationships/slideLayout" Target="../slideLayouts/slideLayout602.xml"/><Relationship Id="rId14" Type="http://schemas.openxmlformats.org/officeDocument/2006/relationships/image" Target="../media/image5.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612.xml"/><Relationship Id="rId13" Type="http://schemas.openxmlformats.org/officeDocument/2006/relationships/theme" Target="../theme/theme42.xml"/><Relationship Id="rId3" Type="http://schemas.openxmlformats.org/officeDocument/2006/relationships/slideLayout" Target="../slideLayouts/slideLayout607.xml"/><Relationship Id="rId7" Type="http://schemas.openxmlformats.org/officeDocument/2006/relationships/slideLayout" Target="../slideLayouts/slideLayout611.xml"/><Relationship Id="rId12" Type="http://schemas.openxmlformats.org/officeDocument/2006/relationships/slideLayout" Target="../slideLayouts/slideLayout616.xml"/><Relationship Id="rId2" Type="http://schemas.openxmlformats.org/officeDocument/2006/relationships/slideLayout" Target="../slideLayouts/slideLayout606.xml"/><Relationship Id="rId16" Type="http://schemas.openxmlformats.org/officeDocument/2006/relationships/image" Target="../media/image6.png"/><Relationship Id="rId1" Type="http://schemas.openxmlformats.org/officeDocument/2006/relationships/slideLayout" Target="../slideLayouts/slideLayout605.xml"/><Relationship Id="rId6" Type="http://schemas.openxmlformats.org/officeDocument/2006/relationships/slideLayout" Target="../slideLayouts/slideLayout610.xml"/><Relationship Id="rId11" Type="http://schemas.openxmlformats.org/officeDocument/2006/relationships/slideLayout" Target="../slideLayouts/slideLayout615.xml"/><Relationship Id="rId5" Type="http://schemas.openxmlformats.org/officeDocument/2006/relationships/slideLayout" Target="../slideLayouts/slideLayout609.xml"/><Relationship Id="rId15" Type="http://schemas.openxmlformats.org/officeDocument/2006/relationships/image" Target="../media/image5.png"/><Relationship Id="rId10" Type="http://schemas.openxmlformats.org/officeDocument/2006/relationships/slideLayout" Target="../slideLayouts/slideLayout614.xml"/><Relationship Id="rId4" Type="http://schemas.openxmlformats.org/officeDocument/2006/relationships/slideLayout" Target="../slideLayouts/slideLayout608.xml"/><Relationship Id="rId9" Type="http://schemas.openxmlformats.org/officeDocument/2006/relationships/slideLayout" Target="../slideLayouts/slideLayout613.xml"/><Relationship Id="rId14" Type="http://schemas.openxmlformats.org/officeDocument/2006/relationships/image" Target="../media/image4.png"/></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image" Target="../media/image40.png"/><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43.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 Id="rId14" Type="http://schemas.openxmlformats.org/officeDocument/2006/relationships/image" Target="../media/image41.png"/></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44.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image" Target="../media/image5.png"/><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image" Target="../media/image4.png"/><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theme" Target="../theme/theme45.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 Id="rId14" Type="http://schemas.openxmlformats.org/officeDocument/2006/relationships/image" Target="../media/image6.png"/></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656.xml"/><Relationship Id="rId13" Type="http://schemas.openxmlformats.org/officeDocument/2006/relationships/theme" Target="../theme/theme46.xml"/><Relationship Id="rId3" Type="http://schemas.openxmlformats.org/officeDocument/2006/relationships/slideLayout" Target="../slideLayouts/slideLayout651.xml"/><Relationship Id="rId7" Type="http://schemas.openxmlformats.org/officeDocument/2006/relationships/slideLayout" Target="../slideLayouts/slideLayout655.xml"/><Relationship Id="rId12" Type="http://schemas.openxmlformats.org/officeDocument/2006/relationships/slideLayout" Target="../slideLayouts/slideLayout660.xml"/><Relationship Id="rId2" Type="http://schemas.openxmlformats.org/officeDocument/2006/relationships/slideLayout" Target="../slideLayouts/slideLayout650.xml"/><Relationship Id="rId1" Type="http://schemas.openxmlformats.org/officeDocument/2006/relationships/slideLayout" Target="../slideLayouts/slideLayout649.xml"/><Relationship Id="rId6" Type="http://schemas.openxmlformats.org/officeDocument/2006/relationships/slideLayout" Target="../slideLayouts/slideLayout654.xml"/><Relationship Id="rId11" Type="http://schemas.openxmlformats.org/officeDocument/2006/relationships/slideLayout" Target="../slideLayouts/slideLayout659.xml"/><Relationship Id="rId5" Type="http://schemas.openxmlformats.org/officeDocument/2006/relationships/slideLayout" Target="../slideLayouts/slideLayout653.xml"/><Relationship Id="rId10" Type="http://schemas.openxmlformats.org/officeDocument/2006/relationships/slideLayout" Target="../slideLayouts/slideLayout658.xml"/><Relationship Id="rId4" Type="http://schemas.openxmlformats.org/officeDocument/2006/relationships/slideLayout" Target="../slideLayouts/slideLayout652.xml"/><Relationship Id="rId9" Type="http://schemas.openxmlformats.org/officeDocument/2006/relationships/slideLayout" Target="../slideLayouts/slideLayout65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668.xml"/><Relationship Id="rId13" Type="http://schemas.openxmlformats.org/officeDocument/2006/relationships/theme" Target="../theme/theme47.xml"/><Relationship Id="rId3" Type="http://schemas.openxmlformats.org/officeDocument/2006/relationships/slideLayout" Target="../slideLayouts/slideLayout663.xml"/><Relationship Id="rId7" Type="http://schemas.openxmlformats.org/officeDocument/2006/relationships/slideLayout" Target="../slideLayouts/slideLayout667.xml"/><Relationship Id="rId12" Type="http://schemas.openxmlformats.org/officeDocument/2006/relationships/slideLayout" Target="../slideLayouts/slideLayout672.xml"/><Relationship Id="rId2" Type="http://schemas.openxmlformats.org/officeDocument/2006/relationships/slideLayout" Target="../slideLayouts/slideLayout662.xml"/><Relationship Id="rId1" Type="http://schemas.openxmlformats.org/officeDocument/2006/relationships/slideLayout" Target="../slideLayouts/slideLayout661.xml"/><Relationship Id="rId6" Type="http://schemas.openxmlformats.org/officeDocument/2006/relationships/slideLayout" Target="../slideLayouts/slideLayout666.xml"/><Relationship Id="rId11" Type="http://schemas.openxmlformats.org/officeDocument/2006/relationships/slideLayout" Target="../slideLayouts/slideLayout671.xml"/><Relationship Id="rId5" Type="http://schemas.openxmlformats.org/officeDocument/2006/relationships/slideLayout" Target="../slideLayouts/slideLayout665.xml"/><Relationship Id="rId10" Type="http://schemas.openxmlformats.org/officeDocument/2006/relationships/slideLayout" Target="../slideLayouts/slideLayout670.xml"/><Relationship Id="rId4" Type="http://schemas.openxmlformats.org/officeDocument/2006/relationships/slideLayout" Target="../slideLayouts/slideLayout664.xml"/><Relationship Id="rId9" Type="http://schemas.openxmlformats.org/officeDocument/2006/relationships/slideLayout" Target="../slideLayouts/slideLayout66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680.xml"/><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theme" Target="../theme/theme48.xml"/><Relationship Id="rId2" Type="http://schemas.openxmlformats.org/officeDocument/2006/relationships/slideLayout" Target="../slideLayouts/slideLayout674.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s>
</file>

<file path=ppt/slideMasters/_rels/slideMaster49.xml.rels><?xml version="1.0" encoding="UTF-8" standalone="yes"?>
<Relationships xmlns="http://schemas.openxmlformats.org/package/2006/relationships"><Relationship Id="rId2" Type="http://schemas.openxmlformats.org/officeDocument/2006/relationships/theme" Target="../theme/theme49.xml"/><Relationship Id="rId1" Type="http://schemas.openxmlformats.org/officeDocument/2006/relationships/slideLayout" Target="../slideLayouts/slideLayout68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theme" Target="../theme/theme5.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692.xml"/><Relationship Id="rId3" Type="http://schemas.openxmlformats.org/officeDocument/2006/relationships/slideLayout" Target="../slideLayouts/slideLayout687.xml"/><Relationship Id="rId7" Type="http://schemas.openxmlformats.org/officeDocument/2006/relationships/slideLayout" Target="../slideLayouts/slideLayout691.xml"/><Relationship Id="rId12" Type="http://schemas.openxmlformats.org/officeDocument/2006/relationships/theme" Target="../theme/theme50.xml"/><Relationship Id="rId2" Type="http://schemas.openxmlformats.org/officeDocument/2006/relationships/slideLayout" Target="../slideLayouts/slideLayout686.xml"/><Relationship Id="rId1" Type="http://schemas.openxmlformats.org/officeDocument/2006/relationships/slideLayout" Target="../slideLayouts/slideLayout685.xml"/><Relationship Id="rId6" Type="http://schemas.openxmlformats.org/officeDocument/2006/relationships/slideLayout" Target="../slideLayouts/slideLayout690.xml"/><Relationship Id="rId11" Type="http://schemas.openxmlformats.org/officeDocument/2006/relationships/slideLayout" Target="../slideLayouts/slideLayout695.xml"/><Relationship Id="rId5" Type="http://schemas.openxmlformats.org/officeDocument/2006/relationships/slideLayout" Target="../slideLayouts/slideLayout689.xml"/><Relationship Id="rId10" Type="http://schemas.openxmlformats.org/officeDocument/2006/relationships/slideLayout" Target="../slideLayouts/slideLayout694.xml"/><Relationship Id="rId4" Type="http://schemas.openxmlformats.org/officeDocument/2006/relationships/slideLayout" Target="../slideLayouts/slideLayout688.xml"/><Relationship Id="rId9" Type="http://schemas.openxmlformats.org/officeDocument/2006/relationships/slideLayout" Target="../slideLayouts/slideLayout693.xml"/></Relationships>
</file>

<file path=ppt/slideMasters/_rels/slideMaster51.xml.rels><?xml version="1.0" encoding="UTF-8" standalone="yes"?>
<Relationships xmlns="http://schemas.openxmlformats.org/package/2006/relationships"><Relationship Id="rId2" Type="http://schemas.openxmlformats.org/officeDocument/2006/relationships/theme" Target="../theme/theme51.xml"/><Relationship Id="rId1" Type="http://schemas.openxmlformats.org/officeDocument/2006/relationships/slideLayout" Target="../slideLayouts/slideLayout696.xml"/></Relationships>
</file>

<file path=ppt/slideMasters/_rels/slideMaster52.xml.rels><?xml version="1.0" encoding="UTF-8" standalone="yes"?>
<Relationships xmlns="http://schemas.openxmlformats.org/package/2006/relationships"><Relationship Id="rId3" Type="http://schemas.openxmlformats.org/officeDocument/2006/relationships/theme" Target="../theme/theme52.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4" Type="http://schemas.openxmlformats.org/officeDocument/2006/relationships/image" Target="../media/image43.png"/></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699.xml"/></Relationships>
</file>

<file path=ppt/slideMasters/_rels/slideMaster54.xml.rels><?xml version="1.0" encoding="UTF-8" standalone="yes"?>
<Relationships xmlns="http://schemas.openxmlformats.org/package/2006/relationships"><Relationship Id="rId3" Type="http://schemas.openxmlformats.org/officeDocument/2006/relationships/theme" Target="../theme/theme54.xml"/><Relationship Id="rId2" Type="http://schemas.openxmlformats.org/officeDocument/2006/relationships/slideLayout" Target="../slideLayouts/slideLayout701.xml"/><Relationship Id="rId1" Type="http://schemas.openxmlformats.org/officeDocument/2006/relationships/slideLayout" Target="../slideLayouts/slideLayout700.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702.xml"/></Relationships>
</file>

<file path=ppt/slideMasters/_rels/slideMaster56.xml.rels><?xml version="1.0" encoding="UTF-8" standalone="yes"?>
<Relationships xmlns="http://schemas.openxmlformats.org/package/2006/relationships"><Relationship Id="rId3" Type="http://schemas.openxmlformats.org/officeDocument/2006/relationships/theme" Target="../theme/theme56.xml"/><Relationship Id="rId2" Type="http://schemas.openxmlformats.org/officeDocument/2006/relationships/slideLayout" Target="../slideLayouts/slideLayout704.xml"/><Relationship Id="rId1" Type="http://schemas.openxmlformats.org/officeDocument/2006/relationships/slideLayout" Target="../slideLayouts/slideLayout70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712.xml"/><Relationship Id="rId13" Type="http://schemas.openxmlformats.org/officeDocument/2006/relationships/theme" Target="../theme/theme57.xml"/><Relationship Id="rId3" Type="http://schemas.openxmlformats.org/officeDocument/2006/relationships/slideLayout" Target="../slideLayouts/slideLayout707.xml"/><Relationship Id="rId7" Type="http://schemas.openxmlformats.org/officeDocument/2006/relationships/slideLayout" Target="../slideLayouts/slideLayout711.xml"/><Relationship Id="rId12" Type="http://schemas.openxmlformats.org/officeDocument/2006/relationships/slideLayout" Target="../slideLayouts/slideLayout716.xml"/><Relationship Id="rId2" Type="http://schemas.openxmlformats.org/officeDocument/2006/relationships/slideLayout" Target="../slideLayouts/slideLayout706.xml"/><Relationship Id="rId1" Type="http://schemas.openxmlformats.org/officeDocument/2006/relationships/slideLayout" Target="../slideLayouts/slideLayout705.xml"/><Relationship Id="rId6" Type="http://schemas.openxmlformats.org/officeDocument/2006/relationships/slideLayout" Target="../slideLayouts/slideLayout710.xml"/><Relationship Id="rId11" Type="http://schemas.openxmlformats.org/officeDocument/2006/relationships/slideLayout" Target="../slideLayouts/slideLayout715.xml"/><Relationship Id="rId5" Type="http://schemas.openxmlformats.org/officeDocument/2006/relationships/slideLayout" Target="../slideLayouts/slideLayout709.xml"/><Relationship Id="rId10" Type="http://schemas.openxmlformats.org/officeDocument/2006/relationships/slideLayout" Target="../slideLayouts/slideLayout714.xml"/><Relationship Id="rId4" Type="http://schemas.openxmlformats.org/officeDocument/2006/relationships/slideLayout" Target="../slideLayouts/slideLayout708.xml"/><Relationship Id="rId9" Type="http://schemas.openxmlformats.org/officeDocument/2006/relationships/slideLayout" Target="../slideLayouts/slideLayout713.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724.xml"/><Relationship Id="rId3" Type="http://schemas.openxmlformats.org/officeDocument/2006/relationships/slideLayout" Target="../slideLayouts/slideLayout719.xml"/><Relationship Id="rId7" Type="http://schemas.openxmlformats.org/officeDocument/2006/relationships/slideLayout" Target="../slideLayouts/slideLayout723.xml"/><Relationship Id="rId12" Type="http://schemas.openxmlformats.org/officeDocument/2006/relationships/theme" Target="../theme/theme58.xml"/><Relationship Id="rId2" Type="http://schemas.openxmlformats.org/officeDocument/2006/relationships/slideLayout" Target="../slideLayouts/slideLayout718.xml"/><Relationship Id="rId1" Type="http://schemas.openxmlformats.org/officeDocument/2006/relationships/slideLayout" Target="../slideLayouts/slideLayout717.xml"/><Relationship Id="rId6" Type="http://schemas.openxmlformats.org/officeDocument/2006/relationships/slideLayout" Target="../slideLayouts/slideLayout722.xml"/><Relationship Id="rId11" Type="http://schemas.openxmlformats.org/officeDocument/2006/relationships/slideLayout" Target="../slideLayouts/slideLayout727.xml"/><Relationship Id="rId5" Type="http://schemas.openxmlformats.org/officeDocument/2006/relationships/slideLayout" Target="../slideLayouts/slideLayout721.xml"/><Relationship Id="rId10" Type="http://schemas.openxmlformats.org/officeDocument/2006/relationships/slideLayout" Target="../slideLayouts/slideLayout726.xml"/><Relationship Id="rId4" Type="http://schemas.openxmlformats.org/officeDocument/2006/relationships/slideLayout" Target="../slideLayouts/slideLayout720.xml"/><Relationship Id="rId9" Type="http://schemas.openxmlformats.org/officeDocument/2006/relationships/slideLayout" Target="../slideLayouts/slideLayout72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735.xml"/><Relationship Id="rId13" Type="http://schemas.openxmlformats.org/officeDocument/2006/relationships/image" Target="../media/image8.jpeg"/><Relationship Id="rId3" Type="http://schemas.openxmlformats.org/officeDocument/2006/relationships/slideLayout" Target="../slideLayouts/slideLayout730.xml"/><Relationship Id="rId7" Type="http://schemas.openxmlformats.org/officeDocument/2006/relationships/slideLayout" Target="../slideLayouts/slideLayout734.xml"/><Relationship Id="rId12" Type="http://schemas.openxmlformats.org/officeDocument/2006/relationships/theme" Target="../theme/theme59.xml"/><Relationship Id="rId2" Type="http://schemas.openxmlformats.org/officeDocument/2006/relationships/slideLayout" Target="../slideLayouts/slideLayout729.xml"/><Relationship Id="rId16" Type="http://schemas.openxmlformats.org/officeDocument/2006/relationships/image" Target="../media/image11.png"/><Relationship Id="rId1" Type="http://schemas.openxmlformats.org/officeDocument/2006/relationships/slideLayout" Target="../slideLayouts/slideLayout728.xml"/><Relationship Id="rId6" Type="http://schemas.openxmlformats.org/officeDocument/2006/relationships/slideLayout" Target="../slideLayouts/slideLayout733.xml"/><Relationship Id="rId11" Type="http://schemas.openxmlformats.org/officeDocument/2006/relationships/slideLayout" Target="../slideLayouts/slideLayout738.xml"/><Relationship Id="rId5" Type="http://schemas.openxmlformats.org/officeDocument/2006/relationships/slideLayout" Target="../slideLayouts/slideLayout732.xml"/><Relationship Id="rId15" Type="http://schemas.openxmlformats.org/officeDocument/2006/relationships/image" Target="../media/image10.png"/><Relationship Id="rId10" Type="http://schemas.openxmlformats.org/officeDocument/2006/relationships/slideLayout" Target="../slideLayouts/slideLayout737.xml"/><Relationship Id="rId4" Type="http://schemas.openxmlformats.org/officeDocument/2006/relationships/slideLayout" Target="../slideLayouts/slideLayout731.xml"/><Relationship Id="rId9" Type="http://schemas.openxmlformats.org/officeDocument/2006/relationships/slideLayout" Target="../slideLayouts/slideLayout736.xml"/><Relationship Id="rId14" Type="http://schemas.openxmlformats.org/officeDocument/2006/relationships/image" Target="../media/image9.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theme" Target="../theme/theme6.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746.xml"/><Relationship Id="rId3" Type="http://schemas.openxmlformats.org/officeDocument/2006/relationships/slideLayout" Target="../slideLayouts/slideLayout741.xml"/><Relationship Id="rId7" Type="http://schemas.openxmlformats.org/officeDocument/2006/relationships/slideLayout" Target="../slideLayouts/slideLayout745.xml"/><Relationship Id="rId12" Type="http://schemas.openxmlformats.org/officeDocument/2006/relationships/theme" Target="../theme/theme60.xml"/><Relationship Id="rId2" Type="http://schemas.openxmlformats.org/officeDocument/2006/relationships/slideLayout" Target="../slideLayouts/slideLayout740.xml"/><Relationship Id="rId1" Type="http://schemas.openxmlformats.org/officeDocument/2006/relationships/slideLayout" Target="../slideLayouts/slideLayout739.xml"/><Relationship Id="rId6" Type="http://schemas.openxmlformats.org/officeDocument/2006/relationships/slideLayout" Target="../slideLayouts/slideLayout744.xml"/><Relationship Id="rId11" Type="http://schemas.openxmlformats.org/officeDocument/2006/relationships/slideLayout" Target="../slideLayouts/slideLayout749.xml"/><Relationship Id="rId5" Type="http://schemas.openxmlformats.org/officeDocument/2006/relationships/slideLayout" Target="../slideLayouts/slideLayout743.xml"/><Relationship Id="rId10" Type="http://schemas.openxmlformats.org/officeDocument/2006/relationships/slideLayout" Target="../slideLayouts/slideLayout748.xml"/><Relationship Id="rId4" Type="http://schemas.openxmlformats.org/officeDocument/2006/relationships/slideLayout" Target="../slideLayouts/slideLayout742.xml"/><Relationship Id="rId9" Type="http://schemas.openxmlformats.org/officeDocument/2006/relationships/slideLayout" Target="../slideLayouts/slideLayout747.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757.xml"/><Relationship Id="rId13" Type="http://schemas.openxmlformats.org/officeDocument/2006/relationships/theme" Target="../theme/theme61.xml"/><Relationship Id="rId3" Type="http://schemas.openxmlformats.org/officeDocument/2006/relationships/slideLayout" Target="../slideLayouts/slideLayout752.xml"/><Relationship Id="rId7" Type="http://schemas.openxmlformats.org/officeDocument/2006/relationships/slideLayout" Target="../slideLayouts/slideLayout756.xml"/><Relationship Id="rId12" Type="http://schemas.openxmlformats.org/officeDocument/2006/relationships/slideLayout" Target="../slideLayouts/slideLayout761.xml"/><Relationship Id="rId2" Type="http://schemas.openxmlformats.org/officeDocument/2006/relationships/slideLayout" Target="../slideLayouts/slideLayout751.xml"/><Relationship Id="rId16" Type="http://schemas.openxmlformats.org/officeDocument/2006/relationships/image" Target="../media/image6.png"/><Relationship Id="rId1" Type="http://schemas.openxmlformats.org/officeDocument/2006/relationships/slideLayout" Target="../slideLayouts/slideLayout750.xml"/><Relationship Id="rId6" Type="http://schemas.openxmlformats.org/officeDocument/2006/relationships/slideLayout" Target="../slideLayouts/slideLayout755.xml"/><Relationship Id="rId11" Type="http://schemas.openxmlformats.org/officeDocument/2006/relationships/slideLayout" Target="../slideLayouts/slideLayout760.xml"/><Relationship Id="rId5" Type="http://schemas.openxmlformats.org/officeDocument/2006/relationships/slideLayout" Target="../slideLayouts/slideLayout754.xml"/><Relationship Id="rId15" Type="http://schemas.openxmlformats.org/officeDocument/2006/relationships/image" Target="../media/image5.png"/><Relationship Id="rId10" Type="http://schemas.openxmlformats.org/officeDocument/2006/relationships/slideLayout" Target="../slideLayouts/slideLayout759.xml"/><Relationship Id="rId4" Type="http://schemas.openxmlformats.org/officeDocument/2006/relationships/slideLayout" Target="../slideLayouts/slideLayout753.xml"/><Relationship Id="rId9" Type="http://schemas.openxmlformats.org/officeDocument/2006/relationships/slideLayout" Target="../slideLayouts/slideLayout758.xml"/><Relationship Id="rId14" Type="http://schemas.openxmlformats.org/officeDocument/2006/relationships/image" Target="../media/image4.png"/></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769.xml"/><Relationship Id="rId3" Type="http://schemas.openxmlformats.org/officeDocument/2006/relationships/slideLayout" Target="../slideLayouts/slideLayout764.xml"/><Relationship Id="rId7" Type="http://schemas.openxmlformats.org/officeDocument/2006/relationships/slideLayout" Target="../slideLayouts/slideLayout768.xml"/><Relationship Id="rId12" Type="http://schemas.openxmlformats.org/officeDocument/2006/relationships/theme" Target="../theme/theme62.xml"/><Relationship Id="rId2" Type="http://schemas.openxmlformats.org/officeDocument/2006/relationships/slideLayout" Target="../slideLayouts/slideLayout763.xml"/><Relationship Id="rId1" Type="http://schemas.openxmlformats.org/officeDocument/2006/relationships/slideLayout" Target="../slideLayouts/slideLayout762.xml"/><Relationship Id="rId6" Type="http://schemas.openxmlformats.org/officeDocument/2006/relationships/slideLayout" Target="../slideLayouts/slideLayout767.xml"/><Relationship Id="rId11" Type="http://schemas.openxmlformats.org/officeDocument/2006/relationships/slideLayout" Target="../slideLayouts/slideLayout772.xml"/><Relationship Id="rId5" Type="http://schemas.openxmlformats.org/officeDocument/2006/relationships/slideLayout" Target="../slideLayouts/slideLayout766.xml"/><Relationship Id="rId10" Type="http://schemas.openxmlformats.org/officeDocument/2006/relationships/slideLayout" Target="../slideLayouts/slideLayout771.xml"/><Relationship Id="rId4" Type="http://schemas.openxmlformats.org/officeDocument/2006/relationships/slideLayout" Target="../slideLayouts/slideLayout765.xml"/><Relationship Id="rId9" Type="http://schemas.openxmlformats.org/officeDocument/2006/relationships/slideLayout" Target="../slideLayouts/slideLayout770.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780.xml"/><Relationship Id="rId3" Type="http://schemas.openxmlformats.org/officeDocument/2006/relationships/slideLayout" Target="../slideLayouts/slideLayout775.xml"/><Relationship Id="rId7" Type="http://schemas.openxmlformats.org/officeDocument/2006/relationships/slideLayout" Target="../slideLayouts/slideLayout779.xml"/><Relationship Id="rId12" Type="http://schemas.openxmlformats.org/officeDocument/2006/relationships/theme" Target="../theme/theme63.xml"/><Relationship Id="rId2" Type="http://schemas.openxmlformats.org/officeDocument/2006/relationships/slideLayout" Target="../slideLayouts/slideLayout774.xml"/><Relationship Id="rId1" Type="http://schemas.openxmlformats.org/officeDocument/2006/relationships/slideLayout" Target="../slideLayouts/slideLayout773.xml"/><Relationship Id="rId6" Type="http://schemas.openxmlformats.org/officeDocument/2006/relationships/slideLayout" Target="../slideLayouts/slideLayout778.xml"/><Relationship Id="rId11" Type="http://schemas.openxmlformats.org/officeDocument/2006/relationships/slideLayout" Target="../slideLayouts/slideLayout783.xml"/><Relationship Id="rId5" Type="http://schemas.openxmlformats.org/officeDocument/2006/relationships/slideLayout" Target="../slideLayouts/slideLayout777.xml"/><Relationship Id="rId10" Type="http://schemas.openxmlformats.org/officeDocument/2006/relationships/slideLayout" Target="../slideLayouts/slideLayout782.xml"/><Relationship Id="rId4" Type="http://schemas.openxmlformats.org/officeDocument/2006/relationships/slideLayout" Target="../slideLayouts/slideLayout776.xml"/><Relationship Id="rId9" Type="http://schemas.openxmlformats.org/officeDocument/2006/relationships/slideLayout" Target="../slideLayouts/slideLayout781.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91.xml"/><Relationship Id="rId13" Type="http://schemas.openxmlformats.org/officeDocument/2006/relationships/image" Target="../media/image44.jpeg"/><Relationship Id="rId3" Type="http://schemas.openxmlformats.org/officeDocument/2006/relationships/slideLayout" Target="../slideLayouts/slideLayout786.xml"/><Relationship Id="rId7" Type="http://schemas.openxmlformats.org/officeDocument/2006/relationships/slideLayout" Target="../slideLayouts/slideLayout790.xml"/><Relationship Id="rId12" Type="http://schemas.openxmlformats.org/officeDocument/2006/relationships/theme" Target="../theme/theme64.xml"/><Relationship Id="rId2" Type="http://schemas.openxmlformats.org/officeDocument/2006/relationships/slideLayout" Target="../slideLayouts/slideLayout785.xml"/><Relationship Id="rId1" Type="http://schemas.openxmlformats.org/officeDocument/2006/relationships/slideLayout" Target="../slideLayouts/slideLayout784.xml"/><Relationship Id="rId6" Type="http://schemas.openxmlformats.org/officeDocument/2006/relationships/slideLayout" Target="../slideLayouts/slideLayout789.xml"/><Relationship Id="rId11" Type="http://schemas.openxmlformats.org/officeDocument/2006/relationships/slideLayout" Target="../slideLayouts/slideLayout794.xml"/><Relationship Id="rId5" Type="http://schemas.openxmlformats.org/officeDocument/2006/relationships/slideLayout" Target="../slideLayouts/slideLayout788.xml"/><Relationship Id="rId10" Type="http://schemas.openxmlformats.org/officeDocument/2006/relationships/slideLayout" Target="../slideLayouts/slideLayout793.xml"/><Relationship Id="rId4" Type="http://schemas.openxmlformats.org/officeDocument/2006/relationships/slideLayout" Target="../slideLayouts/slideLayout787.xml"/><Relationship Id="rId9" Type="http://schemas.openxmlformats.org/officeDocument/2006/relationships/slideLayout" Target="../slideLayouts/slideLayout792.xml"/></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65.xml"/><Relationship Id="rId1" Type="http://schemas.openxmlformats.org/officeDocument/2006/relationships/slideLayout" Target="../slideLayouts/slideLayout795.xml"/><Relationship Id="rId5" Type="http://schemas.openxmlformats.org/officeDocument/2006/relationships/image" Target="../media/image6.png"/><Relationship Id="rId4" Type="http://schemas.openxmlformats.org/officeDocument/2006/relationships/image" Target="../media/image5.png"/></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796.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797.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79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806.xml"/><Relationship Id="rId13" Type="http://schemas.openxmlformats.org/officeDocument/2006/relationships/theme" Target="../theme/theme69.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slideLayout" Target="../slideLayouts/slideLayout810.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811.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812.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820.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theme" Target="../theme/theme72.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s>
</file>

<file path=ppt/slideMasters/_rels/slideMaster73.xml.rels><?xml version="1.0" encoding="UTF-8" standalone="yes"?>
<Relationships xmlns="http://schemas.openxmlformats.org/package/2006/relationships"><Relationship Id="rId2" Type="http://schemas.openxmlformats.org/officeDocument/2006/relationships/theme" Target="../theme/theme73.xml"/><Relationship Id="rId1" Type="http://schemas.openxmlformats.org/officeDocument/2006/relationships/slideLayout" Target="../slideLayouts/slideLayout82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32.xml"/><Relationship Id="rId3" Type="http://schemas.openxmlformats.org/officeDocument/2006/relationships/slideLayout" Target="../slideLayouts/slideLayout827.xml"/><Relationship Id="rId7" Type="http://schemas.openxmlformats.org/officeDocument/2006/relationships/slideLayout" Target="../slideLayouts/slideLayout831.xml"/><Relationship Id="rId12" Type="http://schemas.openxmlformats.org/officeDocument/2006/relationships/theme" Target="../theme/theme74.xml"/><Relationship Id="rId2" Type="http://schemas.openxmlformats.org/officeDocument/2006/relationships/slideLayout" Target="../slideLayouts/slideLayout826.xml"/><Relationship Id="rId1" Type="http://schemas.openxmlformats.org/officeDocument/2006/relationships/slideLayout" Target="../slideLayouts/slideLayout825.xml"/><Relationship Id="rId6" Type="http://schemas.openxmlformats.org/officeDocument/2006/relationships/slideLayout" Target="../slideLayouts/slideLayout830.xml"/><Relationship Id="rId11" Type="http://schemas.openxmlformats.org/officeDocument/2006/relationships/slideLayout" Target="../slideLayouts/slideLayout835.xml"/><Relationship Id="rId5" Type="http://schemas.openxmlformats.org/officeDocument/2006/relationships/slideLayout" Target="../slideLayouts/slideLayout829.xml"/><Relationship Id="rId10" Type="http://schemas.openxmlformats.org/officeDocument/2006/relationships/slideLayout" Target="../slideLayouts/slideLayout834.xml"/><Relationship Id="rId4" Type="http://schemas.openxmlformats.org/officeDocument/2006/relationships/slideLayout" Target="../slideLayouts/slideLayout828.xml"/><Relationship Id="rId9" Type="http://schemas.openxmlformats.org/officeDocument/2006/relationships/slideLayout" Target="../slideLayouts/slideLayout833.xml"/></Relationships>
</file>

<file path=ppt/slideMasters/_rels/slideMaster75.xml.rels><?xml version="1.0" encoding="UTF-8" standalone="yes"?>
<Relationships xmlns="http://schemas.openxmlformats.org/package/2006/relationships"><Relationship Id="rId2" Type="http://schemas.openxmlformats.org/officeDocument/2006/relationships/theme" Target="../theme/theme75.xml"/><Relationship Id="rId1" Type="http://schemas.openxmlformats.org/officeDocument/2006/relationships/slideLayout" Target="../slideLayouts/slideLayout83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44.xml"/><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theme" Target="../theme/theme76.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55.xml"/><Relationship Id="rId13" Type="http://schemas.openxmlformats.org/officeDocument/2006/relationships/theme" Target="../theme/theme77.xml"/><Relationship Id="rId3" Type="http://schemas.openxmlformats.org/officeDocument/2006/relationships/slideLayout" Target="../slideLayouts/slideLayout850.xml"/><Relationship Id="rId7" Type="http://schemas.openxmlformats.org/officeDocument/2006/relationships/slideLayout" Target="../slideLayouts/slideLayout854.xml"/><Relationship Id="rId12" Type="http://schemas.openxmlformats.org/officeDocument/2006/relationships/slideLayout" Target="../slideLayouts/slideLayout859.xml"/><Relationship Id="rId2" Type="http://schemas.openxmlformats.org/officeDocument/2006/relationships/slideLayout" Target="../slideLayouts/slideLayout849.xml"/><Relationship Id="rId16" Type="http://schemas.openxmlformats.org/officeDocument/2006/relationships/image" Target="../media/image6.png"/><Relationship Id="rId1" Type="http://schemas.openxmlformats.org/officeDocument/2006/relationships/slideLayout" Target="../slideLayouts/slideLayout848.xml"/><Relationship Id="rId6" Type="http://schemas.openxmlformats.org/officeDocument/2006/relationships/slideLayout" Target="../slideLayouts/slideLayout853.xml"/><Relationship Id="rId11" Type="http://schemas.openxmlformats.org/officeDocument/2006/relationships/slideLayout" Target="../slideLayouts/slideLayout858.xml"/><Relationship Id="rId5" Type="http://schemas.openxmlformats.org/officeDocument/2006/relationships/slideLayout" Target="../slideLayouts/slideLayout852.xml"/><Relationship Id="rId15" Type="http://schemas.openxmlformats.org/officeDocument/2006/relationships/image" Target="../media/image5.png"/><Relationship Id="rId10" Type="http://schemas.openxmlformats.org/officeDocument/2006/relationships/slideLayout" Target="../slideLayouts/slideLayout857.xml"/><Relationship Id="rId4" Type="http://schemas.openxmlformats.org/officeDocument/2006/relationships/slideLayout" Target="../slideLayouts/slideLayout851.xml"/><Relationship Id="rId9" Type="http://schemas.openxmlformats.org/officeDocument/2006/relationships/slideLayout" Target="../slideLayouts/slideLayout856.xml"/><Relationship Id="rId14" Type="http://schemas.openxmlformats.org/officeDocument/2006/relationships/image" Target="../media/image4.png"/></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67.xml"/><Relationship Id="rId13" Type="http://schemas.openxmlformats.org/officeDocument/2006/relationships/slideLayout" Target="../slideLayouts/slideLayout872.xml"/><Relationship Id="rId3" Type="http://schemas.openxmlformats.org/officeDocument/2006/relationships/slideLayout" Target="../slideLayouts/slideLayout862.xml"/><Relationship Id="rId7" Type="http://schemas.openxmlformats.org/officeDocument/2006/relationships/slideLayout" Target="../slideLayouts/slideLayout866.xml"/><Relationship Id="rId12" Type="http://schemas.openxmlformats.org/officeDocument/2006/relationships/slideLayout" Target="../slideLayouts/slideLayout871.xml"/><Relationship Id="rId2" Type="http://schemas.openxmlformats.org/officeDocument/2006/relationships/slideLayout" Target="../slideLayouts/slideLayout861.xml"/><Relationship Id="rId1" Type="http://schemas.openxmlformats.org/officeDocument/2006/relationships/slideLayout" Target="../slideLayouts/slideLayout860.xml"/><Relationship Id="rId6" Type="http://schemas.openxmlformats.org/officeDocument/2006/relationships/slideLayout" Target="../slideLayouts/slideLayout865.xml"/><Relationship Id="rId11" Type="http://schemas.openxmlformats.org/officeDocument/2006/relationships/slideLayout" Target="../slideLayouts/slideLayout870.xml"/><Relationship Id="rId5" Type="http://schemas.openxmlformats.org/officeDocument/2006/relationships/slideLayout" Target="../slideLayouts/slideLayout864.xml"/><Relationship Id="rId10" Type="http://schemas.openxmlformats.org/officeDocument/2006/relationships/slideLayout" Target="../slideLayouts/slideLayout869.xml"/><Relationship Id="rId4" Type="http://schemas.openxmlformats.org/officeDocument/2006/relationships/slideLayout" Target="../slideLayouts/slideLayout863.xml"/><Relationship Id="rId9" Type="http://schemas.openxmlformats.org/officeDocument/2006/relationships/slideLayout" Target="../slideLayouts/slideLayout868.xml"/><Relationship Id="rId14" Type="http://schemas.openxmlformats.org/officeDocument/2006/relationships/theme" Target="../theme/theme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8.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BE416F57-5581-C741-93C7-A50DD39A5DD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0893" r:id="rId1"/>
    <p:sldLayoutId id="2147490894" r:id="rId2"/>
    <p:sldLayoutId id="2147490895" r:id="rId3"/>
    <p:sldLayoutId id="2147490896" r:id="rId4"/>
    <p:sldLayoutId id="2147490897" r:id="rId5"/>
    <p:sldLayoutId id="2147490898" r:id="rId6"/>
    <p:sldLayoutId id="2147490899" r:id="rId7"/>
    <p:sldLayoutId id="2147490900" r:id="rId8"/>
    <p:sldLayoutId id="2147490901" r:id="rId9"/>
    <p:sldLayoutId id="2147490902" r:id="rId10"/>
    <p:sldLayoutId id="2147490903" r:id="rId11"/>
    <p:sldLayoutId id="2147490904"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43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43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eaLnBrk="1" hangingPunct="1">
              <a:defRPr sz="1200">
                <a:solidFill>
                  <a:srgbClr val="898989"/>
                </a:solidFill>
                <a:latin typeface="Calibri" charset="0"/>
              </a:defRPr>
            </a:lvl1pPr>
          </a:lstStyle>
          <a:p>
            <a:pPr>
              <a:defRPr/>
            </a:pPr>
            <a:fld id="{888F044C-BE74-EB4C-9886-56A41C64C77E}" type="datetime1">
              <a:rPr lang="en-US"/>
              <a:pPr>
                <a:defRPr/>
              </a:pPr>
              <a:t>1/18/24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eaLnBrk="1" hangingPunct="1">
              <a:defRPr sz="1200">
                <a:solidFill>
                  <a:srgbClr val="898989"/>
                </a:solidFill>
                <a:latin typeface="Calibri" pitchFamily="-107" charset="0"/>
                <a:ea typeface="ＭＳ Ｐゴシック" pitchFamily="-107" charset="-128"/>
                <a:cs typeface="ＭＳ Ｐゴシック" pitchFamily="-107"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eaLnBrk="1" hangingPunct="1">
              <a:defRPr sz="1200">
                <a:solidFill>
                  <a:srgbClr val="898989"/>
                </a:solidFill>
                <a:latin typeface="Calibri" charset="0"/>
              </a:defRPr>
            </a:lvl1pPr>
          </a:lstStyle>
          <a:p>
            <a:pPr>
              <a:defRPr/>
            </a:pPr>
            <a:fld id="{00E2FB89-D05A-B647-B081-53B34240955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208" r:id="rId1"/>
    <p:sldLayoutId id="2147491209" r:id="rId2"/>
    <p:sldLayoutId id="2147491210" r:id="rId3"/>
    <p:sldLayoutId id="2147491211" r:id="rId4"/>
    <p:sldLayoutId id="2147491212" r:id="rId5"/>
    <p:sldLayoutId id="2147491213" r:id="rId6"/>
    <p:sldLayoutId id="2147491214" r:id="rId7"/>
    <p:sldLayoutId id="2147491215" r:id="rId8"/>
    <p:sldLayoutId id="2147491216" r:id="rId9"/>
    <p:sldLayoutId id="2147491217" r:id="rId10"/>
    <p:sldLayoutId id="2147491218"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8"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charset="0"/>
              </a:defRPr>
            </a:lvl1pPr>
          </a:lstStyle>
          <a:p>
            <a:pPr>
              <a:defRPr/>
            </a:pPr>
            <a:fld id="{18125FC1-8C6C-5344-8A05-35E7F7E636D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219" r:id="rId1"/>
    <p:sldLayoutId id="2147491220" r:id="rId2"/>
    <p:sldLayoutId id="2147491221" r:id="rId3"/>
    <p:sldLayoutId id="2147491222" r:id="rId4"/>
    <p:sldLayoutId id="2147491223" r:id="rId5"/>
    <p:sldLayoutId id="2147491224" r:id="rId6"/>
    <p:sldLayoutId id="2147491225" r:id="rId7"/>
    <p:sldLayoutId id="2147491226" r:id="rId8"/>
    <p:sldLayoutId id="2147491227" r:id="rId9"/>
    <p:sldLayoutId id="2147491228" r:id="rId10"/>
    <p:sldLayoutId id="2147491229" r:id="rId11"/>
    <p:sldLayoutId id="2147491230" r:id="rId12"/>
    <p:sldLayoutId id="2147491231"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71010"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19" name="Freeform 6"/>
            <p:cNvSpPr>
              <a:spLocks/>
            </p:cNvSpPr>
            <p:nvPr/>
          </p:nvSpPr>
          <p:spPr bwMode="hidden">
            <a:xfrm>
              <a:off x="4038" y="3577"/>
              <a:ext cx="1720" cy="65"/>
            </a:xfrm>
            <a:custGeom>
              <a:avLst/>
              <a:gdLst>
                <a:gd name="T0" fmla="*/ 1686 w 1722"/>
                <a:gd name="T1" fmla="*/ 48 h 66"/>
                <a:gd name="T2" fmla="*/ 1686 w 1722"/>
                <a:gd name="T3" fmla="*/ 42 h 66"/>
                <a:gd name="T4" fmla="*/ 0 w 1722"/>
                <a:gd name="T5" fmla="*/ 0 h 66"/>
                <a:gd name="T6" fmla="*/ 0 w 1722"/>
                <a:gd name="T7" fmla="*/ 33 h 66"/>
                <a:gd name="T8" fmla="*/ 1686 w 1722"/>
                <a:gd name="T9" fmla="*/ 48 h 66"/>
                <a:gd name="T10" fmla="*/ 1686 w 1722"/>
                <a:gd name="T11" fmla="*/ 48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71021" name="Freeform 8"/>
            <p:cNvSpPr>
              <a:spLocks/>
            </p:cNvSpPr>
            <p:nvPr/>
          </p:nvSpPr>
          <p:spPr bwMode="hidden">
            <a:xfrm>
              <a:off x="4784" y="3702"/>
              <a:ext cx="974" cy="101"/>
            </a:xfrm>
            <a:custGeom>
              <a:avLst/>
              <a:gdLst>
                <a:gd name="T0" fmla="*/ 957 w 975"/>
                <a:gd name="T1" fmla="*/ 48 h 101"/>
                <a:gd name="T2" fmla="*/ 957 w 975"/>
                <a:gd name="T3" fmla="*/ 0 h 101"/>
                <a:gd name="T4" fmla="*/ 0 w 975"/>
                <a:gd name="T5" fmla="*/ 24 h 101"/>
                <a:gd name="T6" fmla="*/ 0 w 975"/>
                <a:gd name="T7" fmla="*/ 101 h 101"/>
                <a:gd name="T8" fmla="*/ 957 w 975"/>
                <a:gd name="T9" fmla="*/ 48 h 101"/>
                <a:gd name="T10" fmla="*/ 95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71022" name="Freeform 9"/>
            <p:cNvSpPr>
              <a:spLocks/>
            </p:cNvSpPr>
            <p:nvPr/>
          </p:nvSpPr>
          <p:spPr bwMode="hidden">
            <a:xfrm>
              <a:off x="3619" y="3815"/>
              <a:ext cx="2139" cy="198"/>
            </a:xfrm>
            <a:custGeom>
              <a:avLst/>
              <a:gdLst>
                <a:gd name="T0" fmla="*/ 2105 w 2141"/>
                <a:gd name="T1" fmla="*/ 0 h 198"/>
                <a:gd name="T2" fmla="*/ 0 w 2141"/>
                <a:gd name="T3" fmla="*/ 156 h 198"/>
                <a:gd name="T4" fmla="*/ 0 w 2141"/>
                <a:gd name="T5" fmla="*/ 198 h 198"/>
                <a:gd name="T6" fmla="*/ 2105 w 2141"/>
                <a:gd name="T7" fmla="*/ 0 h 198"/>
                <a:gd name="T8" fmla="*/ 210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24" name="Freeform 11"/>
            <p:cNvSpPr>
              <a:spLocks/>
            </p:cNvSpPr>
            <p:nvPr/>
          </p:nvSpPr>
          <p:spPr bwMode="hidden">
            <a:xfrm>
              <a:off x="2097" y="4043"/>
              <a:ext cx="2514" cy="276"/>
            </a:xfrm>
            <a:custGeom>
              <a:avLst/>
              <a:gdLst>
                <a:gd name="T0" fmla="*/ 2128 w 2517"/>
                <a:gd name="T1" fmla="*/ 276 h 276"/>
                <a:gd name="T2" fmla="*/ 2463 w 2517"/>
                <a:gd name="T3" fmla="*/ 204 h 276"/>
                <a:gd name="T4" fmla="*/ 2206 w 2517"/>
                <a:gd name="T5" fmla="*/ 0 h 276"/>
                <a:gd name="T6" fmla="*/ 0 w 2517"/>
                <a:gd name="T7" fmla="*/ 276 h 276"/>
                <a:gd name="T8" fmla="*/ 2128 w 2517"/>
                <a:gd name="T9" fmla="*/ 276 h 276"/>
                <a:gd name="T10" fmla="*/ 2128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26" name="Freeform 13"/>
            <p:cNvSpPr>
              <a:spLocks/>
            </p:cNvSpPr>
            <p:nvPr/>
          </p:nvSpPr>
          <p:spPr bwMode="hidden">
            <a:xfrm>
              <a:off x="5030" y="3151"/>
              <a:ext cx="728" cy="240"/>
            </a:xfrm>
            <a:custGeom>
              <a:avLst/>
              <a:gdLst>
                <a:gd name="T0" fmla="*/ 711 w 729"/>
                <a:gd name="T1" fmla="*/ 240 h 240"/>
                <a:gd name="T2" fmla="*/ 0 w 729"/>
                <a:gd name="T3" fmla="*/ 0 h 240"/>
                <a:gd name="T4" fmla="*/ 0 w 729"/>
                <a:gd name="T5" fmla="*/ 6 h 240"/>
                <a:gd name="T6" fmla="*/ 711 w 729"/>
                <a:gd name="T7" fmla="*/ 240 h 240"/>
                <a:gd name="T8" fmla="*/ 71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28" name="Freeform 15"/>
            <p:cNvSpPr>
              <a:spLocks/>
            </p:cNvSpPr>
            <p:nvPr/>
          </p:nvSpPr>
          <p:spPr bwMode="hidden">
            <a:xfrm>
              <a:off x="5030" y="3049"/>
              <a:ext cx="728" cy="318"/>
            </a:xfrm>
            <a:custGeom>
              <a:avLst/>
              <a:gdLst>
                <a:gd name="T0" fmla="*/ 711 w 729"/>
                <a:gd name="T1" fmla="*/ 318 h 318"/>
                <a:gd name="T2" fmla="*/ 711 w 729"/>
                <a:gd name="T3" fmla="*/ 312 h 318"/>
                <a:gd name="T4" fmla="*/ 0 w 729"/>
                <a:gd name="T5" fmla="*/ 0 h 318"/>
                <a:gd name="T6" fmla="*/ 0 w 729"/>
                <a:gd name="T7" fmla="*/ 54 h 318"/>
                <a:gd name="T8" fmla="*/ 711 w 729"/>
                <a:gd name="T9" fmla="*/ 318 h 318"/>
                <a:gd name="T10" fmla="*/ 71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3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3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3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41" name="Freeform 28"/>
            <p:cNvSpPr>
              <a:spLocks/>
            </p:cNvSpPr>
            <p:nvPr/>
          </p:nvSpPr>
          <p:spPr bwMode="hidden">
            <a:xfrm>
              <a:off x="5698" y="653"/>
              <a:ext cx="60" cy="311"/>
            </a:xfrm>
            <a:custGeom>
              <a:avLst/>
              <a:gdLst>
                <a:gd name="T0" fmla="*/ 0 w 60"/>
                <a:gd name="T1" fmla="*/ 144 h 312"/>
                <a:gd name="T2" fmla="*/ 60 w 60"/>
                <a:gd name="T3" fmla="*/ 29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7104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171052"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E459CEB2-68BF-1048-A2BA-8D09C68C5EF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232" r:id="rId1"/>
    <p:sldLayoutId id="2147491233" r:id="rId2"/>
    <p:sldLayoutId id="2147491234" r:id="rId3"/>
    <p:sldLayoutId id="2147491235" r:id="rId4"/>
    <p:sldLayoutId id="2147491236" r:id="rId5"/>
    <p:sldLayoutId id="2147491237" r:id="rId6"/>
    <p:sldLayoutId id="2147491238" r:id="rId7"/>
    <p:sldLayoutId id="2147491239" r:id="rId8"/>
    <p:sldLayoutId id="2147491240" r:id="rId9"/>
    <p:sldLayoutId id="2147491241" r:id="rId10"/>
    <p:sldLayoutId id="2147491242" r:id="rId11"/>
    <p:sldLayoutId id="214749124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86370"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79" name="Freeform 6"/>
            <p:cNvSpPr>
              <a:spLocks/>
            </p:cNvSpPr>
            <p:nvPr/>
          </p:nvSpPr>
          <p:spPr bwMode="hidden">
            <a:xfrm>
              <a:off x="4038" y="3577"/>
              <a:ext cx="1720" cy="65"/>
            </a:xfrm>
            <a:custGeom>
              <a:avLst/>
              <a:gdLst>
                <a:gd name="T0" fmla="*/ 1688 w 1722"/>
                <a:gd name="T1" fmla="*/ 49 h 66"/>
                <a:gd name="T2" fmla="*/ 1688 w 1722"/>
                <a:gd name="T3" fmla="*/ 43 h 66"/>
                <a:gd name="T4" fmla="*/ 0 w 1722"/>
                <a:gd name="T5" fmla="*/ 0 h 66"/>
                <a:gd name="T6" fmla="*/ 0 w 1722"/>
                <a:gd name="T7" fmla="*/ 33 h 66"/>
                <a:gd name="T8" fmla="*/ 1688 w 1722"/>
                <a:gd name="T9" fmla="*/ 49 h 66"/>
                <a:gd name="T10" fmla="*/ 1688 w 1722"/>
                <a:gd name="T11" fmla="*/ 4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86381" name="Freeform 8"/>
            <p:cNvSpPr>
              <a:spLocks/>
            </p:cNvSpPr>
            <p:nvPr/>
          </p:nvSpPr>
          <p:spPr bwMode="hidden">
            <a:xfrm>
              <a:off x="4784" y="3702"/>
              <a:ext cx="974" cy="101"/>
            </a:xfrm>
            <a:custGeom>
              <a:avLst/>
              <a:gdLst>
                <a:gd name="T0" fmla="*/ 958 w 975"/>
                <a:gd name="T1" fmla="*/ 48 h 101"/>
                <a:gd name="T2" fmla="*/ 958 w 975"/>
                <a:gd name="T3" fmla="*/ 0 h 101"/>
                <a:gd name="T4" fmla="*/ 0 w 975"/>
                <a:gd name="T5" fmla="*/ 24 h 101"/>
                <a:gd name="T6" fmla="*/ 0 w 975"/>
                <a:gd name="T7" fmla="*/ 101 h 101"/>
                <a:gd name="T8" fmla="*/ 958 w 975"/>
                <a:gd name="T9" fmla="*/ 48 h 101"/>
                <a:gd name="T10" fmla="*/ 95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6382" name="Freeform 9"/>
            <p:cNvSpPr>
              <a:spLocks/>
            </p:cNvSpPr>
            <p:nvPr/>
          </p:nvSpPr>
          <p:spPr bwMode="hidden">
            <a:xfrm>
              <a:off x="3619" y="3815"/>
              <a:ext cx="2139" cy="198"/>
            </a:xfrm>
            <a:custGeom>
              <a:avLst/>
              <a:gdLst>
                <a:gd name="T0" fmla="*/ 2107 w 2141"/>
                <a:gd name="T1" fmla="*/ 0 h 198"/>
                <a:gd name="T2" fmla="*/ 0 w 2141"/>
                <a:gd name="T3" fmla="*/ 156 h 198"/>
                <a:gd name="T4" fmla="*/ 0 w 2141"/>
                <a:gd name="T5" fmla="*/ 198 h 198"/>
                <a:gd name="T6" fmla="*/ 2107 w 2141"/>
                <a:gd name="T7" fmla="*/ 0 h 198"/>
                <a:gd name="T8" fmla="*/ 210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84" name="Freeform 11"/>
            <p:cNvSpPr>
              <a:spLocks/>
            </p:cNvSpPr>
            <p:nvPr/>
          </p:nvSpPr>
          <p:spPr bwMode="hidden">
            <a:xfrm>
              <a:off x="2097" y="4043"/>
              <a:ext cx="2514" cy="276"/>
            </a:xfrm>
            <a:custGeom>
              <a:avLst/>
              <a:gdLst>
                <a:gd name="T0" fmla="*/ 2131 w 2517"/>
                <a:gd name="T1" fmla="*/ 276 h 276"/>
                <a:gd name="T2" fmla="*/ 2466 w 2517"/>
                <a:gd name="T3" fmla="*/ 204 h 276"/>
                <a:gd name="T4" fmla="*/ 2209 w 2517"/>
                <a:gd name="T5" fmla="*/ 0 h 276"/>
                <a:gd name="T6" fmla="*/ 0 w 2517"/>
                <a:gd name="T7" fmla="*/ 276 h 276"/>
                <a:gd name="T8" fmla="*/ 2131 w 2517"/>
                <a:gd name="T9" fmla="*/ 276 h 276"/>
                <a:gd name="T10" fmla="*/ 213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86" name="Freeform 13"/>
            <p:cNvSpPr>
              <a:spLocks/>
            </p:cNvSpPr>
            <p:nvPr/>
          </p:nvSpPr>
          <p:spPr bwMode="hidden">
            <a:xfrm>
              <a:off x="5030" y="3151"/>
              <a:ext cx="728" cy="240"/>
            </a:xfrm>
            <a:custGeom>
              <a:avLst/>
              <a:gdLst>
                <a:gd name="T0" fmla="*/ 712 w 729"/>
                <a:gd name="T1" fmla="*/ 240 h 240"/>
                <a:gd name="T2" fmla="*/ 0 w 729"/>
                <a:gd name="T3" fmla="*/ 0 h 240"/>
                <a:gd name="T4" fmla="*/ 0 w 729"/>
                <a:gd name="T5" fmla="*/ 6 h 240"/>
                <a:gd name="T6" fmla="*/ 712 w 729"/>
                <a:gd name="T7" fmla="*/ 240 h 240"/>
                <a:gd name="T8" fmla="*/ 71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88" name="Freeform 15"/>
            <p:cNvSpPr>
              <a:spLocks/>
            </p:cNvSpPr>
            <p:nvPr/>
          </p:nvSpPr>
          <p:spPr bwMode="hidden">
            <a:xfrm>
              <a:off x="5030" y="3049"/>
              <a:ext cx="728" cy="318"/>
            </a:xfrm>
            <a:custGeom>
              <a:avLst/>
              <a:gdLst>
                <a:gd name="T0" fmla="*/ 712 w 729"/>
                <a:gd name="T1" fmla="*/ 318 h 318"/>
                <a:gd name="T2" fmla="*/ 712 w 729"/>
                <a:gd name="T3" fmla="*/ 312 h 318"/>
                <a:gd name="T4" fmla="*/ 0 w 729"/>
                <a:gd name="T5" fmla="*/ 0 h 318"/>
                <a:gd name="T6" fmla="*/ 0 w 729"/>
                <a:gd name="T7" fmla="*/ 54 h 318"/>
                <a:gd name="T8" fmla="*/ 712 w 729"/>
                <a:gd name="T9" fmla="*/ 318 h 318"/>
                <a:gd name="T10" fmla="*/ 71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9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9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39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401" name="Freeform 28"/>
            <p:cNvSpPr>
              <a:spLocks/>
            </p:cNvSpPr>
            <p:nvPr/>
          </p:nvSpPr>
          <p:spPr bwMode="hidden">
            <a:xfrm>
              <a:off x="5698" y="653"/>
              <a:ext cx="60" cy="311"/>
            </a:xfrm>
            <a:custGeom>
              <a:avLst/>
              <a:gdLst>
                <a:gd name="T0" fmla="*/ 0 w 60"/>
                <a:gd name="T1" fmla="*/ 144 h 312"/>
                <a:gd name="T2" fmla="*/ 60 w 60"/>
                <a:gd name="T3" fmla="*/ 29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8640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186412"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115B4C13-7B64-5144-B2E8-1E643CFF678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245" r:id="rId1"/>
    <p:sldLayoutId id="2147491246" r:id="rId2"/>
    <p:sldLayoutId id="2147491247" r:id="rId3"/>
    <p:sldLayoutId id="2147491248" r:id="rId4"/>
    <p:sldLayoutId id="2147491249" r:id="rId5"/>
    <p:sldLayoutId id="2147491250" r:id="rId6"/>
    <p:sldLayoutId id="2147491251" r:id="rId7"/>
    <p:sldLayoutId id="2147491252" r:id="rId8"/>
    <p:sldLayoutId id="2147491253" r:id="rId9"/>
    <p:sldLayoutId id="2147491254" r:id="rId10"/>
    <p:sldLayoutId id="2147491255" r:id="rId11"/>
    <p:sldLayoutId id="214749125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04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14775E85-BFFF-6C40-B08C-0E94C5A9900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282" r:id="rId1"/>
    <p:sldLayoutId id="2147491283" r:id="rId2"/>
    <p:sldLayoutId id="2147491284" r:id="rId3"/>
    <p:sldLayoutId id="2147491285" r:id="rId4"/>
    <p:sldLayoutId id="2147491286" r:id="rId5"/>
    <p:sldLayoutId id="2147491287" r:id="rId6"/>
    <p:sldLayoutId id="2147491288" r:id="rId7"/>
    <p:sldLayoutId id="2147491289" r:id="rId8"/>
    <p:sldLayoutId id="2147491290" r:id="rId9"/>
    <p:sldLayoutId id="2147491291" r:id="rId10"/>
    <p:sldLayoutId id="2147491292" r:id="rId11"/>
    <p:sldLayoutId id="2147491293" r:id="rId12"/>
    <p:sldLayoutId id="214749129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4738" name="Group 2"/>
          <p:cNvGrpSpPr>
            <a:grpSpLocks/>
          </p:cNvGrpSpPr>
          <p:nvPr/>
        </p:nvGrpSpPr>
        <p:grpSpPr bwMode="auto">
          <a:xfrm>
            <a:off x="0" y="3902075"/>
            <a:ext cx="3400425" cy="2949575"/>
            <a:chOff x="0" y="2458"/>
            <a:chExt cx="2142" cy="1858"/>
          </a:xfrm>
        </p:grpSpPr>
        <p:sp>
          <p:nvSpPr>
            <p:cNvPr id="96259"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6260"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6261"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96262"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24474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474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sp>
          <p:nvSpPr>
            <p:cNvPr id="24475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Arial" charset="0"/>
              </a:endParaRPr>
            </a:p>
          </p:txBody>
        </p:sp>
      </p:grpSp>
      <p:sp>
        <p:nvSpPr>
          <p:cNvPr id="96266"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96267"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6268"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10199"/>
                  </a:outerShdw>
                </a:effectLst>
                <a:latin typeface="Arial" pitchFamily="-112" charset="0"/>
                <a:ea typeface="ＭＳ Ｐゴシック" pitchFamily="-112" charset="-128"/>
                <a:cs typeface="ＭＳ Ｐゴシック" pitchFamily="-112" charset="-128"/>
              </a:defRPr>
            </a:lvl1pPr>
          </a:lstStyle>
          <a:p>
            <a:pPr>
              <a:defRPr/>
            </a:pPr>
            <a:endParaRPr lang="en-US"/>
          </a:p>
        </p:txBody>
      </p:sp>
      <p:sp>
        <p:nvSpPr>
          <p:cNvPr id="96269"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10199"/>
                  </a:outerShdw>
                </a:effectLst>
                <a:latin typeface="Arial" pitchFamily="-112" charset="0"/>
                <a:ea typeface="ＭＳ Ｐゴシック" pitchFamily="-112" charset="-128"/>
                <a:cs typeface="ＭＳ Ｐゴシック" pitchFamily="-112" charset="-128"/>
              </a:defRPr>
            </a:lvl1pPr>
          </a:lstStyle>
          <a:p>
            <a:pPr>
              <a:defRPr/>
            </a:pPr>
            <a:endParaRPr lang="en-US"/>
          </a:p>
        </p:txBody>
      </p:sp>
      <p:sp>
        <p:nvSpPr>
          <p:cNvPr id="96270"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10199"/>
                  </a:outerShdw>
                </a:effectLst>
                <a:latin typeface="Arial" charset="0"/>
              </a:defRPr>
            </a:lvl1pPr>
          </a:lstStyle>
          <a:p>
            <a:pPr>
              <a:defRPr/>
            </a:pPr>
            <a:fld id="{4C4D7EFC-90CF-9B4F-978A-E843D7872A2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295" r:id="rId1"/>
    <p:sldLayoutId id="2147491296" r:id="rId2"/>
    <p:sldLayoutId id="2147491297" r:id="rId3"/>
    <p:sldLayoutId id="2147491298" r:id="rId4"/>
    <p:sldLayoutId id="2147491299" r:id="rId5"/>
    <p:sldLayoutId id="2147491300" r:id="rId6"/>
    <p:sldLayoutId id="2147491301" r:id="rId7"/>
    <p:sldLayoutId id="2147491302" r:id="rId8"/>
    <p:sldLayoutId id="2147491303" r:id="rId9"/>
    <p:sldLayoutId id="2147491304" r:id="rId10"/>
    <p:sldLayoutId id="2147491305" r:id="rId11"/>
    <p:sldLayoutId id="214749130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FFFFFF"/>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10199"/>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10199"/>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10199"/>
            </a:outerShdw>
          </a:effectLst>
          <a:latin typeface="+mn-lt"/>
          <a:ea typeface="ＭＳ Ｐゴシック" charset="0"/>
          <a:cs typeface="Geneva" pitchFamily="-108"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10199"/>
            </a:outerShdw>
          </a:effectLst>
          <a:latin typeface="+mn-lt"/>
          <a:ea typeface="Geneva" pitchFamily="-108"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7" charset="-128"/>
          <a:cs typeface="ＭＳ Ｐゴシック" pitchFamily="-107" charset="-128"/>
        </a:defRPr>
      </a:lvl5pPr>
      <a:lvl6pPr marL="25146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6pPr>
      <a:lvl7pPr marL="29718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7pPr>
      <a:lvl8pPr marL="34290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8pPr>
      <a:lvl9pPr marL="3886200" indent="-228600" algn="l" rtl="0" fontAlgn="base">
        <a:spcBef>
          <a:spcPct val="20000"/>
        </a:spcBef>
        <a:spcAft>
          <a:spcPct val="0"/>
        </a:spcAft>
        <a:buClr>
          <a:schemeClr val="tx1"/>
        </a:buClr>
        <a:buSzPct val="75000"/>
        <a:buFont typeface="Wingdings" pitchFamily="-112" charset="2"/>
        <a:buChar char="l"/>
        <a:defRPr sz="2000">
          <a:solidFill>
            <a:schemeClr val="tx1"/>
          </a:solidFill>
          <a:effectLst>
            <a:outerShdw blurRad="38100" dist="38100" dir="2700000" algn="tl">
              <a:srgbClr val="010199"/>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136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a:ea typeface="+mn-ea"/>
                <a:cs typeface="+mn-cs"/>
              </a:defRPr>
            </a:lvl1pPr>
          </a:lstStyle>
          <a:p>
            <a:pPr>
              <a:defRPr/>
            </a:pPr>
            <a:endParaRPr lang="en-US"/>
          </a:p>
        </p:txBody>
      </p:sp>
      <p:sp>
        <p:nvSpPr>
          <p:cNvPr id="2519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mn-ea"/>
                <a:cs typeface="+mn-cs"/>
              </a:defRPr>
            </a:lvl1pPr>
          </a:lstStyle>
          <a:p>
            <a:pPr>
              <a:defRPr/>
            </a:pPr>
            <a:endParaRPr lang="en-US"/>
          </a:p>
        </p:txBody>
      </p:sp>
      <p:sp>
        <p:nvSpPr>
          <p:cNvPr id="2519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6ABCB4E1-D15D-3E4F-80B7-93F51EA67FB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002" r:id="rId1"/>
    <p:sldLayoutId id="2147491003" r:id="rId2"/>
    <p:sldLayoutId id="2147491004" r:id="rId3"/>
    <p:sldLayoutId id="2147491005" r:id="rId4"/>
    <p:sldLayoutId id="2147491006" r:id="rId5"/>
    <p:sldLayoutId id="2147491007" r:id="rId6"/>
    <p:sldLayoutId id="2147491008" r:id="rId7"/>
    <p:sldLayoutId id="2147491009" r:id="rId8"/>
    <p:sldLayoutId id="2147491010" r:id="rId9"/>
    <p:sldLayoutId id="2147491011" r:id="rId10"/>
    <p:sldLayoutId id="2147491012" r:id="rId1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225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AE62C3F7-663F-B94A-9811-5065B85B733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056" r:id="rId1"/>
    <p:sldLayoutId id="2147491057" r:id="rId2"/>
    <p:sldLayoutId id="2147491058" r:id="rId3"/>
    <p:sldLayoutId id="2147491059" r:id="rId4"/>
    <p:sldLayoutId id="2147491060" r:id="rId5"/>
    <p:sldLayoutId id="2147491061" r:id="rId6"/>
    <p:sldLayoutId id="2147491062" r:id="rId7"/>
    <p:sldLayoutId id="2147491063" r:id="rId8"/>
    <p:sldLayoutId id="2147491064" r:id="rId9"/>
    <p:sldLayoutId id="2147491065" r:id="rId10"/>
    <p:sldLayoutId id="2147491066" r:id="rId11"/>
    <p:sldLayoutId id="2147491067"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0851" name="Rectangle 3"/>
          <p:cNvSpPr>
            <a:spLocks noGrp="1" noChangeArrowheads="1"/>
          </p:cNvSpPr>
          <p:nvPr>
            <p:ph type="body" idx="1"/>
          </p:nvPr>
        </p:nvSpPr>
        <p:spPr bwMode="auto">
          <a:xfrm>
            <a:off x="685800" y="1905000"/>
            <a:ext cx="7772400" cy="4114800"/>
          </a:xfrm>
          <a:prstGeom prst="rect">
            <a:avLst/>
          </a:prstGeom>
          <a:noFill/>
          <a:ln w="9525">
            <a:noFill/>
            <a:miter lim="800000"/>
            <a:headEnd/>
            <a:tailEnd/>
          </a:ln>
          <a:effectLst>
            <a:outerShdw blurRad="254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0852" name="Rectangle 4"/>
          <p:cNvSpPr>
            <a:spLocks noGrp="1" noChangeArrowheads="1"/>
          </p:cNvSpPr>
          <p:nvPr>
            <p:ph type="dt" sz="half" idx="2"/>
          </p:nvPr>
        </p:nvSpPr>
        <p:spPr bwMode="auto">
          <a:xfrm>
            <a:off x="228600" y="6096000"/>
            <a:ext cx="16002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ahoma"/>
                <a:ea typeface="MS Pゴシック"/>
                <a:cs typeface="MS Pゴシック"/>
              </a:defRPr>
            </a:lvl1pPr>
          </a:lstStyle>
          <a:p>
            <a:pPr>
              <a:defRPr/>
            </a:pPr>
            <a:endParaRPr lang="en-US"/>
          </a:p>
        </p:txBody>
      </p:sp>
      <p:sp>
        <p:nvSpPr>
          <p:cNvPr id="590853" name="Rectangle 5"/>
          <p:cNvSpPr>
            <a:spLocks noGrp="1" noChangeArrowheads="1"/>
          </p:cNvSpPr>
          <p:nvPr>
            <p:ph type="ftr" sz="quarter" idx="3"/>
          </p:nvPr>
        </p:nvSpPr>
        <p:spPr bwMode="auto">
          <a:xfrm>
            <a:off x="2057400" y="60960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ahoma"/>
                <a:ea typeface="MS Pゴシック"/>
                <a:cs typeface="MS Pゴシック"/>
              </a:defRPr>
            </a:lvl1pPr>
          </a:lstStyle>
          <a:p>
            <a:pPr>
              <a:defRPr/>
            </a:pPr>
            <a:endParaRPr lang="en-US"/>
          </a:p>
        </p:txBody>
      </p:sp>
      <p:sp>
        <p:nvSpPr>
          <p:cNvPr id="590854" name="Rectangle 6"/>
          <p:cNvSpPr>
            <a:spLocks noGrp="1" noChangeArrowheads="1"/>
          </p:cNvSpPr>
          <p:nvPr>
            <p:ph type="sldNum" sz="quarter" idx="4"/>
          </p:nvPr>
        </p:nvSpPr>
        <p:spPr bwMode="auto">
          <a:xfrm>
            <a:off x="6553200" y="60960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ahoma" charset="0"/>
                <a:ea typeface="MS Pゴシック" charset="0"/>
                <a:cs typeface="MS Pゴシック" charset="0"/>
              </a:defRPr>
            </a:lvl1pPr>
          </a:lstStyle>
          <a:p>
            <a:pPr>
              <a:defRPr/>
            </a:pPr>
            <a:fld id="{F5CF73AF-B799-404B-923C-4D80C9459C1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068" r:id="rId1"/>
    <p:sldLayoutId id="2147491069" r:id="rId2"/>
    <p:sldLayoutId id="2147491070" r:id="rId3"/>
    <p:sldLayoutId id="2147491071" r:id="rId4"/>
    <p:sldLayoutId id="2147491072" r:id="rId5"/>
    <p:sldLayoutId id="2147491073" r:id="rId6"/>
    <p:sldLayoutId id="2147491074" r:id="rId7"/>
    <p:sldLayoutId id="2147491075" r:id="rId8"/>
    <p:sldLayoutId id="2147491076" r:id="rId9"/>
    <p:sldLayoutId id="2147491077" r:id="rId10"/>
    <p:sldLayoutId id="2147491078" r:id="rId11"/>
  </p:sldLayoutIdLst>
  <p:txStyles>
    <p:titleStyle>
      <a:lvl1pPr algn="r" rtl="0" eaLnBrk="0" fontAlgn="base" hangingPunct="0">
        <a:spcBef>
          <a:spcPct val="0"/>
        </a:spcBef>
        <a:spcAft>
          <a:spcPct val="0"/>
        </a:spcAft>
        <a:defRPr sz="4400">
          <a:solidFill>
            <a:schemeClr val="tx2"/>
          </a:solidFill>
          <a:latin typeface="+mj-lt"/>
          <a:ea typeface="+mj-ea"/>
          <a:cs typeface="+mj-cs"/>
        </a:defRPr>
      </a:lvl1pPr>
      <a:lvl2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2pPr>
      <a:lvl3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3pPr>
      <a:lvl4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4pPr>
      <a:lvl5pPr algn="r" rtl="0" eaLnBrk="0" fontAlgn="base" hangingPunct="0">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5pPr>
      <a:lvl6pPr marL="4572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6pPr>
      <a:lvl7pPr marL="9144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7pPr>
      <a:lvl8pPr marL="13716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8pPr>
      <a:lvl9pPr marL="1828800" algn="r" rtl="0" fontAlgn="base">
        <a:spcBef>
          <a:spcPct val="0"/>
        </a:spcBef>
        <a:spcAft>
          <a:spcPct val="0"/>
        </a:spcAft>
        <a:defRPr sz="4400">
          <a:solidFill>
            <a:schemeClr val="tx2"/>
          </a:solidFill>
          <a:latin typeface="Tahoma" pitchFamily="-105" charset="-52"/>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Tahoma"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ahoma"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ahoma"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ahoma"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ahoma"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6pPr>
      <a:lvl7pPr marL="29718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7pPr>
      <a:lvl8pPr marL="34290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8pPr>
      <a:lvl9pPr marL="3886200" indent="-228600" algn="l" rtl="0" fontAlgn="base">
        <a:spcBef>
          <a:spcPct val="20000"/>
        </a:spcBef>
        <a:spcAft>
          <a:spcPct val="0"/>
        </a:spcAft>
        <a:buFont typeface="Tahoma" pitchFamily="-105" charset="-5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6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63"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a:ea typeface="+mn-ea"/>
                <a:cs typeface="+mn-cs"/>
              </a:defRPr>
            </a:lvl1pPr>
          </a:lstStyle>
          <a:p>
            <a:pPr>
              <a:defRPr/>
            </a:pPr>
            <a:endParaRPr lang="en-US"/>
          </a:p>
        </p:txBody>
      </p:sp>
      <p:sp>
        <p:nvSpPr>
          <p:cNvPr id="2519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a:ea typeface="+mn-ea"/>
                <a:cs typeface="+mn-cs"/>
              </a:defRPr>
            </a:lvl1pPr>
          </a:lstStyle>
          <a:p>
            <a:pPr>
              <a:defRPr/>
            </a:pPr>
            <a:endParaRPr lang="en-US"/>
          </a:p>
        </p:txBody>
      </p:sp>
      <p:sp>
        <p:nvSpPr>
          <p:cNvPr id="2519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C2E40F1C-8ED0-6E44-8DC2-F454AA1B55B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079" r:id="rId1"/>
    <p:sldLayoutId id="2147491080" r:id="rId2"/>
    <p:sldLayoutId id="2147491081" r:id="rId3"/>
    <p:sldLayoutId id="2147491082" r:id="rId4"/>
    <p:sldLayoutId id="2147491083" r:id="rId5"/>
    <p:sldLayoutId id="2147491084" r:id="rId6"/>
    <p:sldLayoutId id="2147491085" r:id="rId7"/>
    <p:sldLayoutId id="2147491086" r:id="rId8"/>
    <p:sldLayoutId id="2147491087" r:id="rId9"/>
    <p:sldLayoutId id="2147491088" r:id="rId10"/>
    <p:sldLayoutId id="2147491089" r:id="rId1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266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1245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chemeClr val="tx2"/>
                </a:solidFill>
                <a:latin typeface="+mn-lt"/>
                <a:ea typeface="+mn-ea"/>
                <a:cs typeface="+mn-cs"/>
              </a:defRPr>
            </a:lvl1pPr>
          </a:lstStyle>
          <a:p>
            <a:pPr>
              <a:defRPr/>
            </a:pPr>
            <a:endParaRPr lang="en-US"/>
          </a:p>
        </p:txBody>
      </p:sp>
      <p:sp>
        <p:nvSpPr>
          <p:cNvPr id="151245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chemeClr val="tx2"/>
                </a:solidFill>
                <a:latin typeface="+mn-lt"/>
                <a:ea typeface="+mn-ea"/>
                <a:cs typeface="+mn-cs"/>
              </a:defRPr>
            </a:lvl1pPr>
          </a:lstStyle>
          <a:p>
            <a:pPr>
              <a:defRPr/>
            </a:pPr>
            <a:endParaRPr lang="en-US"/>
          </a:p>
        </p:txBody>
      </p:sp>
      <p:pic>
        <p:nvPicPr>
          <p:cNvPr id="26633" name="Picture 9" descr="anabnr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28725" y="0"/>
            <a:ext cx="7915275" cy="75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en-US">
              <a:latin typeface="Times New Roman" charset="0"/>
            </a:endParaRPr>
          </a:p>
        </p:txBody>
      </p:sp>
      <p:sp>
        <p:nvSpPr>
          <p:cNvPr id="151245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a:solidFill>
                  <a:schemeClr val="tx2"/>
                </a:solidFill>
                <a:latin typeface="Times New Roman" charset="0"/>
              </a:defRPr>
            </a:lvl1pPr>
          </a:lstStyle>
          <a:p>
            <a:pPr>
              <a:defRPr/>
            </a:pPr>
            <a:fld id="{B300C9DC-CB9F-EA4E-85E7-D5107FA9A2F6}" type="slidenum">
              <a:rPr lang="en-US"/>
              <a:pPr>
                <a:defRPr/>
              </a:pPr>
              <a:t>‹#›</a:t>
            </a:fld>
            <a:endParaRPr lang="en-US" sz="1400"/>
          </a:p>
        </p:txBody>
      </p:sp>
      <p:sp>
        <p:nvSpPr>
          <p:cNvPr id="266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91166" r:id="rId1"/>
    <p:sldLayoutId id="2147490916" r:id="rId2"/>
    <p:sldLayoutId id="2147490917" r:id="rId3"/>
    <p:sldLayoutId id="2147490918" r:id="rId4"/>
    <p:sldLayoutId id="2147490919" r:id="rId5"/>
    <p:sldLayoutId id="2147490920" r:id="rId6"/>
    <p:sldLayoutId id="2147490921" r:id="rId7"/>
    <p:sldLayoutId id="2147490922" r:id="rId8"/>
    <p:sldLayoutId id="2147490923" r:id="rId9"/>
    <p:sldLayoutId id="2147490924" r:id="rId10"/>
    <p:sldLayoutId id="2147490925"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05" charset="0"/>
        </a:defRPr>
      </a:lvl6pPr>
      <a:lvl7pPr marL="914400" algn="l" rtl="0" fontAlgn="base">
        <a:spcBef>
          <a:spcPct val="0"/>
        </a:spcBef>
        <a:spcAft>
          <a:spcPct val="0"/>
        </a:spcAft>
        <a:defRPr sz="4400">
          <a:solidFill>
            <a:schemeClr val="tx2"/>
          </a:solidFill>
          <a:latin typeface="Times New Roman" pitchFamily="-105" charset="0"/>
        </a:defRPr>
      </a:lvl7pPr>
      <a:lvl8pPr marL="1371600" algn="l" rtl="0" fontAlgn="base">
        <a:spcBef>
          <a:spcPct val="0"/>
        </a:spcBef>
        <a:spcAft>
          <a:spcPct val="0"/>
        </a:spcAft>
        <a:defRPr sz="4400">
          <a:solidFill>
            <a:schemeClr val="tx2"/>
          </a:solidFill>
          <a:latin typeface="Times New Roman" pitchFamily="-105" charset="0"/>
        </a:defRPr>
      </a:lvl8pPr>
      <a:lvl9pPr marL="1828800" algn="l" rtl="0" fontAlgn="base">
        <a:spcBef>
          <a:spcPct val="0"/>
        </a:spcBef>
        <a:spcAft>
          <a:spcPct val="0"/>
        </a:spcAft>
        <a:defRPr sz="4400">
          <a:solidFill>
            <a:schemeClr val="tx2"/>
          </a:solidFill>
          <a:latin typeface="Times New Roman" pitchFamily="-105"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a:solidFill>
            <a:schemeClr val="tx1"/>
          </a:solidFill>
          <a:latin typeface="+mn-lt"/>
          <a:ea typeface="ＭＳ Ｐゴシック" pitchFamily="-105" charset="-128"/>
          <a:cs typeface="ＭＳ Ｐゴシック" pitchFamily="-105" charset="-128"/>
        </a:defRPr>
      </a:lvl1pPr>
      <a:lvl2pPr marL="1027113" indent="-455613" algn="l" rtl="0" eaLnBrk="0" fontAlgn="base" hangingPunct="0">
        <a:spcBef>
          <a:spcPct val="20000"/>
        </a:spcBef>
        <a:spcAft>
          <a:spcPct val="0"/>
        </a:spcAft>
        <a:buClr>
          <a:schemeClr val="accent2"/>
        </a:buClr>
        <a:buSzPct val="75000"/>
        <a:buFont typeface="Wingdings" charset="0"/>
        <a:buChar char="n"/>
        <a:defRPr sz="2800">
          <a:solidFill>
            <a:schemeClr val="tx1"/>
          </a:solidFill>
          <a:latin typeface="+mn-lt"/>
          <a:ea typeface="ＭＳ Ｐゴシック" pitchFamily="-105" charset="-128"/>
        </a:defRPr>
      </a:lvl2pPr>
      <a:lvl3pPr marL="1370013" indent="-228600" algn="l" rtl="0" eaLnBrk="0" fontAlgn="base" hangingPunct="0">
        <a:spcBef>
          <a:spcPct val="20000"/>
        </a:spcBef>
        <a:spcAft>
          <a:spcPct val="0"/>
        </a:spcAft>
        <a:buClr>
          <a:srgbClr val="666699"/>
        </a:buClr>
        <a:buSzPct val="70000"/>
        <a:buFont typeface="Wingdings" charset="0"/>
        <a:buChar char="n"/>
        <a:defRPr sz="2400">
          <a:solidFill>
            <a:schemeClr val="tx1"/>
          </a:solidFill>
          <a:latin typeface="+mn-lt"/>
          <a:ea typeface="ＭＳ Ｐゴシック" pitchFamily="-105" charset="-128"/>
        </a:defRPr>
      </a:lvl3pPr>
      <a:lvl4pPr marL="1712913" indent="-228600" algn="l" rtl="0" eaLnBrk="0" fontAlgn="base" hangingPunct="0">
        <a:spcBef>
          <a:spcPct val="20000"/>
        </a:spcBef>
        <a:spcAft>
          <a:spcPct val="0"/>
        </a:spcAft>
        <a:buSzPct val="60000"/>
        <a:buFont typeface="Wingdings" charset="0"/>
        <a:buChar char="n"/>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lr>
          <a:schemeClr val="hlink"/>
        </a:buClr>
        <a:buSzPct val="55000"/>
        <a:buFont typeface="Wingdings" charset="0"/>
        <a:buChar char="n"/>
        <a:defRPr sz="2000">
          <a:solidFill>
            <a:schemeClr val="tx1"/>
          </a:solidFill>
          <a:latin typeface="+mn-lt"/>
          <a:ea typeface="ＭＳ Ｐゴシック" pitchFamily="-105" charset="-128"/>
        </a:defRPr>
      </a:lvl5pPr>
      <a:lvl6pPr marL="25146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6pPr>
      <a:lvl7pPr marL="29718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7pPr>
      <a:lvl8pPr marL="34290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8pPr>
      <a:lvl9pPr marL="3886200" indent="-228600" algn="l" rtl="0" fontAlgn="base">
        <a:spcBef>
          <a:spcPct val="20000"/>
        </a:spcBef>
        <a:spcAft>
          <a:spcPct val="0"/>
        </a:spcAft>
        <a:buClr>
          <a:schemeClr val="hlink"/>
        </a:buClr>
        <a:buSzPct val="55000"/>
        <a:buFont typeface="Wingdings" pitchFamily="-105" charset="2"/>
        <a:buChar char="n"/>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A4160246-377E-0F40-9F15-814FC1A5727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22" r:id="rId1"/>
    <p:sldLayoutId id="2147491323" r:id="rId2"/>
    <p:sldLayoutId id="2147491324" r:id="rId3"/>
    <p:sldLayoutId id="2147491325" r:id="rId4"/>
    <p:sldLayoutId id="2147491326" r:id="rId5"/>
    <p:sldLayoutId id="2147491327" r:id="rId6"/>
    <p:sldLayoutId id="2147491328" r:id="rId7"/>
    <p:sldLayoutId id="2147491329" r:id="rId8"/>
    <p:sldLayoutId id="2147491330" r:id="rId9"/>
    <p:sldLayoutId id="2147491331" r:id="rId10"/>
    <p:sldLayoutId id="214749133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mn-cs"/>
              </a:defRPr>
            </a:lvl1pPr>
          </a:lstStyle>
          <a:p>
            <a:pPr>
              <a:defRPr/>
            </a:pPr>
            <a:fld id="{33255155-C5C4-1043-B948-A9826455D890}"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33" r:id="rId1"/>
    <p:sldLayoutId id="2147491334" r:id="rId2"/>
    <p:sldLayoutId id="2147491335" r:id="rId3"/>
    <p:sldLayoutId id="2147491336" r:id="rId4"/>
    <p:sldLayoutId id="2147491337" r:id="rId5"/>
    <p:sldLayoutId id="2147491338" r:id="rId6"/>
    <p:sldLayoutId id="2147491339" r:id="rId7"/>
    <p:sldLayoutId id="2147491340" r:id="rId8"/>
    <p:sldLayoutId id="2147491341" r:id="rId9"/>
    <p:sldLayoutId id="2147491342" r:id="rId10"/>
    <p:sldLayoutId id="2147491343"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9698" name="TextBox 6"/>
          <p:cNvSpPr txBox="1">
            <a:spLocks noChangeArrowheads="1"/>
          </p:cNvSpPr>
          <p:nvPr userDrawn="1"/>
        </p:nvSpPr>
        <p:spPr bwMode="auto">
          <a:xfrm>
            <a:off x="2514600" y="0"/>
            <a:ext cx="61722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sz="3800" b="1">
                <a:solidFill>
                  <a:srgbClr val="8B999C"/>
                </a:solidFill>
                <a:latin typeface="Candara" charset="0"/>
                <a:cs typeface="Arial" charset="0"/>
              </a:rPr>
              <a:t>general books</a:t>
            </a:r>
          </a:p>
        </p:txBody>
      </p:sp>
      <p:pic>
        <p:nvPicPr>
          <p:cNvPr id="410627" name="Picture 8" descr="Product-General.png"/>
          <p:cNvPicPr>
            <a:picLocks noChangeAspect="1"/>
          </p:cNvPicPr>
          <p:nvPr userDrawn="1"/>
        </p:nvPicPr>
        <p:blipFill>
          <a:blip r:embed="rId14">
            <a:extLst>
              <a:ext uri="{28A0092B-C50C-407E-A947-70E740481C1C}">
                <a14:useLocalDpi xmlns:a14="http://schemas.microsoft.com/office/drawing/2010/main"/>
              </a:ext>
            </a:extLst>
          </a:blip>
          <a:srcRect/>
          <a:stretch>
            <a:fillRect/>
          </a:stretch>
        </p:blipFill>
        <p:spPr bwMode="auto">
          <a:xfrm>
            <a:off x="0" y="1738313"/>
            <a:ext cx="9144000" cy="3848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0628" name="Picture 9" descr="AiG 2007 URL Logo.png"/>
          <p:cNvPicPr>
            <a:picLocks noChangeAspect="1"/>
          </p:cNvPicPr>
          <p:nvPr userDrawn="1"/>
        </p:nvPicPr>
        <p:blipFill>
          <a:blip r:embed="rId15">
            <a:extLst>
              <a:ext uri="{28A0092B-C50C-407E-A947-70E740481C1C}">
                <a14:useLocalDpi xmlns:a14="http://schemas.microsoft.com/office/drawing/2010/main"/>
              </a:ext>
            </a:extLst>
          </a:blip>
          <a:srcRect/>
          <a:stretch>
            <a:fillRect/>
          </a:stretch>
        </p:blipFill>
        <p:spPr bwMode="auto">
          <a:xfrm>
            <a:off x="6626225" y="5672138"/>
            <a:ext cx="2125663"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0629" name="Picture 9" descr="Product Scan Lines.png"/>
          <p:cNvPicPr>
            <a:picLocks noChangeAspect="1"/>
          </p:cNvPicPr>
          <p:nvPr userDrawn="1"/>
        </p:nvPicPr>
        <p:blipFill>
          <a:blip r:embed="rId16">
            <a:extLst>
              <a:ext uri="{28A0092B-C50C-407E-A947-70E740481C1C}">
                <a14:useLocalDpi xmlns:a14="http://schemas.microsoft.com/office/drawing/2010/main"/>
              </a:ext>
            </a:extLst>
          </a:blip>
          <a:srcRect/>
          <a:stretch>
            <a:fillRect/>
          </a:stretch>
        </p:blipFill>
        <p:spPr bwMode="auto">
          <a:xfrm>
            <a:off x="0" y="0"/>
            <a:ext cx="9144000" cy="642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6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063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111" r:id="rId1"/>
    <p:sldLayoutId id="2147491112" r:id="rId2"/>
    <p:sldLayoutId id="2147491113" r:id="rId3"/>
    <p:sldLayoutId id="2147491114" r:id="rId4"/>
    <p:sldLayoutId id="2147491115" r:id="rId5"/>
    <p:sldLayoutId id="2147491116" r:id="rId6"/>
    <p:sldLayoutId id="2147491117" r:id="rId7"/>
    <p:sldLayoutId id="2147491118" r:id="rId8"/>
    <p:sldLayoutId id="2147491119" r:id="rId9"/>
    <p:sldLayoutId id="2147491120" r:id="rId10"/>
    <p:sldLayoutId id="2147491121" r:id="rId11"/>
  </p:sldLayoutIdLst>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7200" algn="ctr" rtl="0" fontAlgn="base">
        <a:spcBef>
          <a:spcPct val="0"/>
        </a:spcBef>
        <a:spcAft>
          <a:spcPct val="0"/>
        </a:spcAft>
        <a:defRPr sz="4400" b="1">
          <a:solidFill>
            <a:schemeClr val="tx1"/>
          </a:solidFill>
          <a:latin typeface="Candara" charset="0"/>
          <a:ea typeface="ＭＳ Ｐゴシック" charset="0"/>
          <a:cs typeface="Arial" charset="0"/>
        </a:defRPr>
      </a:lvl6pPr>
      <a:lvl7pPr marL="914400" algn="ctr" rtl="0" fontAlgn="base">
        <a:spcBef>
          <a:spcPct val="0"/>
        </a:spcBef>
        <a:spcAft>
          <a:spcPct val="0"/>
        </a:spcAft>
        <a:defRPr sz="4400" b="1">
          <a:solidFill>
            <a:schemeClr val="tx1"/>
          </a:solidFill>
          <a:latin typeface="Candara" charset="0"/>
          <a:ea typeface="ＭＳ Ｐゴシック" charset="0"/>
          <a:cs typeface="Arial" charset="0"/>
        </a:defRPr>
      </a:lvl7pPr>
      <a:lvl8pPr marL="1371600" algn="ctr" rtl="0" fontAlgn="base">
        <a:spcBef>
          <a:spcPct val="0"/>
        </a:spcBef>
        <a:spcAft>
          <a:spcPct val="0"/>
        </a:spcAft>
        <a:defRPr sz="4400" b="1">
          <a:solidFill>
            <a:schemeClr val="tx1"/>
          </a:solidFill>
          <a:latin typeface="Candara" charset="0"/>
          <a:ea typeface="ＭＳ Ｐゴシック" charset="0"/>
          <a:cs typeface="Arial" charset="0"/>
        </a:defRPr>
      </a:lvl8pPr>
      <a:lvl9pPr marL="182880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900" indent="-342900"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3000" indent="-228600"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6002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74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46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718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90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62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76322" name="Rectangle 2"/>
          <p:cNvSpPr>
            <a:spLocks noGrp="1" noChangeArrowheads="1"/>
          </p:cNvSpPr>
          <p:nvPr>
            <p:ph type="title"/>
          </p:nvPr>
        </p:nvSpPr>
        <p:spPr bwMode="auto">
          <a:xfrm>
            <a:off x="893763" y="179388"/>
            <a:ext cx="7358062" cy="17145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35717" tIns="35717" rIns="35717" bIns="35717" numCol="1" anchor="ctr" anchorCtr="0" compatLnSpc="1">
            <a:prstTxWarp prst="textNoShape">
              <a:avLst/>
            </a:prstTxWarp>
          </a:bodyPr>
          <a:lstStyle/>
          <a:p>
            <a:pPr lvl="0"/>
            <a:r>
              <a:rPr lang="en-US">
                <a:sym typeface="Myriad Pro Bold" charset="0"/>
              </a:rPr>
              <a:t>Click to edit Master title style</a:t>
            </a:r>
          </a:p>
        </p:txBody>
      </p:sp>
    </p:spTree>
  </p:cSld>
  <p:clrMap bg1="dk2" tx1="lt1" bg2="dk1" tx2="lt2" accent1="accent1" accent2="accent2" accent3="accent3" accent4="accent4" accent5="accent5" accent6="accent6" hlink="hlink" folHlink="folHlink"/>
  <p:sldLayoutIdLst>
    <p:sldLayoutId id="2147491122" r:id="rId1"/>
    <p:sldLayoutId id="2147491123" r:id="rId2"/>
    <p:sldLayoutId id="2147491124" r:id="rId3"/>
    <p:sldLayoutId id="2147491125" r:id="rId4"/>
    <p:sldLayoutId id="2147491126" r:id="rId5"/>
    <p:sldLayoutId id="2147491127" r:id="rId6"/>
    <p:sldLayoutId id="2147491128" r:id="rId7"/>
    <p:sldLayoutId id="2147491129" r:id="rId8"/>
    <p:sldLayoutId id="2147491130" r:id="rId9"/>
    <p:sldLayoutId id="2147491131" r:id="rId10"/>
    <p:sldLayoutId id="2147491132" r:id="rId11"/>
  </p:sldLayoutIdLst>
  <p:transition/>
  <p:txStyles>
    <p:titleStyle>
      <a:lvl1pPr algn="ctr" defTabSz="642938" rtl="0" eaLnBrk="0" fontAlgn="base" hangingPunct="0">
        <a:spcBef>
          <a:spcPct val="0"/>
        </a:spcBef>
        <a:spcAft>
          <a:spcPct val="0"/>
        </a:spcAft>
        <a:defRPr sz="5900">
          <a:solidFill>
            <a:schemeClr val="tx1"/>
          </a:solidFill>
          <a:latin typeface="+mj-lt"/>
          <a:ea typeface="+mj-ea"/>
          <a:cs typeface="+mj-cs"/>
          <a:sym typeface="Myriad Pro Bold" charset="0"/>
        </a:defRPr>
      </a:lvl1pPr>
      <a:lvl2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2pPr>
      <a:lvl3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3pPr>
      <a:lvl4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4pPr>
      <a:lvl5pPr algn="ctr" defTabSz="642938" rtl="0" eaLnBrk="0" fontAlgn="base" hangingPunct="0">
        <a:spcBef>
          <a:spcPct val="0"/>
        </a:spcBef>
        <a:spcAft>
          <a:spcPct val="0"/>
        </a:spcAft>
        <a:defRPr sz="5900">
          <a:solidFill>
            <a:schemeClr val="tx1"/>
          </a:solidFill>
          <a:latin typeface="Myriad Pro Bold" charset="0"/>
          <a:ea typeface="ＭＳ Ｐゴシック" charset="0"/>
          <a:cs typeface="Arial" charset="0"/>
          <a:sym typeface="Myriad Pro Bold" charset="0"/>
        </a:defRPr>
      </a:lvl5pPr>
      <a:lvl6pPr marL="4572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6pPr>
      <a:lvl7pPr marL="9144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7pPr>
      <a:lvl8pPr marL="13716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8pPr>
      <a:lvl9pPr marL="1828800" algn="ctr" defTabSz="642938" rtl="0" fontAlgn="base">
        <a:spcBef>
          <a:spcPct val="0"/>
        </a:spcBef>
        <a:spcAft>
          <a:spcPct val="0"/>
        </a:spcAft>
        <a:defRPr sz="5900">
          <a:solidFill>
            <a:schemeClr val="tx1"/>
          </a:solidFill>
          <a:latin typeface="Myriad Pro Bold" charset="0"/>
          <a:ea typeface="ＭＳ Ｐゴシック" charset="0"/>
          <a:cs typeface="Arial" charset="0"/>
          <a:sym typeface="Myriad Pro Bold" charset="0"/>
        </a:defRPr>
      </a:lvl9pPr>
    </p:titleStyle>
    <p:bodyStyle>
      <a:lvl1pPr marL="625475"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mn-ea"/>
          <a:cs typeface="+mn-cs"/>
          <a:sym typeface="Gill Sans" charset="0"/>
        </a:defRPr>
      </a:lvl1pPr>
      <a:lvl2pPr marL="938213" indent="-403225"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2pPr>
      <a:lvl3pPr marL="1249363"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3pPr>
      <a:lvl4pPr marL="1562100"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4pPr>
      <a:lvl5pPr marL="1874838" indent="-401638" algn="l" defTabSz="642938" rtl="0" eaLnBrk="0" fontAlgn="base" hangingPunct="0">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5pPr>
      <a:lvl6pPr marL="23320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6pPr>
      <a:lvl7pPr marL="27892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7pPr>
      <a:lvl8pPr marL="32464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8pPr>
      <a:lvl9pPr marL="3703638" indent="-401638" algn="l" defTabSz="642938" rtl="0" fontAlgn="base">
        <a:spcBef>
          <a:spcPts val="1688"/>
        </a:spcBef>
        <a:spcAft>
          <a:spcPct val="0"/>
        </a:spcAft>
        <a:buSzPct val="171000"/>
        <a:buFont typeface="Lucida Grande" charset="0"/>
        <a:buChar char="•"/>
        <a:defRPr sz="3000">
          <a:solidFill>
            <a:schemeClr val="tx1"/>
          </a:solidFill>
          <a:latin typeface="+mn-lt"/>
          <a:ea typeface="Arial" charset="0"/>
          <a:cs typeface="+mn-cs"/>
          <a:sym typeface="Gill Sans"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93408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3408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a:cs typeface="Arial"/>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a:cs typeface="Arial"/>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94F4077B-FF5B-D44F-8BF5-8D31C29F0A1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44" r:id="rId1"/>
    <p:sldLayoutId id="2147491345" r:id="rId2"/>
    <p:sldLayoutId id="2147491346" r:id="rId3"/>
    <p:sldLayoutId id="2147491347" r:id="rId4"/>
    <p:sldLayoutId id="2147491348" r:id="rId5"/>
    <p:sldLayoutId id="2147491349" r:id="rId6"/>
    <p:sldLayoutId id="2147491350" r:id="rId7"/>
    <p:sldLayoutId id="2147491351" r:id="rId8"/>
    <p:sldLayoutId id="2147491352" r:id="rId9"/>
    <p:sldLayoutId id="2147491353" r:id="rId10"/>
    <p:sldLayoutId id="214749135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974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974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974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143974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143975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7D63C633-654A-2C46-A25A-4ACF9C3D9A2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55" r:id="rId1"/>
    <p:sldLayoutId id="2147491356" r:id="rId2"/>
    <p:sldLayoutId id="2147491357" r:id="rId3"/>
    <p:sldLayoutId id="2147491358" r:id="rId4"/>
    <p:sldLayoutId id="2147491359" r:id="rId5"/>
    <p:sldLayoutId id="2147491360" r:id="rId6"/>
    <p:sldLayoutId id="2147491361" r:id="rId7"/>
    <p:sldLayoutId id="2147491362" r:id="rId8"/>
    <p:sldLayoutId id="2147491363" r:id="rId9"/>
    <p:sldLayoutId id="2147491364" r:id="rId10"/>
    <p:sldLayoutId id="214749136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3827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8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EB926490-1295-E349-9699-AB7795F5B57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66" r:id="rId1"/>
    <p:sldLayoutId id="2147491367" r:id="rId2"/>
    <p:sldLayoutId id="2147491368" r:id="rId3"/>
    <p:sldLayoutId id="2147491369" r:id="rId4"/>
    <p:sldLayoutId id="2147491370" r:id="rId5"/>
    <p:sldLayoutId id="2147491371" r:id="rId6"/>
    <p:sldLayoutId id="2147491372" r:id="rId7"/>
    <p:sldLayoutId id="2147491373" r:id="rId8"/>
    <p:sldLayoutId id="2147491374" r:id="rId9"/>
    <p:sldLayoutId id="2147491375" r:id="rId10"/>
    <p:sldLayoutId id="2147491376" r:id="rId11"/>
    <p:sldLayoutId id="2147491377" r:id="rId12"/>
    <p:sldLayoutId id="214749137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7459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7459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459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177459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177459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A728004E-682A-0E4A-8F23-37F48F732E3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79" r:id="rId1"/>
    <p:sldLayoutId id="2147491380" r:id="rId2"/>
    <p:sldLayoutId id="2147491381" r:id="rId3"/>
    <p:sldLayoutId id="2147491382" r:id="rId4"/>
    <p:sldLayoutId id="2147491383" r:id="rId5"/>
    <p:sldLayoutId id="2147491384" r:id="rId6"/>
    <p:sldLayoutId id="2147491385" r:id="rId7"/>
    <p:sldLayoutId id="2147491386" r:id="rId8"/>
    <p:sldLayoutId id="2147491387" r:id="rId9"/>
    <p:sldLayoutId id="2147491388" r:id="rId10"/>
    <p:sldLayoutId id="214749138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163138"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63139"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63140"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cs typeface="Arial"/>
              </a:defRPr>
            </a:lvl1pPr>
          </a:lstStyle>
          <a:p>
            <a:pPr>
              <a:defRPr/>
            </a:pPr>
            <a:endParaRPr lang="en-US"/>
          </a:p>
        </p:txBody>
      </p:sp>
      <p:sp>
        <p:nvSpPr>
          <p:cNvPr id="3163141"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a:defRPr/>
            </a:pPr>
            <a:endParaRPr lang="en-US"/>
          </a:p>
        </p:txBody>
      </p:sp>
      <p:sp>
        <p:nvSpPr>
          <p:cNvPr id="3163142"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21C806D6-1F24-8E41-939B-BBC2B09E412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390" r:id="rId1"/>
    <p:sldLayoutId id="2147491391" r:id="rId2"/>
    <p:sldLayoutId id="2147491392" r:id="rId3"/>
    <p:sldLayoutId id="2147491393" r:id="rId4"/>
    <p:sldLayoutId id="2147491394" r:id="rId5"/>
    <p:sldLayoutId id="2147491395" r:id="rId6"/>
    <p:sldLayoutId id="2147491396" r:id="rId7"/>
    <p:sldLayoutId id="2147491397" r:id="rId8"/>
    <p:sldLayoutId id="2147491398" r:id="rId9"/>
    <p:sldLayoutId id="2147491399" r:id="rId10"/>
    <p:sldLayoutId id="214749140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82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782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949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fontAlgn="auto" hangingPunct="1">
              <a:spcBef>
                <a:spcPts val="0"/>
              </a:spcBef>
              <a:spcAft>
                <a:spcPts val="0"/>
              </a:spcAft>
              <a:defRPr sz="1400">
                <a:solidFill>
                  <a:srgbClr val="000000"/>
                </a:solidFill>
                <a:latin typeface="Arial"/>
                <a:ea typeface="ＭＳ Ｐゴシック"/>
                <a:cs typeface="Arial"/>
              </a:defRPr>
            </a:lvl1pPr>
          </a:lstStyle>
          <a:p>
            <a:pPr>
              <a:defRPr/>
            </a:pPr>
            <a:endParaRPr lang="en-US"/>
          </a:p>
        </p:txBody>
      </p:sp>
      <p:sp>
        <p:nvSpPr>
          <p:cNvPr id="31949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fontAlgn="auto" hangingPunct="1">
              <a:spcBef>
                <a:spcPts val="0"/>
              </a:spcBef>
              <a:spcAft>
                <a:spcPts val="0"/>
              </a:spcAft>
              <a:defRPr sz="1400">
                <a:solidFill>
                  <a:srgbClr val="000000"/>
                </a:solidFill>
                <a:latin typeface="Arial"/>
                <a:ea typeface="ＭＳ Ｐゴシック"/>
                <a:cs typeface="Arial"/>
              </a:defRPr>
            </a:lvl1pPr>
          </a:lstStyle>
          <a:p>
            <a:pPr>
              <a:defRPr/>
            </a:pPr>
            <a:endParaRPr lang="en-US"/>
          </a:p>
        </p:txBody>
      </p:sp>
      <p:sp>
        <p:nvSpPr>
          <p:cNvPr id="31949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700AE637-B721-BE4B-B299-E6DF295308C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01" r:id="rId1"/>
    <p:sldLayoutId id="2147491402" r:id="rId2"/>
    <p:sldLayoutId id="2147491403" r:id="rId3"/>
    <p:sldLayoutId id="2147491404" r:id="rId4"/>
    <p:sldLayoutId id="2147491405" r:id="rId5"/>
    <p:sldLayoutId id="2147491406" r:id="rId6"/>
    <p:sldLayoutId id="2147491407" r:id="rId7"/>
    <p:sldLayoutId id="2147491408" r:id="rId8"/>
    <p:sldLayoutId id="2147491409" r:id="rId9"/>
    <p:sldLayoutId id="2147491410" r:id="rId10"/>
    <p:sldLayoutId id="2147491411"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38916" name="Group 4"/>
          <p:cNvGrpSpPr>
            <a:grpSpLocks/>
          </p:cNvGrpSpPr>
          <p:nvPr/>
        </p:nvGrpSpPr>
        <p:grpSpPr bwMode="auto">
          <a:xfrm>
            <a:off x="0" y="0"/>
            <a:ext cx="1085850" cy="6845300"/>
            <a:chOff x="0" y="0"/>
            <a:chExt cx="684" cy="4312"/>
          </a:xfrm>
        </p:grpSpPr>
        <p:sp>
          <p:nvSpPr>
            <p:cNvPr id="38917"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38918" name="Group 6"/>
            <p:cNvGrpSpPr>
              <a:grpSpLocks/>
            </p:cNvGrpSpPr>
            <p:nvPr/>
          </p:nvGrpSpPr>
          <p:grpSpPr bwMode="auto">
            <a:xfrm>
              <a:off x="48" y="102"/>
              <a:ext cx="96" cy="4122"/>
              <a:chOff x="48" y="102"/>
              <a:chExt cx="96" cy="4122"/>
            </a:xfrm>
          </p:grpSpPr>
          <p:sp>
            <p:nvSpPr>
              <p:cNvPr id="38919"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20"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21"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22"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23"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24"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25"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26"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27"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28"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29"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30"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31"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32"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33"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34"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35"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36"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37"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38"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39"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40"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41"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42"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43"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44"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45"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46"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38947"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grpSp>
    </p:spTree>
  </p:cSld>
  <p:clrMap bg1="dk2" tx1="lt1" bg2="dk1" tx2="lt2" accent1="accent1" accent2="accent2" accent3="accent3" accent4="accent4" accent5="accent5" accent6="accent6" hlink="hlink" folHlink="folHlink"/>
  <p:sldLayoutIdLst>
    <p:sldLayoutId id="2147490926" r:id="rId1"/>
    <p:sldLayoutId id="2147490927" r:id="rId2"/>
    <p:sldLayoutId id="2147490928" r:id="rId3"/>
    <p:sldLayoutId id="2147490929" r:id="rId4"/>
    <p:sldLayoutId id="2147490930" r:id="rId5"/>
    <p:sldLayoutId id="2147490931" r:id="rId6"/>
    <p:sldLayoutId id="2147490932" r:id="rId7"/>
    <p:sldLayoutId id="2147490933" r:id="rId8"/>
    <p:sldLayoutId id="2147490934" r:id="rId9"/>
    <p:sldLayoutId id="2147490935" r:id="rId10"/>
    <p:sldLayoutId id="214749093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83458" name="Rectangle 2"/>
          <p:cNvSpPr>
            <a:spLocks noGrp="1" noChangeArrowheads="1"/>
          </p:cNvSpPr>
          <p:nvPr>
            <p:ph type="title"/>
          </p:nvPr>
        </p:nvSpPr>
        <p:spPr bwMode="auto">
          <a:xfrm>
            <a:off x="685800" y="606425"/>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44863" tIns="22431" rIns="44863" bIns="22431" numCol="1" anchor="ctr" anchorCtr="0" compatLnSpc="1">
            <a:prstTxWarp prst="textNoShape">
              <a:avLst/>
            </a:prstTxWarp>
          </a:bodyPr>
          <a:lstStyle/>
          <a:p>
            <a:pPr lvl="0"/>
            <a:r>
              <a:rPr lang="en-US"/>
              <a:t>Click to edit Master title style</a:t>
            </a:r>
          </a:p>
        </p:txBody>
      </p:sp>
      <p:sp>
        <p:nvSpPr>
          <p:cNvPr id="1683459" name="Rectangle 3"/>
          <p:cNvSpPr>
            <a:spLocks noGrp="1" noChangeArrowheads="1"/>
          </p:cNvSpPr>
          <p:nvPr>
            <p:ph type="body" idx="1"/>
          </p:nvPr>
        </p:nvSpPr>
        <p:spPr bwMode="auto">
          <a:xfrm>
            <a:off x="685800" y="1978025"/>
            <a:ext cx="7772400" cy="41195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44863" tIns="22431" rIns="44863" bIns="224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3460" name="Rectangle 4"/>
          <p:cNvSpPr>
            <a:spLocks noGrp="1" noChangeArrowheads="1"/>
          </p:cNvSpPr>
          <p:nvPr>
            <p:ph type="dt" sz="half" idx="2"/>
          </p:nvPr>
        </p:nvSpPr>
        <p:spPr bwMode="auto">
          <a:xfrm>
            <a:off x="685800" y="6251575"/>
            <a:ext cx="1905000" cy="452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44863" tIns="22431" rIns="44863" bIns="22431" numCol="1" anchor="t" anchorCtr="0" compatLnSpc="1">
            <a:prstTxWarp prst="textNoShape">
              <a:avLst/>
            </a:prstTxWarp>
          </a:bodyPr>
          <a:lstStyle>
            <a:lvl1pPr algn="l" defTabSz="449263" eaLnBrk="0" hangingPunct="0">
              <a:defRPr sz="800">
                <a:solidFill>
                  <a:srgbClr val="000000"/>
                </a:solidFill>
                <a:latin typeface="Times New Roman"/>
                <a:cs typeface="Arial"/>
              </a:defRPr>
            </a:lvl1pPr>
          </a:lstStyle>
          <a:p>
            <a:pPr>
              <a:defRPr/>
            </a:pPr>
            <a:endParaRPr lang="en-US"/>
          </a:p>
        </p:txBody>
      </p:sp>
      <p:sp>
        <p:nvSpPr>
          <p:cNvPr id="1683461" name="Rectangle 5"/>
          <p:cNvSpPr>
            <a:spLocks noGrp="1" noChangeArrowheads="1"/>
          </p:cNvSpPr>
          <p:nvPr>
            <p:ph type="ftr" sz="quarter" idx="3"/>
          </p:nvPr>
        </p:nvSpPr>
        <p:spPr bwMode="auto">
          <a:xfrm>
            <a:off x="3124200" y="6251575"/>
            <a:ext cx="2895600" cy="452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44863" tIns="22431" rIns="44863" bIns="22431" numCol="1" anchor="t" anchorCtr="0" compatLnSpc="1">
            <a:prstTxWarp prst="textNoShape">
              <a:avLst/>
            </a:prstTxWarp>
          </a:bodyPr>
          <a:lstStyle>
            <a:lvl1pPr algn="ctr" defTabSz="449263" eaLnBrk="0" hangingPunct="0">
              <a:defRPr sz="800">
                <a:solidFill>
                  <a:srgbClr val="000000"/>
                </a:solidFill>
                <a:latin typeface="Times New Roman"/>
                <a:cs typeface="Arial"/>
              </a:defRPr>
            </a:lvl1pPr>
          </a:lstStyle>
          <a:p>
            <a:pPr>
              <a:defRPr/>
            </a:pPr>
            <a:endParaRPr lang="en-US"/>
          </a:p>
        </p:txBody>
      </p:sp>
      <p:sp>
        <p:nvSpPr>
          <p:cNvPr id="1683462" name="Rectangle 6"/>
          <p:cNvSpPr>
            <a:spLocks noGrp="1" noChangeArrowheads="1"/>
          </p:cNvSpPr>
          <p:nvPr>
            <p:ph type="sldNum" sz="quarter" idx="4"/>
          </p:nvPr>
        </p:nvSpPr>
        <p:spPr bwMode="auto">
          <a:xfrm>
            <a:off x="6553200" y="6251575"/>
            <a:ext cx="1905000" cy="452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44863" tIns="22431" rIns="44863" bIns="22431" numCol="1" anchor="t" anchorCtr="0" compatLnSpc="1">
            <a:prstTxWarp prst="textNoShape">
              <a:avLst/>
            </a:prstTxWarp>
          </a:bodyPr>
          <a:lstStyle>
            <a:lvl1pPr algn="r" defTabSz="449263" eaLnBrk="0" hangingPunct="0">
              <a:defRPr sz="800">
                <a:solidFill>
                  <a:srgbClr val="000000"/>
                </a:solidFill>
                <a:latin typeface="Times New Roman"/>
                <a:cs typeface="Arial"/>
              </a:defRPr>
            </a:lvl1pPr>
          </a:lstStyle>
          <a:p>
            <a:pPr>
              <a:defRPr/>
            </a:pPr>
            <a:fld id="{E587A27A-11EE-784E-A021-C7A51808228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12" r:id="rId1"/>
    <p:sldLayoutId id="2147491413" r:id="rId2"/>
    <p:sldLayoutId id="2147491414" r:id="rId3"/>
    <p:sldLayoutId id="2147491415" r:id="rId4"/>
    <p:sldLayoutId id="2147491416" r:id="rId5"/>
    <p:sldLayoutId id="2147491417" r:id="rId6"/>
    <p:sldLayoutId id="2147491418" r:id="rId7"/>
    <p:sldLayoutId id="2147491419" r:id="rId8"/>
    <p:sldLayoutId id="2147491420" r:id="rId9"/>
    <p:sldLayoutId id="2147491421" r:id="rId10"/>
    <p:sldLayoutId id="2147491422" r:id="rId11"/>
  </p:sldLayoutIdLst>
  <p:txStyles>
    <p:titleStyle>
      <a:lvl1pPr algn="ctr" defTabSz="449263" rtl="0" eaLnBrk="0" fontAlgn="base" hangingPunct="0">
        <a:spcBef>
          <a:spcPct val="0"/>
        </a:spcBef>
        <a:spcAft>
          <a:spcPct val="0"/>
        </a:spcAft>
        <a:defRPr sz="2300">
          <a:solidFill>
            <a:schemeClr val="tx2"/>
          </a:solidFill>
          <a:latin typeface="+mj-lt"/>
          <a:ea typeface="+mj-ea"/>
          <a:cs typeface="+mj-cs"/>
        </a:defRPr>
      </a:lvl1pPr>
      <a:lvl2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2pPr>
      <a:lvl3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3pPr>
      <a:lvl4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4pPr>
      <a:lvl5pPr algn="ctr" defTabSz="449263" rtl="0" eaLnBrk="0" fontAlgn="base" hangingPunct="0">
        <a:spcBef>
          <a:spcPct val="0"/>
        </a:spcBef>
        <a:spcAft>
          <a:spcPct val="0"/>
        </a:spcAft>
        <a:defRPr sz="2300">
          <a:solidFill>
            <a:schemeClr val="tx2"/>
          </a:solidFill>
          <a:latin typeface="Times New Roman" charset="0"/>
          <a:ea typeface="ＭＳ Ｐゴシック" charset="0"/>
          <a:cs typeface="Arial" charset="0"/>
        </a:defRPr>
      </a:lvl5pPr>
      <a:lvl6pPr marL="4572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6pPr>
      <a:lvl7pPr marL="9144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7pPr>
      <a:lvl8pPr marL="13716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8pPr>
      <a:lvl9pPr marL="1828800" algn="ctr" defTabSz="449263" rtl="0" fontAlgn="base">
        <a:spcBef>
          <a:spcPct val="0"/>
        </a:spcBef>
        <a:spcAft>
          <a:spcPct val="0"/>
        </a:spcAft>
        <a:defRPr sz="2300">
          <a:solidFill>
            <a:schemeClr val="tx2"/>
          </a:solidFill>
          <a:latin typeface="Times New Roman" charset="0"/>
          <a:ea typeface="ＭＳ Ｐゴシック" charset="0"/>
          <a:cs typeface="Arial" charset="0"/>
        </a:defRPr>
      </a:lvl9pPr>
    </p:titleStyle>
    <p:bodyStyle>
      <a:lvl1pPr marL="169863" indent="-169863" algn="l" defTabSz="449263" rtl="0" eaLnBrk="0" fontAlgn="base" hangingPunct="0">
        <a:spcBef>
          <a:spcPct val="20000"/>
        </a:spcBef>
        <a:spcAft>
          <a:spcPct val="0"/>
        </a:spcAft>
        <a:buChar char="•"/>
        <a:defRPr sz="1500">
          <a:solidFill>
            <a:schemeClr val="tx1"/>
          </a:solidFill>
          <a:latin typeface="+mn-lt"/>
          <a:ea typeface="+mn-ea"/>
          <a:cs typeface="+mn-cs"/>
        </a:defRPr>
      </a:lvl1pPr>
      <a:lvl2pPr marL="363538" indent="-139700" algn="l" defTabSz="449263" rtl="0" eaLnBrk="0" fontAlgn="base" hangingPunct="0">
        <a:spcBef>
          <a:spcPct val="20000"/>
        </a:spcBef>
        <a:spcAft>
          <a:spcPct val="0"/>
        </a:spcAft>
        <a:buChar char="–"/>
        <a:defRPr sz="1500">
          <a:solidFill>
            <a:schemeClr val="tx1"/>
          </a:solidFill>
          <a:latin typeface="+mn-lt"/>
          <a:ea typeface="Arial" charset="0"/>
          <a:cs typeface="+mn-cs"/>
        </a:defRPr>
      </a:lvl2pPr>
      <a:lvl3pPr marL="563563" indent="-114300" algn="l" defTabSz="449263" rtl="0" eaLnBrk="0" fontAlgn="base" hangingPunct="0">
        <a:spcBef>
          <a:spcPct val="20000"/>
        </a:spcBef>
        <a:spcAft>
          <a:spcPct val="0"/>
        </a:spcAft>
        <a:buChar char="•"/>
        <a:defRPr sz="1100">
          <a:solidFill>
            <a:schemeClr val="tx1"/>
          </a:solidFill>
          <a:latin typeface="+mn-lt"/>
          <a:ea typeface="Arial" charset="0"/>
          <a:cs typeface="+mn-cs"/>
        </a:defRPr>
      </a:lvl3pPr>
      <a:lvl4pPr marL="787400" indent="-114300" algn="l" defTabSz="449263" rtl="0" eaLnBrk="0" fontAlgn="base" hangingPunct="0">
        <a:spcBef>
          <a:spcPct val="20000"/>
        </a:spcBef>
        <a:spcAft>
          <a:spcPct val="0"/>
        </a:spcAft>
        <a:buChar char="–"/>
        <a:defRPr sz="1100">
          <a:solidFill>
            <a:schemeClr val="tx1"/>
          </a:solidFill>
          <a:latin typeface="+mn-lt"/>
          <a:ea typeface="Arial" charset="0"/>
          <a:cs typeface="+mn-cs"/>
        </a:defRPr>
      </a:lvl4pPr>
      <a:lvl5pPr marL="1012825" indent="-115888" algn="l" defTabSz="449263" rtl="0" eaLnBrk="0" fontAlgn="base" hangingPunct="0">
        <a:spcBef>
          <a:spcPct val="20000"/>
        </a:spcBef>
        <a:spcAft>
          <a:spcPct val="0"/>
        </a:spcAft>
        <a:buChar char="»"/>
        <a:defRPr sz="1100">
          <a:solidFill>
            <a:schemeClr val="tx1"/>
          </a:solidFill>
          <a:latin typeface="+mn-lt"/>
          <a:ea typeface="Arial" charset="0"/>
          <a:cs typeface="+mn-cs"/>
        </a:defRPr>
      </a:lvl5pPr>
      <a:lvl6pPr marL="1470025" indent="-115888" algn="l" defTabSz="449263" rtl="0" fontAlgn="base">
        <a:spcBef>
          <a:spcPct val="20000"/>
        </a:spcBef>
        <a:spcAft>
          <a:spcPct val="0"/>
        </a:spcAft>
        <a:buChar char="»"/>
        <a:defRPr sz="1100">
          <a:solidFill>
            <a:schemeClr val="tx1"/>
          </a:solidFill>
          <a:latin typeface="+mn-lt"/>
          <a:ea typeface="Arial" charset="0"/>
          <a:cs typeface="+mn-cs"/>
        </a:defRPr>
      </a:lvl6pPr>
      <a:lvl7pPr marL="1927225" indent="-115888" algn="l" defTabSz="449263" rtl="0" fontAlgn="base">
        <a:spcBef>
          <a:spcPct val="20000"/>
        </a:spcBef>
        <a:spcAft>
          <a:spcPct val="0"/>
        </a:spcAft>
        <a:buChar char="»"/>
        <a:defRPr sz="1100">
          <a:solidFill>
            <a:schemeClr val="tx1"/>
          </a:solidFill>
          <a:latin typeface="+mn-lt"/>
          <a:ea typeface="Arial" charset="0"/>
          <a:cs typeface="+mn-cs"/>
        </a:defRPr>
      </a:lvl7pPr>
      <a:lvl8pPr marL="2384425" indent="-115888" algn="l" defTabSz="449263" rtl="0" fontAlgn="base">
        <a:spcBef>
          <a:spcPct val="20000"/>
        </a:spcBef>
        <a:spcAft>
          <a:spcPct val="0"/>
        </a:spcAft>
        <a:buChar char="»"/>
        <a:defRPr sz="1100">
          <a:solidFill>
            <a:schemeClr val="tx1"/>
          </a:solidFill>
          <a:latin typeface="+mn-lt"/>
          <a:ea typeface="Arial" charset="0"/>
          <a:cs typeface="+mn-cs"/>
        </a:defRPr>
      </a:lvl8pPr>
      <a:lvl9pPr marL="2841625" indent="-115888" algn="l" defTabSz="449263" rtl="0" fontAlgn="base">
        <a:spcBef>
          <a:spcPct val="20000"/>
        </a:spcBef>
        <a:spcAft>
          <a:spcPct val="0"/>
        </a:spcAft>
        <a:buChar char="»"/>
        <a:defRPr sz="11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91974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91974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Arial" charset="0"/>
                <a:ea typeface="ＭＳ Ｐゴシック"/>
                <a:cs typeface="Arial"/>
              </a:defRPr>
            </a:lvl1pPr>
          </a:lstStyle>
          <a:p>
            <a:pPr>
              <a:defRPr/>
            </a:pPr>
            <a:endParaRPr lang="en-US"/>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ＭＳ Ｐゴシック"/>
                <a:cs typeface="Arial"/>
              </a:defRPr>
            </a:lvl1pPr>
          </a:lstStyle>
          <a:p>
            <a:pPr>
              <a:defRPr/>
            </a:pPr>
            <a:endParaRPr lang="en-US"/>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a:defRPr/>
            </a:pPr>
            <a:fld id="{BD216875-7FF2-C842-86C6-F86C7FADC9A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23" r:id="rId1"/>
    <p:sldLayoutId id="2147491424" r:id="rId2"/>
    <p:sldLayoutId id="2147491425" r:id="rId3"/>
    <p:sldLayoutId id="2147491426" r:id="rId4"/>
    <p:sldLayoutId id="2147491427" r:id="rId5"/>
    <p:sldLayoutId id="2147491428" r:id="rId6"/>
    <p:sldLayoutId id="2147491429" r:id="rId7"/>
    <p:sldLayoutId id="2147491430" r:id="rId8"/>
    <p:sldLayoutId id="2147491431" r:id="rId9"/>
    <p:sldLayoutId id="2147491432" r:id="rId10"/>
    <p:sldLayoutId id="214749143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1507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507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155" r:id="rId1"/>
    <p:sldLayoutId id="2147491156" r:id="rId2"/>
    <p:sldLayoutId id="2147491157" r:id="rId3"/>
    <p:sldLayoutId id="2147491158" r:id="rId4"/>
    <p:sldLayoutId id="2147491159" r:id="rId5"/>
    <p:sldLayoutId id="2147491160" r:id="rId6"/>
    <p:sldLayoutId id="2147491161" r:id="rId7"/>
    <p:sldLayoutId id="2147491162" r:id="rId8"/>
    <p:sldLayoutId id="2147491163" r:id="rId9"/>
    <p:sldLayoutId id="2147491164" r:id="rId10"/>
    <p:sldLayoutId id="2147491165" r:id="rId11"/>
  </p:sldLayoutIdLst>
  <p:transition>
    <p:fade/>
  </p:transition>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7200" algn="ctr" rtl="0" fontAlgn="base">
        <a:spcBef>
          <a:spcPct val="0"/>
        </a:spcBef>
        <a:spcAft>
          <a:spcPct val="0"/>
        </a:spcAft>
        <a:defRPr sz="4400" b="1">
          <a:solidFill>
            <a:schemeClr val="tx1"/>
          </a:solidFill>
          <a:latin typeface="Candara" charset="0"/>
          <a:ea typeface="ＭＳ Ｐゴシック" charset="0"/>
          <a:cs typeface="Arial" charset="0"/>
        </a:defRPr>
      </a:lvl6pPr>
      <a:lvl7pPr marL="914400" algn="ctr" rtl="0" fontAlgn="base">
        <a:spcBef>
          <a:spcPct val="0"/>
        </a:spcBef>
        <a:spcAft>
          <a:spcPct val="0"/>
        </a:spcAft>
        <a:defRPr sz="4400" b="1">
          <a:solidFill>
            <a:schemeClr val="tx1"/>
          </a:solidFill>
          <a:latin typeface="Candara" charset="0"/>
          <a:ea typeface="ＭＳ Ｐゴシック" charset="0"/>
          <a:cs typeface="Arial" charset="0"/>
        </a:defRPr>
      </a:lvl7pPr>
      <a:lvl8pPr marL="1371600" algn="ctr" rtl="0" fontAlgn="base">
        <a:spcBef>
          <a:spcPct val="0"/>
        </a:spcBef>
        <a:spcAft>
          <a:spcPct val="0"/>
        </a:spcAft>
        <a:defRPr sz="4400" b="1">
          <a:solidFill>
            <a:schemeClr val="tx1"/>
          </a:solidFill>
          <a:latin typeface="Candara" charset="0"/>
          <a:ea typeface="ＭＳ Ｐゴシック" charset="0"/>
          <a:cs typeface="Arial" charset="0"/>
        </a:defRPr>
      </a:lvl8pPr>
      <a:lvl9pPr marL="182880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900" indent="-342900"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3000" indent="-228600"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6002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74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46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718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90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62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4275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4275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4275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1" fontAlgn="base" hangingPunct="1">
              <a:defRPr sz="1400">
                <a:solidFill>
                  <a:srgbClr val="000000"/>
                </a:solidFill>
                <a:latin typeface="Arial"/>
                <a:cs typeface="Arial"/>
              </a:defRPr>
            </a:lvl1pPr>
          </a:lstStyle>
          <a:p>
            <a:pPr>
              <a:defRPr/>
            </a:pPr>
            <a:endParaRPr lang="en-US"/>
          </a:p>
        </p:txBody>
      </p:sp>
      <p:sp>
        <p:nvSpPr>
          <p:cNvPr id="84275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fontAlgn="base" hangingPunct="1">
              <a:defRPr sz="1400">
                <a:solidFill>
                  <a:srgbClr val="000000"/>
                </a:solidFill>
                <a:latin typeface="Arial"/>
                <a:cs typeface="Arial"/>
              </a:defRPr>
            </a:lvl1pPr>
          </a:lstStyle>
          <a:p>
            <a:pPr>
              <a:defRPr/>
            </a:pPr>
            <a:endParaRPr lang="en-US"/>
          </a:p>
        </p:txBody>
      </p:sp>
      <p:sp>
        <p:nvSpPr>
          <p:cNvPr id="84275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fontAlgn="base" hangingPunct="1">
              <a:defRPr sz="1400">
                <a:solidFill>
                  <a:srgbClr val="000000"/>
                </a:solidFill>
                <a:latin typeface="Arial"/>
                <a:cs typeface="Arial"/>
              </a:defRPr>
            </a:lvl1pPr>
          </a:lstStyle>
          <a:p>
            <a:pPr>
              <a:defRPr/>
            </a:pPr>
            <a:fld id="{7BD101E0-7AB7-A74E-9D3E-D10FCDBAA8F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434" r:id="rId1"/>
    <p:sldLayoutId id="2147491435" r:id="rId2"/>
    <p:sldLayoutId id="2147491436" r:id="rId3"/>
    <p:sldLayoutId id="2147491437" r:id="rId4"/>
    <p:sldLayoutId id="2147491438" r:id="rId5"/>
    <p:sldLayoutId id="2147491439" r:id="rId6"/>
    <p:sldLayoutId id="2147491440" r:id="rId7"/>
    <p:sldLayoutId id="2147491441" r:id="rId8"/>
    <p:sldLayoutId id="2147491442" r:id="rId9"/>
    <p:sldLayoutId id="2147491443" r:id="rId10"/>
    <p:sldLayoutId id="214749144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2900034241"/>
      </p:ext>
    </p:extLst>
  </p:cSld>
  <p:clrMap bg1="dk2" tx1="lt1" bg2="dk1" tx2="lt2" accent1="accent1" accent2="accent2" accent3="accent3" accent4="accent4" accent5="accent5" accent6="accent6" hlink="hlink" folHlink="folHlink"/>
  <p:sldLayoutIdLst>
    <p:sldLayoutId id="2147491448" r:id="rId1"/>
    <p:sldLayoutId id="2147491449" r:id="rId2"/>
    <p:sldLayoutId id="2147491450" r:id="rId3"/>
    <p:sldLayoutId id="2147491451" r:id="rId4"/>
    <p:sldLayoutId id="2147491452" r:id="rId5"/>
    <p:sldLayoutId id="2147491453" r:id="rId6"/>
    <p:sldLayoutId id="2147491454" r:id="rId7"/>
    <p:sldLayoutId id="2147491455" r:id="rId8"/>
    <p:sldLayoutId id="2147491456" r:id="rId9"/>
    <p:sldLayoutId id="2147491457" r:id="rId10"/>
    <p:sldLayoutId id="2147491458"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lgn="ctr" defTabSz="914400" fontAlgn="base">
              <a:spcBef>
                <a:spcPct val="0"/>
              </a:spcBef>
              <a:spcAft>
                <a:spcPct val="0"/>
              </a:spcAft>
              <a:defRPr/>
            </a:pPr>
            <a:endParaRPr lang="en-US">
              <a:solidFill>
                <a:srgbClr val="000000"/>
              </a:solidFill>
              <a:latin typeface="Arial" charset="0"/>
              <a:ea typeface="ＭＳ Ｐゴシック" charset="0"/>
              <a:cs typeface="Arial"/>
            </a:endParaRPr>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defTabSz="914400" fontAlgn="base">
              <a:spcBef>
                <a:spcPct val="0"/>
              </a:spcBef>
              <a:spcAft>
                <a:spcPct val="0"/>
              </a:spcAft>
              <a:defRPr/>
            </a:pPr>
            <a:fld id="{4A28C2E9-AFE2-D94F-AB05-408A9C24E297}" type="slidenum">
              <a:rPr lang="en-US">
                <a:solidFill>
                  <a:srgbClr val="000000"/>
                </a:solidFill>
                <a:latin typeface="Arial" charset="0"/>
                <a:ea typeface="ＭＳ Ｐゴシック" charset="0"/>
                <a:cs typeface="Arial"/>
              </a:rPr>
              <a:pPr defTabSz="914400" fontAlgn="base">
                <a:spcBef>
                  <a:spcPct val="0"/>
                </a:spcBef>
                <a:spcAft>
                  <a:spcPct val="0"/>
                </a:spcAft>
                <a:defRPr/>
              </a:pPr>
              <a:t>‹#›</a:t>
            </a:fld>
            <a:endParaRPr lang="en-US">
              <a:solidFill>
                <a:srgbClr val="000000"/>
              </a:solidFill>
              <a:latin typeface="Arial" charset="0"/>
              <a:ea typeface="ＭＳ Ｐゴシック" charset="0"/>
              <a:cs typeface="Arial"/>
            </a:endParaRPr>
          </a:p>
        </p:txBody>
      </p:sp>
    </p:spTree>
    <p:extLst>
      <p:ext uri="{BB962C8B-B14F-4D97-AF65-F5344CB8AC3E}">
        <p14:creationId xmlns:p14="http://schemas.microsoft.com/office/powerpoint/2010/main" val="909384578"/>
      </p:ext>
    </p:extLst>
  </p:cSld>
  <p:clrMap bg1="lt1" tx1="dk1" bg2="lt2" tx2="dk2" accent1="accent1" accent2="accent2" accent3="accent3" accent4="accent4" accent5="accent5" accent6="accent6" hlink="hlink" folHlink="folHlink"/>
  <p:sldLayoutIdLst>
    <p:sldLayoutId id="2147491460" r:id="rId1"/>
    <p:sldLayoutId id="2147491461" r:id="rId2"/>
    <p:sldLayoutId id="2147491462" r:id="rId3"/>
    <p:sldLayoutId id="2147491463" r:id="rId4"/>
    <p:sldLayoutId id="2147491464" r:id="rId5"/>
    <p:sldLayoutId id="2147491465" r:id="rId6"/>
    <p:sldLayoutId id="2147491466" r:id="rId7"/>
    <p:sldLayoutId id="2147491467" r:id="rId8"/>
    <p:sldLayoutId id="2147491468" r:id="rId9"/>
    <p:sldLayoutId id="2147491469" r:id="rId10"/>
    <p:sldLayoutId id="214749147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864505446"/>
      </p:ext>
    </p:extLst>
  </p:cSld>
  <p:clrMap bg1="lt1" tx1="dk1" bg2="lt2" tx2="dk2" accent1="accent1" accent2="accent2" accent3="accent3" accent4="accent4" accent5="accent5" accent6="accent6" hlink="hlink" folHlink="folHlink"/>
  <p:sldLayoutIdLst>
    <p:sldLayoutId id="2147491472" r:id="rId1"/>
    <p:sldLayoutId id="2147491473" r:id="rId2"/>
    <p:sldLayoutId id="2147491474" r:id="rId3"/>
    <p:sldLayoutId id="2147491475" r:id="rId4"/>
    <p:sldLayoutId id="2147491476" r:id="rId5"/>
    <p:sldLayoutId id="2147491477" r:id="rId6"/>
    <p:sldLayoutId id="2147491478" r:id="rId7"/>
    <p:sldLayoutId id="2147491479" r:id="rId8"/>
    <p:sldLayoutId id="2147491480" r:id="rId9"/>
    <p:sldLayoutId id="2147491481" r:id="rId10"/>
    <p:sldLayoutId id="2147491482" r:id="rId11"/>
    <p:sldLayoutId id="2147491483" r:id="rId12"/>
    <p:sldLayoutId id="214749148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118A8791-A0D0-CE49-9DEA-6760510D96AA}"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58815210"/>
      </p:ext>
    </p:extLst>
  </p:cSld>
  <p:clrMap bg1="lt1" tx1="dk1" bg2="lt2" tx2="dk2" accent1="accent1" accent2="accent2" accent3="accent3" accent4="accent4" accent5="accent5" accent6="accent6" hlink="hlink" folHlink="folHlink"/>
  <p:sldLayoutIdLst>
    <p:sldLayoutId id="2147491486" r:id="rId1"/>
    <p:sldLayoutId id="2147491487" r:id="rId2"/>
    <p:sldLayoutId id="2147491488" r:id="rId3"/>
    <p:sldLayoutId id="2147491489" r:id="rId4"/>
    <p:sldLayoutId id="2147491490" r:id="rId5"/>
    <p:sldLayoutId id="2147491491" r:id="rId6"/>
    <p:sldLayoutId id="2147491492" r:id="rId7"/>
    <p:sldLayoutId id="2147491493" r:id="rId8"/>
    <p:sldLayoutId id="2147491494" r:id="rId9"/>
    <p:sldLayoutId id="2147491495" r:id="rId10"/>
    <p:sldLayoutId id="2147491496" r:id="rId11"/>
    <p:sldLayoutId id="2147491497" r:id="rId12"/>
    <p:sldLayoutId id="214749149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 name="CreationVSEvolutionWhyItMatters.jpg" descr="CreationVSEvolutionWhyItMatters.jpg"/>
          <p:cNvPicPr>
            <a:picLocks noChangeAspect="1"/>
          </p:cNvPicPr>
          <p:nvPr/>
        </p:nvPicPr>
        <p:blipFill>
          <a:blip r:embed="rId144"/>
          <a:stretch>
            <a:fillRect/>
          </a:stretch>
        </p:blipFill>
        <p:spPr>
          <a:xfrm>
            <a:off x="0" y="0"/>
            <a:ext cx="9144000" cy="6858000"/>
          </a:xfrm>
          <a:prstGeom prst="rect">
            <a:avLst/>
          </a:prstGeom>
          <a:ln w="12700">
            <a:miter lim="400000"/>
          </a:ln>
        </p:spPr>
      </p:pic>
      <p:sp>
        <p:nvSpPr>
          <p:cNvPr id="3" name="Title Text"/>
          <p:cNvSpPr txBox="1">
            <a:spLocks noGrp="1"/>
          </p:cNvSpPr>
          <p:nvPr>
            <p:ph type="title"/>
          </p:nvPr>
        </p:nvSpPr>
        <p:spPr>
          <a:xfrm>
            <a:off x="652463" y="177800"/>
            <a:ext cx="7839075" cy="17208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p>
            <a:r>
              <a:t>Title Text</a:t>
            </a:r>
          </a:p>
        </p:txBody>
      </p:sp>
      <p:sp>
        <p:nvSpPr>
          <p:cNvPr id="4" name="Body Level One…"/>
          <p:cNvSpPr txBox="1">
            <a:spLocks noGrp="1"/>
          </p:cNvSpPr>
          <p:nvPr>
            <p:ph type="body" idx="1"/>
          </p:nvPr>
        </p:nvSpPr>
        <p:spPr>
          <a:xfrm>
            <a:off x="652463" y="1949450"/>
            <a:ext cx="7839075" cy="42735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50800" tIns="50800" rIns="50800" bIns="50800" anchor="ctr"/>
          <a:lstStyle/>
          <a:p>
            <a:r>
              <a:t>Body Level One</a:t>
            </a:r>
          </a:p>
          <a:p>
            <a:pPr lvl="1"/>
            <a:r>
              <a:t>Body Level Two</a:t>
            </a:r>
          </a:p>
          <a:p>
            <a:pPr lvl="2"/>
            <a:r>
              <a:t>Body Level Three</a:t>
            </a:r>
          </a:p>
          <a:p>
            <a:pPr lvl="3"/>
            <a:r>
              <a:t>Body Level Four</a:t>
            </a:r>
          </a:p>
          <a:p>
            <a:pPr lvl="4"/>
            <a:r>
              <a:t>Body Level Five</a:t>
            </a:r>
          </a:p>
        </p:txBody>
      </p:sp>
      <p:sp>
        <p:nvSpPr>
          <p:cNvPr id="5" name="Slide Number"/>
          <p:cNvSpPr txBox="1">
            <a:spLocks noGrp="1"/>
          </p:cNvSpPr>
          <p:nvPr>
            <p:ph type="sldNum" sz="quarter" idx="2"/>
          </p:nvPr>
        </p:nvSpPr>
        <p:spPr>
          <a:xfrm>
            <a:off x="4445410" y="6546850"/>
            <a:ext cx="243656" cy="241092"/>
          </a:xfrm>
          <a:prstGeom prst="rect">
            <a:avLst/>
          </a:prstGeom>
          <a:ln w="12700">
            <a:miter lim="400000"/>
          </a:ln>
        </p:spPr>
        <p:txBody>
          <a:bodyPr wrap="none" lIns="50800" tIns="50800" rIns="50800" bIns="50800">
            <a:spAutoFit/>
          </a:bodyPr>
          <a:lstStyle>
            <a:lvl1pPr>
              <a:defRPr sz="900"/>
            </a:lvl1pPr>
          </a:lstStyle>
          <a:p>
            <a:fld id="{86CB4B4D-7CA3-9044-876B-883B54F8677D}" type="slidenum">
              <a:t>‹#›</a:t>
            </a:fld>
            <a:endParaRPr/>
          </a:p>
        </p:txBody>
      </p:sp>
    </p:spTree>
    <p:extLst>
      <p:ext uri="{BB962C8B-B14F-4D97-AF65-F5344CB8AC3E}">
        <p14:creationId xmlns:p14="http://schemas.microsoft.com/office/powerpoint/2010/main" val="764864950"/>
      </p:ext>
    </p:extLst>
  </p:cSld>
  <p:clrMap bg1="lt1" tx1="dk1" bg2="lt2" tx2="dk2" accent1="accent1" accent2="accent2" accent3="accent3" accent4="accent4" accent5="accent5" accent6="accent6" hlink="hlink" folHlink="folHlink"/>
  <p:sldLayoutIdLst>
    <p:sldLayoutId id="2147491500" r:id="rId1"/>
    <p:sldLayoutId id="2147491501" r:id="rId2"/>
    <p:sldLayoutId id="2147491502" r:id="rId3"/>
    <p:sldLayoutId id="2147491503" r:id="rId4"/>
    <p:sldLayoutId id="2147491504" r:id="rId5"/>
    <p:sldLayoutId id="2147491505" r:id="rId6"/>
    <p:sldLayoutId id="2147491506" r:id="rId7"/>
    <p:sldLayoutId id="2147491507" r:id="rId8"/>
    <p:sldLayoutId id="2147491508" r:id="rId9"/>
    <p:sldLayoutId id="2147491509" r:id="rId10"/>
    <p:sldLayoutId id="2147491510" r:id="rId11"/>
    <p:sldLayoutId id="2147491511" r:id="rId12"/>
    <p:sldLayoutId id="2147491512" r:id="rId13"/>
    <p:sldLayoutId id="2147491513" r:id="rId14"/>
    <p:sldLayoutId id="2147491514" r:id="rId15"/>
    <p:sldLayoutId id="2147491515" r:id="rId16"/>
    <p:sldLayoutId id="2147491516" r:id="rId17"/>
    <p:sldLayoutId id="2147491517" r:id="rId18"/>
    <p:sldLayoutId id="2147491518" r:id="rId19"/>
    <p:sldLayoutId id="2147491519" r:id="rId20"/>
    <p:sldLayoutId id="2147491520" r:id="rId21"/>
    <p:sldLayoutId id="2147491521" r:id="rId22"/>
    <p:sldLayoutId id="2147491522" r:id="rId23"/>
    <p:sldLayoutId id="2147491523" r:id="rId24"/>
    <p:sldLayoutId id="2147491524" r:id="rId25"/>
    <p:sldLayoutId id="2147491525" r:id="rId26"/>
    <p:sldLayoutId id="2147491526" r:id="rId27"/>
    <p:sldLayoutId id="2147491527" r:id="rId28"/>
    <p:sldLayoutId id="2147491528" r:id="rId29"/>
    <p:sldLayoutId id="2147491529" r:id="rId30"/>
    <p:sldLayoutId id="2147491530" r:id="rId31"/>
    <p:sldLayoutId id="2147491531" r:id="rId32"/>
    <p:sldLayoutId id="2147491532" r:id="rId33"/>
    <p:sldLayoutId id="2147491533" r:id="rId34"/>
    <p:sldLayoutId id="2147491534" r:id="rId35"/>
    <p:sldLayoutId id="2147491535" r:id="rId36"/>
    <p:sldLayoutId id="2147491536" r:id="rId37"/>
    <p:sldLayoutId id="2147491537" r:id="rId38"/>
    <p:sldLayoutId id="2147491538" r:id="rId39"/>
    <p:sldLayoutId id="2147491539" r:id="rId40"/>
    <p:sldLayoutId id="2147491540" r:id="rId41"/>
    <p:sldLayoutId id="2147491541" r:id="rId42"/>
    <p:sldLayoutId id="2147491542" r:id="rId43"/>
    <p:sldLayoutId id="2147491543" r:id="rId44"/>
    <p:sldLayoutId id="2147491544" r:id="rId45"/>
    <p:sldLayoutId id="2147491545" r:id="rId46"/>
    <p:sldLayoutId id="2147491546" r:id="rId47"/>
    <p:sldLayoutId id="2147491547" r:id="rId48"/>
    <p:sldLayoutId id="2147491548" r:id="rId49"/>
    <p:sldLayoutId id="2147491549" r:id="rId50"/>
    <p:sldLayoutId id="2147491550" r:id="rId51"/>
    <p:sldLayoutId id="2147491551" r:id="rId52"/>
    <p:sldLayoutId id="2147491552" r:id="rId53"/>
    <p:sldLayoutId id="2147491553" r:id="rId54"/>
    <p:sldLayoutId id="2147491554" r:id="rId55"/>
    <p:sldLayoutId id="2147491555" r:id="rId56"/>
    <p:sldLayoutId id="2147491556" r:id="rId57"/>
    <p:sldLayoutId id="2147491557" r:id="rId58"/>
    <p:sldLayoutId id="2147491558" r:id="rId59"/>
    <p:sldLayoutId id="2147491559" r:id="rId60"/>
    <p:sldLayoutId id="2147491560" r:id="rId61"/>
    <p:sldLayoutId id="2147491561" r:id="rId62"/>
    <p:sldLayoutId id="2147491562" r:id="rId63"/>
    <p:sldLayoutId id="2147491563" r:id="rId64"/>
    <p:sldLayoutId id="2147491564" r:id="rId65"/>
    <p:sldLayoutId id="2147491565" r:id="rId66"/>
    <p:sldLayoutId id="2147491566" r:id="rId67"/>
    <p:sldLayoutId id="2147491567" r:id="rId68"/>
    <p:sldLayoutId id="2147491568" r:id="rId69"/>
    <p:sldLayoutId id="2147491569" r:id="rId70"/>
    <p:sldLayoutId id="2147491570" r:id="rId71"/>
    <p:sldLayoutId id="2147491571" r:id="rId72"/>
    <p:sldLayoutId id="2147491572" r:id="rId73"/>
    <p:sldLayoutId id="2147491573" r:id="rId74"/>
    <p:sldLayoutId id="2147491574" r:id="rId75"/>
    <p:sldLayoutId id="2147491575" r:id="rId76"/>
    <p:sldLayoutId id="2147491576" r:id="rId77"/>
    <p:sldLayoutId id="2147491577" r:id="rId78"/>
    <p:sldLayoutId id="2147491578" r:id="rId79"/>
    <p:sldLayoutId id="2147491579" r:id="rId80"/>
    <p:sldLayoutId id="2147491580" r:id="rId81"/>
    <p:sldLayoutId id="2147491581" r:id="rId82"/>
    <p:sldLayoutId id="2147491582" r:id="rId83"/>
    <p:sldLayoutId id="2147491583" r:id="rId84"/>
    <p:sldLayoutId id="2147491584" r:id="rId85"/>
    <p:sldLayoutId id="2147491585" r:id="rId86"/>
    <p:sldLayoutId id="2147491586" r:id="rId87"/>
    <p:sldLayoutId id="2147491587" r:id="rId88"/>
    <p:sldLayoutId id="2147491588" r:id="rId89"/>
    <p:sldLayoutId id="2147491589" r:id="rId90"/>
    <p:sldLayoutId id="2147491590" r:id="rId91"/>
    <p:sldLayoutId id="2147491591" r:id="rId92"/>
    <p:sldLayoutId id="2147491592" r:id="rId93"/>
    <p:sldLayoutId id="2147491593" r:id="rId94"/>
    <p:sldLayoutId id="2147491594" r:id="rId95"/>
    <p:sldLayoutId id="2147491595" r:id="rId96"/>
    <p:sldLayoutId id="2147491596" r:id="rId97"/>
    <p:sldLayoutId id="2147491597" r:id="rId98"/>
    <p:sldLayoutId id="2147491598" r:id="rId99"/>
    <p:sldLayoutId id="2147491599" r:id="rId100"/>
    <p:sldLayoutId id="2147491600" r:id="rId101"/>
    <p:sldLayoutId id="2147491601" r:id="rId102"/>
    <p:sldLayoutId id="2147491602" r:id="rId103"/>
    <p:sldLayoutId id="2147491603" r:id="rId104"/>
    <p:sldLayoutId id="2147491604" r:id="rId105"/>
    <p:sldLayoutId id="2147491605" r:id="rId106"/>
    <p:sldLayoutId id="2147491606" r:id="rId107"/>
    <p:sldLayoutId id="2147491607" r:id="rId108"/>
    <p:sldLayoutId id="2147491608" r:id="rId109"/>
    <p:sldLayoutId id="2147491609" r:id="rId110"/>
    <p:sldLayoutId id="2147491610" r:id="rId111"/>
    <p:sldLayoutId id="2147491611" r:id="rId112"/>
    <p:sldLayoutId id="2147491612" r:id="rId113"/>
    <p:sldLayoutId id="2147491613" r:id="rId114"/>
    <p:sldLayoutId id="2147491614" r:id="rId115"/>
    <p:sldLayoutId id="2147491615" r:id="rId116"/>
    <p:sldLayoutId id="2147491616" r:id="rId117"/>
    <p:sldLayoutId id="2147491617" r:id="rId118"/>
    <p:sldLayoutId id="2147491618" r:id="rId119"/>
    <p:sldLayoutId id="2147491619" r:id="rId120"/>
    <p:sldLayoutId id="2147491620" r:id="rId121"/>
    <p:sldLayoutId id="2147491621" r:id="rId122"/>
    <p:sldLayoutId id="2147491622" r:id="rId123"/>
    <p:sldLayoutId id="2147491623" r:id="rId124"/>
    <p:sldLayoutId id="2147491624" r:id="rId125"/>
    <p:sldLayoutId id="2147491625" r:id="rId126"/>
    <p:sldLayoutId id="2147491626" r:id="rId127"/>
    <p:sldLayoutId id="2147491627" r:id="rId128"/>
    <p:sldLayoutId id="2147491628" r:id="rId129"/>
    <p:sldLayoutId id="2147491629" r:id="rId130"/>
    <p:sldLayoutId id="2147491630" r:id="rId131"/>
    <p:sldLayoutId id="2147491631" r:id="rId132"/>
    <p:sldLayoutId id="2147491632" r:id="rId133"/>
    <p:sldLayoutId id="2147491633" r:id="rId134"/>
    <p:sldLayoutId id="2147491634" r:id="rId135"/>
    <p:sldLayoutId id="2147491635" r:id="rId136"/>
    <p:sldLayoutId id="2147491636" r:id="rId137"/>
    <p:sldLayoutId id="2147491637" r:id="rId138"/>
    <p:sldLayoutId id="2147491638" r:id="rId139"/>
    <p:sldLayoutId id="2147491639" r:id="rId140"/>
    <p:sldLayoutId id="2147491640" r:id="rId141"/>
    <p:sldLayoutId id="2147491641" r:id="rId142"/>
  </p:sldLayoutIdLst>
  <p:transition spd="med"/>
  <p:txStyles>
    <p:titleStyle>
      <a:lvl1pPr marL="0" marR="0" indent="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1pPr>
      <a:lvl2pPr marL="0" marR="0" indent="8572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2pPr>
      <a:lvl3pPr marL="0" marR="0" indent="17145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3pPr>
      <a:lvl4pPr marL="0" marR="0" indent="25717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4pPr>
      <a:lvl5pPr marL="0" marR="0" indent="34290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5pPr>
      <a:lvl6pPr marL="0" marR="0" indent="42862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6pPr>
      <a:lvl7pPr marL="0" marR="0" indent="51435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7pPr>
      <a:lvl8pPr marL="0" marR="0" indent="600075"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8pPr>
      <a:lvl9pPr marL="0" marR="0" indent="685800" algn="ctr" defTabSz="309563" latinLnBrk="0">
        <a:lnSpc>
          <a:spcPct val="100000"/>
        </a:lnSpc>
        <a:spcBef>
          <a:spcPts val="0"/>
        </a:spcBef>
        <a:spcAft>
          <a:spcPts val="0"/>
        </a:spcAft>
        <a:buClrTx/>
        <a:buSzTx/>
        <a:buFontTx/>
        <a:buNone/>
        <a:tabLst/>
        <a:defRPr sz="4350" b="0" i="0" u="none" strike="noStrike" cap="none" spc="0" baseline="0">
          <a:solidFill>
            <a:srgbClr val="000000"/>
          </a:solidFill>
          <a:uFillTx/>
          <a:latin typeface="+mj-lt"/>
          <a:ea typeface="+mj-ea"/>
          <a:cs typeface="+mj-cs"/>
          <a:sym typeface="Gill Sans"/>
        </a:defRPr>
      </a:lvl9pPr>
    </p:titleStyle>
    <p:bodyStyle>
      <a:lvl1pPr marL="41910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1pPr>
      <a:lvl2pPr marL="585788"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2pPr>
      <a:lvl3pPr marL="752475"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3pPr>
      <a:lvl4pPr marL="919163"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4pPr>
      <a:lvl5pPr marL="108585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5pPr>
      <a:lvl6pPr marL="121920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6pPr>
      <a:lvl7pPr marL="135255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7pPr>
      <a:lvl8pPr marL="148590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8pPr>
      <a:lvl9pPr marL="1619250" marR="0" indent="-300038" algn="l" defTabSz="309563" latinLnBrk="0">
        <a:lnSpc>
          <a:spcPct val="100000"/>
        </a:lnSpc>
        <a:spcBef>
          <a:spcPts val="1950"/>
        </a:spcBef>
        <a:spcAft>
          <a:spcPts val="0"/>
        </a:spcAft>
        <a:buClrTx/>
        <a:buSzPct val="171000"/>
        <a:buFontTx/>
        <a:buChar char="•"/>
        <a:tabLst/>
        <a:defRPr sz="2100" b="0" i="0" u="none" strike="noStrike" cap="none" spc="0" baseline="0">
          <a:solidFill>
            <a:srgbClr val="000000"/>
          </a:solidFill>
          <a:uFillTx/>
          <a:latin typeface="+mj-lt"/>
          <a:ea typeface="+mj-ea"/>
          <a:cs typeface="+mj-cs"/>
          <a:sym typeface="Gill Sans"/>
        </a:defRPr>
      </a:lvl9pPr>
    </p:bodyStyle>
    <p:otherStyle>
      <a:lvl1pPr marL="0" marR="0" indent="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1pPr>
      <a:lvl2pPr marL="0" marR="0" indent="8572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2pPr>
      <a:lvl3pPr marL="0" marR="0" indent="17145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3pPr>
      <a:lvl4pPr marL="0" marR="0" indent="25717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4pPr>
      <a:lvl5pPr marL="0" marR="0" indent="34290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5pPr>
      <a:lvl6pPr marL="0" marR="0" indent="42862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6pPr>
      <a:lvl7pPr marL="0" marR="0" indent="51435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7pPr>
      <a:lvl8pPr marL="0" marR="0" indent="600075"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8pPr>
      <a:lvl9pPr marL="0" marR="0" indent="685800" algn="ctr" defTabSz="309563"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Gill San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2F367E4-7E1D-FF4E-AF00-438FDA6547A0}" type="datetimeFigureOut">
              <a:rPr lang="en-US" smtClean="0"/>
              <a:pPr/>
              <a:t>1/18/24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962211448"/>
      </p:ext>
    </p:extLst>
  </p:cSld>
  <p:clrMap bg1="lt1" tx1="dk1" bg2="lt2" tx2="dk2" accent1="accent1" accent2="accent2" accent3="accent3" accent4="accent4" accent5="accent5" accent6="accent6" hlink="hlink" folHlink="folHlink"/>
  <p:sldLayoutIdLst>
    <p:sldLayoutId id="2147491643" r:id="rId1"/>
    <p:sldLayoutId id="2147491644" r:id="rId2"/>
    <p:sldLayoutId id="2147491645" r:id="rId3"/>
    <p:sldLayoutId id="2147491646" r:id="rId4"/>
    <p:sldLayoutId id="2147491647" r:id="rId5"/>
    <p:sldLayoutId id="2147491648" r:id="rId6"/>
    <p:sldLayoutId id="2147491649" r:id="rId7"/>
    <p:sldLayoutId id="2147491650" r:id="rId8"/>
    <p:sldLayoutId id="2147491651" r:id="rId9"/>
    <p:sldLayoutId id="2147491652" r:id="rId10"/>
    <p:sldLayoutId id="2147491653" r:id="rId11"/>
    <p:sldLayoutId id="2147491654"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52226" name="Group 2"/>
          <p:cNvGrpSpPr>
            <a:grpSpLocks/>
          </p:cNvGrpSpPr>
          <p:nvPr/>
        </p:nvGrpSpPr>
        <p:grpSpPr bwMode="auto">
          <a:xfrm>
            <a:off x="0" y="0"/>
            <a:ext cx="9144000" cy="6856413"/>
            <a:chOff x="0" y="0"/>
            <a:chExt cx="5760" cy="4319"/>
          </a:xfrm>
        </p:grpSpPr>
        <p:sp>
          <p:nvSpPr>
            <p:cNvPr id="5601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2235" name="Freeform 6"/>
            <p:cNvSpPr>
              <a:spLocks/>
            </p:cNvSpPr>
            <p:nvPr/>
          </p:nvSpPr>
          <p:spPr bwMode="hidden">
            <a:xfrm>
              <a:off x="4038" y="3577"/>
              <a:ext cx="1720" cy="65"/>
            </a:xfrm>
            <a:custGeom>
              <a:avLst/>
              <a:gdLst>
                <a:gd name="T0" fmla="*/ 1704 w 1722"/>
                <a:gd name="T1" fmla="*/ 57 h 66"/>
                <a:gd name="T2" fmla="*/ 1704 w 1722"/>
                <a:gd name="T3" fmla="*/ 51 h 66"/>
                <a:gd name="T4" fmla="*/ 0 w 1722"/>
                <a:gd name="T5" fmla="*/ 0 h 66"/>
                <a:gd name="T6" fmla="*/ 0 w 1722"/>
                <a:gd name="T7" fmla="*/ 39 h 66"/>
                <a:gd name="T8" fmla="*/ 1704 w 1722"/>
                <a:gd name="T9" fmla="*/ 57 h 66"/>
                <a:gd name="T10" fmla="*/ 1704 w 1722"/>
                <a:gd name="T11" fmla="*/ 57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52237" name="Freeform 8"/>
            <p:cNvSpPr>
              <a:spLocks/>
            </p:cNvSpPr>
            <p:nvPr/>
          </p:nvSpPr>
          <p:spPr bwMode="hidden">
            <a:xfrm>
              <a:off x="4784" y="3702"/>
              <a:ext cx="974" cy="101"/>
            </a:xfrm>
            <a:custGeom>
              <a:avLst/>
              <a:gdLst>
                <a:gd name="T0" fmla="*/ 966 w 975"/>
                <a:gd name="T1" fmla="*/ 48 h 101"/>
                <a:gd name="T2" fmla="*/ 966 w 975"/>
                <a:gd name="T3" fmla="*/ 0 h 101"/>
                <a:gd name="T4" fmla="*/ 0 w 975"/>
                <a:gd name="T5" fmla="*/ 24 h 101"/>
                <a:gd name="T6" fmla="*/ 0 w 975"/>
                <a:gd name="T7" fmla="*/ 101 h 101"/>
                <a:gd name="T8" fmla="*/ 966 w 975"/>
                <a:gd name="T9" fmla="*/ 48 h 101"/>
                <a:gd name="T10" fmla="*/ 966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2238" name="Freeform 9"/>
            <p:cNvSpPr>
              <a:spLocks/>
            </p:cNvSpPr>
            <p:nvPr/>
          </p:nvSpPr>
          <p:spPr bwMode="hidden">
            <a:xfrm>
              <a:off x="3619" y="3815"/>
              <a:ext cx="2139" cy="198"/>
            </a:xfrm>
            <a:custGeom>
              <a:avLst/>
              <a:gdLst>
                <a:gd name="T0" fmla="*/ 2123 w 2141"/>
                <a:gd name="T1" fmla="*/ 0 h 198"/>
                <a:gd name="T2" fmla="*/ 0 w 2141"/>
                <a:gd name="T3" fmla="*/ 156 h 198"/>
                <a:gd name="T4" fmla="*/ 0 w 2141"/>
                <a:gd name="T5" fmla="*/ 198 h 198"/>
                <a:gd name="T6" fmla="*/ 2123 w 2141"/>
                <a:gd name="T7" fmla="*/ 0 h 198"/>
                <a:gd name="T8" fmla="*/ 212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2240" name="Freeform 11"/>
            <p:cNvSpPr>
              <a:spLocks/>
            </p:cNvSpPr>
            <p:nvPr/>
          </p:nvSpPr>
          <p:spPr bwMode="hidden">
            <a:xfrm>
              <a:off x="2097" y="4043"/>
              <a:ext cx="2514" cy="276"/>
            </a:xfrm>
            <a:custGeom>
              <a:avLst/>
              <a:gdLst>
                <a:gd name="T0" fmla="*/ 2155 w 2517"/>
                <a:gd name="T1" fmla="*/ 276 h 276"/>
                <a:gd name="T2" fmla="*/ 2490 w 2517"/>
                <a:gd name="T3" fmla="*/ 204 h 276"/>
                <a:gd name="T4" fmla="*/ 2233 w 2517"/>
                <a:gd name="T5" fmla="*/ 0 h 276"/>
                <a:gd name="T6" fmla="*/ 0 w 2517"/>
                <a:gd name="T7" fmla="*/ 276 h 276"/>
                <a:gd name="T8" fmla="*/ 2155 w 2517"/>
                <a:gd name="T9" fmla="*/ 276 h 276"/>
                <a:gd name="T10" fmla="*/ 215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2242" name="Freeform 13"/>
            <p:cNvSpPr>
              <a:spLocks/>
            </p:cNvSpPr>
            <p:nvPr/>
          </p:nvSpPr>
          <p:spPr bwMode="hidden">
            <a:xfrm>
              <a:off x="5030" y="3151"/>
              <a:ext cx="728" cy="240"/>
            </a:xfrm>
            <a:custGeom>
              <a:avLst/>
              <a:gdLst>
                <a:gd name="T0" fmla="*/ 720 w 729"/>
                <a:gd name="T1" fmla="*/ 240 h 240"/>
                <a:gd name="T2" fmla="*/ 0 w 729"/>
                <a:gd name="T3" fmla="*/ 0 h 240"/>
                <a:gd name="T4" fmla="*/ 0 w 729"/>
                <a:gd name="T5" fmla="*/ 6 h 240"/>
                <a:gd name="T6" fmla="*/ 720 w 729"/>
                <a:gd name="T7" fmla="*/ 240 h 240"/>
                <a:gd name="T8" fmla="*/ 720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44" name="Freeform 15"/>
            <p:cNvSpPr>
              <a:spLocks/>
            </p:cNvSpPr>
            <p:nvPr/>
          </p:nvSpPr>
          <p:spPr bwMode="hidden">
            <a:xfrm>
              <a:off x="5030" y="3049"/>
              <a:ext cx="728" cy="318"/>
            </a:xfrm>
            <a:custGeom>
              <a:avLst/>
              <a:gdLst>
                <a:gd name="T0" fmla="*/ 720 w 729"/>
                <a:gd name="T1" fmla="*/ 318 h 318"/>
                <a:gd name="T2" fmla="*/ 720 w 729"/>
                <a:gd name="T3" fmla="*/ 312 h 318"/>
                <a:gd name="T4" fmla="*/ 0 w 729"/>
                <a:gd name="T5" fmla="*/ 0 h 318"/>
                <a:gd name="T6" fmla="*/ 0 w 729"/>
                <a:gd name="T7" fmla="*/ 54 h 318"/>
                <a:gd name="T8" fmla="*/ 720 w 729"/>
                <a:gd name="T9" fmla="*/ 318 h 318"/>
                <a:gd name="T10" fmla="*/ 720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BONES" pitchFamily="-105" charset="0"/>
                <a:ea typeface="+mn-ea"/>
                <a:cs typeface="+mn-cs"/>
              </a:endParaRPr>
            </a:p>
          </p:txBody>
        </p:sp>
        <p:sp>
          <p:nvSpPr>
            <p:cNvPr id="5601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5601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52257" name="Freeform 28"/>
            <p:cNvSpPr>
              <a:spLocks/>
            </p:cNvSpPr>
            <p:nvPr/>
          </p:nvSpPr>
          <p:spPr bwMode="hidden">
            <a:xfrm>
              <a:off x="5698" y="653"/>
              <a:ext cx="60" cy="311"/>
            </a:xfrm>
            <a:custGeom>
              <a:avLst/>
              <a:gdLst>
                <a:gd name="T0" fmla="*/ 0 w 60"/>
                <a:gd name="T1" fmla="*/ 144 h 312"/>
                <a:gd name="T2" fmla="*/ 60 w 60"/>
                <a:gd name="T3" fmla="*/ 303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22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5601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5601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nvGrpSpPr>
            <p:cNvPr id="52268" name="Group 39"/>
            <p:cNvGrpSpPr>
              <a:grpSpLocks/>
            </p:cNvGrpSpPr>
            <p:nvPr userDrawn="1"/>
          </p:nvGrpSpPr>
          <p:grpSpPr bwMode="auto">
            <a:xfrm>
              <a:off x="0" y="1632"/>
              <a:ext cx="5758" cy="1858"/>
              <a:chOff x="0" y="1632"/>
              <a:chExt cx="5758" cy="1858"/>
            </a:xfrm>
          </p:grpSpPr>
          <p:sp>
            <p:nvSpPr>
              <p:cNvPr id="5601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5601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grpSp>
      </p:grpSp>
      <p:sp>
        <p:nvSpPr>
          <p:cNvPr id="5601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6017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01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5601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mn-ea"/>
                <a:cs typeface="+mn-cs"/>
              </a:defRPr>
            </a:lvl1pPr>
          </a:lstStyle>
          <a:p>
            <a:pPr>
              <a:defRPr/>
            </a:pPr>
            <a:endParaRPr lang="en-US"/>
          </a:p>
        </p:txBody>
      </p:sp>
      <p:sp>
        <p:nvSpPr>
          <p:cNvPr id="5601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a:defRPr/>
            </a:pPr>
            <a:fld id="{6481B7C9-99E1-0247-98F6-A4EEBF43147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168" r:id="rId1"/>
    <p:sldLayoutId id="2147490947" r:id="rId2"/>
    <p:sldLayoutId id="2147490948" r:id="rId3"/>
    <p:sldLayoutId id="2147490949" r:id="rId4"/>
    <p:sldLayoutId id="2147490950" r:id="rId5"/>
    <p:sldLayoutId id="2147490951" r:id="rId6"/>
    <p:sldLayoutId id="2147490952" r:id="rId7"/>
    <p:sldLayoutId id="2147490953" r:id="rId8"/>
    <p:sldLayoutId id="2147490954" r:id="rId9"/>
    <p:sldLayoutId id="2147490955" r:id="rId10"/>
    <p:sldLayoutId id="2147490956" r:id="rId11"/>
    <p:sldLayoutId id="2147490957"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folHlink"/>
        </a:buClr>
        <a:buSzPct val="90000"/>
        <a:buFont typeface="Wingdings" pitchFamily="-105" charset="2"/>
        <a:buBlip>
          <a:blip r:embed="rId16"/>
        </a:buBlip>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80"/>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3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3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8"/>
            <a:ext cx="8229600" cy="1139825"/>
          </a:xfrm>
          <a:prstGeom prst="rect">
            <a:avLst/>
          </a:prstGeom>
          <a:noFill/>
          <a:ln w="9525">
            <a:noFill/>
            <a:miter lim="800000"/>
            <a:headEnd/>
            <a:tailEnd/>
          </a:ln>
          <a:effectLst/>
        </p:spPr>
        <p:txBody>
          <a:bodyPr vert="horz" wrap="square" lIns="91430" tIns="45715" rIns="91430" bIns="45715"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5"/>
            <a:ext cx="8229600" cy="4530725"/>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3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300" fontAlgn="base">
              <a:spcBef>
                <a:spcPct val="0"/>
              </a:spcBef>
              <a:spcAft>
                <a:spcPct val="0"/>
              </a:spcAft>
              <a:defRPr/>
            </a:pPr>
            <a:fld id="{61F442D0-A11F-2640-8129-5D1BEF7A3C1E}" type="slidenum">
              <a:rPr lang="en-US"/>
              <a:pPr defTabSz="914300" fontAlgn="base">
                <a:spcBef>
                  <a:spcPct val="0"/>
                </a:spcBef>
                <a:spcAft>
                  <a:spcPct val="0"/>
                </a:spcAft>
                <a:defRPr/>
              </a:pPr>
              <a:t>‹#›</a:t>
            </a:fld>
            <a:endParaRPr lang="en-US"/>
          </a:p>
        </p:txBody>
      </p:sp>
    </p:spTree>
    <p:extLst>
      <p:ext uri="{BB962C8B-B14F-4D97-AF65-F5344CB8AC3E}">
        <p14:creationId xmlns:p14="http://schemas.microsoft.com/office/powerpoint/2010/main" val="2823603818"/>
      </p:ext>
    </p:extLst>
  </p:cSld>
  <p:clrMap bg1="dk2" tx1="lt1" bg2="dk1" tx2="lt2" accent1="accent1" accent2="accent2" accent3="accent3" accent4="accent4" accent5="accent5" accent6="accent6" hlink="hlink" folHlink="folHlink"/>
  <p:sldLayoutIdLst>
    <p:sldLayoutId id="2147491656" r:id="rId1"/>
    <p:sldLayoutId id="2147491657" r:id="rId2"/>
    <p:sldLayoutId id="2147491658" r:id="rId3"/>
    <p:sldLayoutId id="2147491659" r:id="rId4"/>
    <p:sldLayoutId id="2147491660" r:id="rId5"/>
    <p:sldLayoutId id="2147491661" r:id="rId6"/>
    <p:sldLayoutId id="2147491662" r:id="rId7"/>
    <p:sldLayoutId id="2147491663" r:id="rId8"/>
    <p:sldLayoutId id="2147491664" r:id="rId9"/>
    <p:sldLayoutId id="2147491665" r:id="rId10"/>
    <p:sldLayoutId id="214749166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1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45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62" indent="-342862"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869" indent="-28572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875" indent="-228575"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025" indent="-228575"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175" indent="-228575"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325"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474"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8623"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5772" indent="-228575"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0" rtl="0" eaLnBrk="1" latinLnBrk="0" hangingPunct="1">
        <a:defRPr sz="1800" kern="1200">
          <a:solidFill>
            <a:schemeClr val="tx1"/>
          </a:solidFill>
          <a:latin typeface="+mn-lt"/>
          <a:ea typeface="+mn-ea"/>
          <a:cs typeface="+mn-cs"/>
        </a:defRPr>
      </a:lvl1pPr>
      <a:lvl2pPr marL="457150" algn="l" defTabSz="457150" rtl="0" eaLnBrk="1" latinLnBrk="0" hangingPunct="1">
        <a:defRPr sz="1800" kern="1200">
          <a:solidFill>
            <a:schemeClr val="tx1"/>
          </a:solidFill>
          <a:latin typeface="+mn-lt"/>
          <a:ea typeface="+mn-ea"/>
          <a:cs typeface="+mn-cs"/>
        </a:defRPr>
      </a:lvl2pPr>
      <a:lvl3pPr marL="914300" algn="l" defTabSz="457150" rtl="0" eaLnBrk="1" latinLnBrk="0" hangingPunct="1">
        <a:defRPr sz="1800" kern="1200">
          <a:solidFill>
            <a:schemeClr val="tx1"/>
          </a:solidFill>
          <a:latin typeface="+mn-lt"/>
          <a:ea typeface="+mn-ea"/>
          <a:cs typeface="+mn-cs"/>
        </a:defRPr>
      </a:lvl3pPr>
      <a:lvl4pPr marL="1371450" algn="l" defTabSz="457150" rtl="0" eaLnBrk="1" latinLnBrk="0" hangingPunct="1">
        <a:defRPr sz="1800" kern="1200">
          <a:solidFill>
            <a:schemeClr val="tx1"/>
          </a:solidFill>
          <a:latin typeface="+mn-lt"/>
          <a:ea typeface="+mn-ea"/>
          <a:cs typeface="+mn-cs"/>
        </a:defRPr>
      </a:lvl4pPr>
      <a:lvl5pPr marL="1828600" algn="l" defTabSz="457150" rtl="0" eaLnBrk="1" latinLnBrk="0" hangingPunct="1">
        <a:defRPr sz="1800" kern="1200">
          <a:solidFill>
            <a:schemeClr val="tx1"/>
          </a:solidFill>
          <a:latin typeface="+mn-lt"/>
          <a:ea typeface="+mn-ea"/>
          <a:cs typeface="+mn-cs"/>
        </a:defRPr>
      </a:lvl5pPr>
      <a:lvl6pPr marL="2285750" algn="l" defTabSz="457150" rtl="0" eaLnBrk="1" latinLnBrk="0" hangingPunct="1">
        <a:defRPr sz="1800" kern="1200">
          <a:solidFill>
            <a:schemeClr val="tx1"/>
          </a:solidFill>
          <a:latin typeface="+mn-lt"/>
          <a:ea typeface="+mn-ea"/>
          <a:cs typeface="+mn-cs"/>
        </a:defRPr>
      </a:lvl6pPr>
      <a:lvl7pPr marL="2742899" algn="l" defTabSz="457150" rtl="0" eaLnBrk="1" latinLnBrk="0" hangingPunct="1">
        <a:defRPr sz="1800" kern="1200">
          <a:solidFill>
            <a:schemeClr val="tx1"/>
          </a:solidFill>
          <a:latin typeface="+mn-lt"/>
          <a:ea typeface="+mn-ea"/>
          <a:cs typeface="+mn-cs"/>
        </a:defRPr>
      </a:lvl7pPr>
      <a:lvl8pPr marL="3200047" algn="l" defTabSz="457150" rtl="0" eaLnBrk="1" latinLnBrk="0" hangingPunct="1">
        <a:defRPr sz="1800" kern="1200">
          <a:solidFill>
            <a:schemeClr val="tx1"/>
          </a:solidFill>
          <a:latin typeface="+mn-lt"/>
          <a:ea typeface="+mn-ea"/>
          <a:cs typeface="+mn-cs"/>
        </a:defRPr>
      </a:lvl8pPr>
      <a:lvl9pPr marL="3657199" algn="l" defTabSz="45715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8"/>
            </a:gs>
            <a:gs pos="100000">
              <a:schemeClr val="bg1"/>
            </a:gs>
          </a:gsLst>
          <a:lin ang="2700000" scaled="1"/>
        </a:gradFill>
        <a:effectLst/>
      </p:bgPr>
    </p:bg>
    <p:spTree>
      <p:nvGrpSpPr>
        <p:cNvPr id="1" name=""/>
        <p:cNvGrpSpPr/>
        <p:nvPr/>
      </p:nvGrpSpPr>
      <p:grpSpPr>
        <a:xfrm>
          <a:off x="0" y="0"/>
          <a:ext cx="0" cy="0"/>
          <a:chOff x="0" y="0"/>
          <a:chExt cx="0" cy="0"/>
        </a:xfrm>
      </p:grpSpPr>
      <p:grpSp>
        <p:nvGrpSpPr>
          <p:cNvPr id="19458" name="Group 2"/>
          <p:cNvGrpSpPr>
            <a:grpSpLocks/>
          </p:cNvGrpSpPr>
          <p:nvPr/>
        </p:nvGrpSpPr>
        <p:grpSpPr bwMode="auto">
          <a:xfrm>
            <a:off x="0" y="0"/>
            <a:ext cx="9144000" cy="6856413"/>
            <a:chOff x="0" y="0"/>
            <a:chExt cx="5760" cy="4319"/>
          </a:xfrm>
        </p:grpSpPr>
        <p:sp>
          <p:nvSpPr>
            <p:cNvPr id="58982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2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2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67"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58983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19469"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19470"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58983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72"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58983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74"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58983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76"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58984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4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4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58984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58984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4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Garamond" pitchFamily="-112" charset="0"/>
                <a:ea typeface="Arial" pitchFamily="-112" charset="0"/>
                <a:cs typeface="Arial" pitchFamily="-112" charset="0"/>
              </a:endParaRPr>
            </a:p>
          </p:txBody>
        </p:sp>
        <p:sp>
          <p:nvSpPr>
            <p:cNvPr id="58984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58985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89"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58985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1949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sp>
          <p:nvSpPr>
            <p:cNvPr id="58985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5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nvGrpSpPr>
            <p:cNvPr id="19500" name="Group 39"/>
            <p:cNvGrpSpPr>
              <a:grpSpLocks/>
            </p:cNvGrpSpPr>
            <p:nvPr userDrawn="1"/>
          </p:nvGrpSpPr>
          <p:grpSpPr bwMode="auto">
            <a:xfrm>
              <a:off x="0" y="1632"/>
              <a:ext cx="5758" cy="1858"/>
              <a:chOff x="0" y="1632"/>
              <a:chExt cx="5758" cy="1858"/>
            </a:xfrm>
          </p:grpSpPr>
          <p:sp>
            <p:nvSpPr>
              <p:cNvPr id="58986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sp>
            <p:nvSpPr>
              <p:cNvPr id="58986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Garamond" pitchFamily="-112" charset="0"/>
                  <a:ea typeface="Arial" pitchFamily="-112" charset="0"/>
                  <a:cs typeface="Arial" pitchFamily="-112" charset="0"/>
                </a:endParaRPr>
              </a:p>
            </p:txBody>
          </p:sp>
        </p:grpSp>
      </p:grpSp>
      <p:sp>
        <p:nvSpPr>
          <p:cNvPr id="58986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89867"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8986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effectLst>
                  <a:outerShdw blurRad="38100" dist="38100" dir="2700000" algn="tl">
                    <a:srgbClr val="000000"/>
                  </a:outerShdw>
                </a:effectLst>
                <a:latin typeface="Arial" pitchFamily="34" charset="0"/>
                <a:cs typeface="Arial" pitchFamily="34" charset="0"/>
              </a:defRPr>
            </a:lvl1pPr>
          </a:lstStyle>
          <a:p>
            <a:endParaRPr lang="en-US" altLang="en-US"/>
          </a:p>
        </p:txBody>
      </p:sp>
      <p:sp>
        <p:nvSpPr>
          <p:cNvPr id="589869"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pitchFamily="34" charset="0"/>
                <a:cs typeface="Arial" pitchFamily="34" charset="0"/>
              </a:defRPr>
            </a:lvl1pPr>
          </a:lstStyle>
          <a:p>
            <a:endParaRPr lang="en-US" altLang="en-US"/>
          </a:p>
        </p:txBody>
      </p:sp>
      <p:sp>
        <p:nvSpPr>
          <p:cNvPr id="58987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Arial" pitchFamily="34" charset="0"/>
                <a:cs typeface="Arial" pitchFamily="34" charset="0"/>
              </a:defRPr>
            </a:lvl1pPr>
          </a:lstStyle>
          <a:p>
            <a:fld id="{BD114D82-45D4-471D-96BF-180854EC6E0F}" type="slidenum">
              <a:rPr lang="en-US" altLang="en-US"/>
              <a:pPr/>
              <a:t>‹#›</a:t>
            </a:fld>
            <a:endParaRPr lang="en-US" altLang="en-US"/>
          </a:p>
        </p:txBody>
      </p:sp>
    </p:spTree>
    <p:extLst>
      <p:ext uri="{BB962C8B-B14F-4D97-AF65-F5344CB8AC3E}">
        <p14:creationId xmlns:p14="http://schemas.microsoft.com/office/powerpoint/2010/main" val="1770089022"/>
      </p:ext>
    </p:extLst>
  </p:cSld>
  <p:clrMap bg1="dk2" tx1="lt1" bg2="dk1" tx2="lt2" accent1="accent1" accent2="accent2" accent3="accent3" accent4="accent4" accent5="accent5" accent6="accent6" hlink="hlink" folHlink="folHlink"/>
  <p:sldLayoutIdLst>
    <p:sldLayoutId id="2147491668" r:id="rId1"/>
    <p:sldLayoutId id="2147491669" r:id="rId2"/>
    <p:sldLayoutId id="2147491670" r:id="rId3"/>
    <p:sldLayoutId id="2147491671" r:id="rId4"/>
    <p:sldLayoutId id="2147491672" r:id="rId5"/>
    <p:sldLayoutId id="2147491673" r:id="rId6"/>
    <p:sldLayoutId id="2147491674" r:id="rId7"/>
    <p:sldLayoutId id="2147491675" r:id="rId8"/>
    <p:sldLayoutId id="2147491676" r:id="rId9"/>
    <p:sldLayoutId id="2147491677" r:id="rId10"/>
    <p:sldLayoutId id="214749167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pitchFamily="2" charset="2"/>
        <a:buBlip>
          <a:blip r:embed="rId13"/>
        </a:buBlip>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90000"/>
        <a:buFont typeface="Wingdings" pitchFamily="2" charset="2"/>
        <a:buBlip>
          <a:blip r:embed="rId14"/>
        </a:buBlip>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90000"/>
        <a:buFont typeface="Wingdings" pitchFamily="2" charset="2"/>
        <a:buBlip>
          <a:blip r:embed="rId15"/>
        </a:buBlip>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35"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1037"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8"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40"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1042"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44"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pitchFamily="22" charset="0"/>
                <a:ea typeface="+mn-ea"/>
                <a:cs typeface="+mn-cs"/>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pitchFamily="22" charset="0"/>
                <a:ea typeface="+mn-ea"/>
                <a:cs typeface="+mn-cs"/>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pitchFamily="22" charset="0"/>
                <a:ea typeface="+mn-ea"/>
                <a:cs typeface="+mn-cs"/>
              </a:endParaRPr>
            </a:p>
          </p:txBody>
        </p:sp>
        <p:grpSp>
          <p:nvGrpSpPr>
            <p:cNvPr id="1068"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pitchFamily="22" charset="0"/>
                  <a:ea typeface="+mn-ea"/>
                  <a:cs typeface="+mn-cs"/>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pitchFamily="22" charset="0"/>
                  <a:ea typeface="+mn-ea"/>
                  <a:cs typeface="+mn-cs"/>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97375BD2-DF08-6149-BC4F-D0A8B0FB882D}" type="slidenum">
              <a:rPr lang="en-US"/>
              <a:pPr>
                <a:defRPr/>
              </a:pPr>
              <a:t>‹#›</a:t>
            </a:fld>
            <a:endParaRPr lang="en-US"/>
          </a:p>
        </p:txBody>
      </p:sp>
    </p:spTree>
    <p:extLst>
      <p:ext uri="{BB962C8B-B14F-4D97-AF65-F5344CB8AC3E}">
        <p14:creationId xmlns:p14="http://schemas.microsoft.com/office/powerpoint/2010/main" val="2551389639"/>
      </p:ext>
    </p:extLst>
  </p:cSld>
  <p:clrMap bg1="dk2" tx1="lt1" bg2="dk1" tx2="lt2" accent1="accent1" accent2="accent2" accent3="accent3" accent4="accent4" accent5="accent5" accent6="accent6" hlink="hlink" folHlink="folHlink"/>
  <p:sldLayoutIdLst>
    <p:sldLayoutId id="2147491680" r:id="rId1"/>
    <p:sldLayoutId id="2147491681" r:id="rId2"/>
    <p:sldLayoutId id="2147491682" r:id="rId3"/>
    <p:sldLayoutId id="2147491683" r:id="rId4"/>
    <p:sldLayoutId id="2147491684" r:id="rId5"/>
    <p:sldLayoutId id="2147491685" r:id="rId6"/>
    <p:sldLayoutId id="2147491686" r:id="rId7"/>
    <p:sldLayoutId id="2147491687" r:id="rId8"/>
    <p:sldLayoutId id="2147491688" r:id="rId9"/>
    <p:sldLayoutId id="2147491689" r:id="rId10"/>
    <p:sldLayoutId id="2147491690" r:id="rId11"/>
    <p:sldLayoutId id="2147491691"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1378" name="Picture 1026"/>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379" name="Rectangle 1027"/>
          <p:cNvSpPr>
            <a:spLocks noGrp="1" noChangeArrowheads="1"/>
          </p:cNvSpPr>
          <p:nvPr>
            <p:ph type="title"/>
          </p:nvPr>
        </p:nvSpPr>
        <p:spPr bwMode="auto">
          <a:xfrm>
            <a:off x="685800" y="5334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1380" name="Rectangle 102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0805" name="Rectangle 1029"/>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22" charset="0"/>
                <a:ea typeface="+mn-ea"/>
                <a:cs typeface="+mn-cs"/>
              </a:defRPr>
            </a:lvl1pPr>
          </a:lstStyle>
          <a:p>
            <a:pPr>
              <a:defRPr/>
            </a:pPr>
            <a:endParaRPr lang="en-US"/>
          </a:p>
        </p:txBody>
      </p:sp>
      <p:sp>
        <p:nvSpPr>
          <p:cNvPr id="460806" name="Rectangle 103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22" charset="0"/>
                <a:ea typeface="+mn-ea"/>
                <a:cs typeface="+mn-cs"/>
              </a:defRPr>
            </a:lvl1pPr>
          </a:lstStyle>
          <a:p>
            <a:pPr>
              <a:defRPr/>
            </a:pPr>
            <a:endParaRPr lang="en-US"/>
          </a:p>
        </p:txBody>
      </p:sp>
      <p:sp>
        <p:nvSpPr>
          <p:cNvPr id="460807" name="Rectangle 103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FE980C2C-4A83-2D47-A0C1-5D74F0BFACF4}" type="slidenum">
              <a:rPr lang="en-US"/>
              <a:pPr>
                <a:defRPr/>
              </a:pPr>
              <a:t>‹#›</a:t>
            </a:fld>
            <a:endParaRPr lang="en-US"/>
          </a:p>
        </p:txBody>
      </p:sp>
    </p:spTree>
    <p:extLst>
      <p:ext uri="{BB962C8B-B14F-4D97-AF65-F5344CB8AC3E}">
        <p14:creationId xmlns:p14="http://schemas.microsoft.com/office/powerpoint/2010/main" val="2684263904"/>
      </p:ext>
    </p:extLst>
  </p:cSld>
  <p:clrMap bg1="lt1" tx1="dk1" bg2="lt2" tx2="dk2" accent1="accent1" accent2="accent2" accent3="accent3" accent4="accent4" accent5="accent5" accent6="accent6" hlink="hlink" folHlink="folHlink"/>
  <p:sldLayoutIdLst>
    <p:sldLayoutId id="2147491693" r:id="rId1"/>
    <p:sldLayoutId id="2147491694" r:id="rId2"/>
    <p:sldLayoutId id="2147491695" r:id="rId3"/>
    <p:sldLayoutId id="2147491696" r:id="rId4"/>
    <p:sldLayoutId id="2147491697" r:id="rId5"/>
    <p:sldLayoutId id="2147491698" r:id="rId6"/>
    <p:sldLayoutId id="2147491699" r:id="rId7"/>
    <p:sldLayoutId id="2147491700" r:id="rId8"/>
    <p:sldLayoutId id="2147491701" r:id="rId9"/>
    <p:sldLayoutId id="2147491702" r:id="rId10"/>
    <p:sldLayoutId id="214749170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charset="-128"/>
          <a:cs typeface="ＭＳ Ｐゴシック" charset="-128"/>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0" y="-228600"/>
            <a:ext cx="91440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horz" wrap="square" lIns="96242" tIns="0" rIns="115491" bIns="0" numCol="1" anchor="ctr" anchorCtr="0" compatLnSpc="1">
            <a:prstTxWarp prst="textNoShape">
              <a:avLst/>
            </a:prstTxWarp>
          </a:bodyPr>
          <a:lstStyle/>
          <a:p>
            <a:pPr lvl="0"/>
            <a:r>
              <a:rPr lang="en-US" altLang="en-US">
                <a:sym typeface="Arial" pitchFamily="34" charset="0"/>
              </a:rPr>
              <a:t>Click to edit Master title style</a:t>
            </a:r>
          </a:p>
        </p:txBody>
      </p:sp>
    </p:spTree>
    <p:extLst>
      <p:ext uri="{BB962C8B-B14F-4D97-AF65-F5344CB8AC3E}">
        <p14:creationId xmlns:p14="http://schemas.microsoft.com/office/powerpoint/2010/main" val="1375967820"/>
      </p:ext>
    </p:extLst>
  </p:cSld>
  <p:clrMap bg1="dk2" tx1="lt1" bg2="dk1" tx2="lt2" accent1="accent1" accent2="accent2" accent3="accent3" accent4="accent4" accent5="accent5" accent6="accent6" hlink="hlink" folHlink="folHlink"/>
  <p:sldLayoutIdLst>
    <p:sldLayoutId id="2147491705" r:id="rId1"/>
    <p:sldLayoutId id="2147491706" r:id="rId2"/>
    <p:sldLayoutId id="2147491707" r:id="rId3"/>
    <p:sldLayoutId id="2147491708" r:id="rId4"/>
    <p:sldLayoutId id="2147491709" r:id="rId5"/>
    <p:sldLayoutId id="2147491710" r:id="rId6"/>
    <p:sldLayoutId id="2147491711" r:id="rId7"/>
    <p:sldLayoutId id="2147491712" r:id="rId8"/>
    <p:sldLayoutId id="2147491713" r:id="rId9"/>
    <p:sldLayoutId id="2147491714" r:id="rId10"/>
    <p:sldLayoutId id="2147491715" r:id="rId11"/>
  </p:sldLayoutIdLst>
  <p:transition/>
  <p:txStyles>
    <p:titleStyle>
      <a:lvl1pPr marL="73025" indent="-55563" algn="l" defTabSz="642938" rtl="0" eaLnBrk="0" fontAlgn="base" hangingPunct="0">
        <a:spcBef>
          <a:spcPct val="0"/>
        </a:spcBef>
        <a:spcAft>
          <a:spcPct val="0"/>
        </a:spcAft>
        <a:defRPr sz="1200" b="1">
          <a:solidFill>
            <a:srgbClr val="FFFFFF"/>
          </a:solidFill>
          <a:latin typeface="+mj-lt"/>
          <a:ea typeface="MS PGothic" pitchFamily="34" charset="-128"/>
          <a:cs typeface="+mj-cs"/>
          <a:sym typeface="Arial" pitchFamily="34" charset="0"/>
        </a:defRPr>
      </a:lvl1pPr>
      <a:lvl2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2pPr>
      <a:lvl3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3pPr>
      <a:lvl4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4pPr>
      <a:lvl5pPr marL="73025" indent="-55563" algn="l" defTabSz="642938" rtl="0" eaLnBrk="0" fontAlgn="base" hangingPunct="0">
        <a:spcBef>
          <a:spcPct val="0"/>
        </a:spcBef>
        <a:spcAft>
          <a:spcPct val="0"/>
        </a:spcAft>
        <a:defRPr sz="1200" b="1">
          <a:solidFill>
            <a:srgbClr val="FFFFFF"/>
          </a:solidFill>
          <a:latin typeface="Myriad Pro Light" charset="0"/>
          <a:ea typeface="MS PGothic" pitchFamily="34" charset="-128"/>
          <a:cs typeface="Arial" charset="0"/>
          <a:sym typeface="Arial" pitchFamily="34" charset="0"/>
        </a:defRPr>
      </a:lvl5pPr>
      <a:lvl6pPr marL="5302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6pPr>
      <a:lvl7pPr marL="9874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7pPr>
      <a:lvl8pPr marL="14446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8pPr>
      <a:lvl9pPr marL="1901825" indent="-55563" algn="l" defTabSz="642938" rtl="0" fontAlgn="base">
        <a:spcBef>
          <a:spcPct val="0"/>
        </a:spcBef>
        <a:spcAft>
          <a:spcPct val="0"/>
        </a:spcAft>
        <a:defRPr sz="1200" b="1">
          <a:solidFill>
            <a:srgbClr val="FFFFFF"/>
          </a:solidFill>
          <a:latin typeface="Myriad Pro Light" charset="0"/>
          <a:ea typeface="ＭＳ Ｐゴシック" charset="0"/>
          <a:cs typeface="Arial" charset="0"/>
          <a:sym typeface="Arial" charset="0"/>
        </a:defRPr>
      </a:lvl9pPr>
    </p:titleStyle>
    <p:bodyStyle>
      <a:lvl1pPr marL="358775" indent="-334963" algn="l" defTabSz="642938" rtl="0" eaLnBrk="0" fontAlgn="base" hangingPunct="0">
        <a:spcBef>
          <a:spcPts val="775"/>
        </a:spcBef>
        <a:spcAft>
          <a:spcPct val="0"/>
        </a:spcAft>
        <a:buClr>
          <a:srgbClr val="000000"/>
        </a:buClr>
        <a:buSzPct val="100000"/>
        <a:buFont typeface="Lucida Grande" charset="0"/>
        <a:buChar char="•"/>
        <a:defRPr sz="3100" b="1">
          <a:solidFill>
            <a:srgbClr val="FFFFFF"/>
          </a:solidFill>
          <a:latin typeface="+mn-lt"/>
          <a:ea typeface="MS PGothic" pitchFamily="34" charset="-128"/>
          <a:cs typeface="+mn-cs"/>
          <a:sym typeface="Arial" pitchFamily="34" charset="0"/>
        </a:defRPr>
      </a:lvl1pPr>
      <a:lvl2pPr marL="755650" indent="-276225" algn="l" defTabSz="642938" rtl="0" eaLnBrk="0" fontAlgn="base" hangingPunct="0">
        <a:spcBef>
          <a:spcPts val="638"/>
        </a:spcBef>
        <a:spcAft>
          <a:spcPct val="0"/>
        </a:spcAft>
        <a:buClr>
          <a:srgbClr val="000000"/>
        </a:buClr>
        <a:buSzPct val="100000"/>
        <a:buFont typeface="Lucida Grande" charset="0"/>
        <a:buChar char="–"/>
        <a:defRPr sz="2700" b="1">
          <a:solidFill>
            <a:srgbClr val="FFFFFF"/>
          </a:solidFill>
          <a:latin typeface="+mn-lt"/>
          <a:ea typeface="Arial" charset="0"/>
          <a:cs typeface="+mn-cs"/>
          <a:sym typeface="Arial" pitchFamily="34" charset="0"/>
        </a:defRPr>
      </a:lvl2pPr>
      <a:lvl3pPr marL="1160463" indent="-222250" algn="l" defTabSz="642938" rtl="0" eaLnBrk="0" fontAlgn="base" hangingPunct="0">
        <a:spcBef>
          <a:spcPts val="563"/>
        </a:spcBef>
        <a:spcAft>
          <a:spcPct val="0"/>
        </a:spcAft>
        <a:buClr>
          <a:srgbClr val="000000"/>
        </a:buClr>
        <a:buSzPct val="100000"/>
        <a:buFont typeface="Lucida Grande" charset="0"/>
        <a:buChar char="•"/>
        <a:defRPr sz="2200" b="1">
          <a:solidFill>
            <a:srgbClr val="FFFFFF"/>
          </a:solidFill>
          <a:latin typeface="+mn-lt"/>
          <a:ea typeface="Arial" charset="0"/>
          <a:cs typeface="+mn-cs"/>
          <a:sym typeface="Arial" pitchFamily="34" charset="0"/>
        </a:defRPr>
      </a:lvl3pPr>
      <a:lvl4pPr marL="1612900" indent="-219075" algn="l" defTabSz="642938" rtl="0" eaLnBrk="0" fontAlgn="base" hangingPunct="0">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pitchFamily="34" charset="0"/>
        </a:defRPr>
      </a:lvl4pPr>
      <a:lvl5pPr marL="2070100" indent="-219075" algn="l" defTabSz="642938" rtl="0" eaLnBrk="0" fontAlgn="base" hangingPunct="0">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pitchFamily="34" charset="0"/>
        </a:defRPr>
      </a:lvl5pPr>
      <a:lvl6pPr marL="25273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6pPr>
      <a:lvl7pPr marL="29845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7pPr>
      <a:lvl8pPr marL="34417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8pPr>
      <a:lvl9pPr marL="3898900" indent="-219075" algn="l" defTabSz="642938" rtl="0" fontAlgn="base">
        <a:spcBef>
          <a:spcPts val="425"/>
        </a:spcBef>
        <a:spcAft>
          <a:spcPct val="0"/>
        </a:spcAft>
        <a:buClr>
          <a:srgbClr val="000000"/>
        </a:buClr>
        <a:buSzPct val="100000"/>
        <a:buFont typeface="Lucida Grande" charset="0"/>
        <a:buChar char="»"/>
        <a:defRPr sz="2000" b="1">
          <a:solidFill>
            <a:srgbClr val="FFFFFF"/>
          </a:solidFill>
          <a:latin typeface="+mn-lt"/>
          <a:ea typeface="Arial" charset="0"/>
          <a:cs typeface="+mn-cs"/>
          <a:sym typeface="Arial"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nvGrpSpPr>
            <p:cNvPr id="3"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solidFill>
                <a:srgbClr val="FFFFFF"/>
              </a:solidFill>
            </a:endParaRPr>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solidFill>
                <a:srgbClr val="FFFFFF"/>
              </a:solidFill>
            </a:endParaRPr>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AA336FCD-6F11-0141-A062-845E0683101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3618831"/>
      </p:ext>
    </p:extLst>
  </p:cSld>
  <p:clrMap bg1="dk2" tx1="lt1" bg2="dk1" tx2="lt2" accent1="accent1" accent2="accent2" accent3="accent3" accent4="accent4" accent5="accent5" accent6="accent6" hlink="hlink" folHlink="folHlink"/>
  <p:sldLayoutIdLst>
    <p:sldLayoutId id="2147491717" r:id="rId1"/>
    <p:sldLayoutId id="2147491718" r:id="rId2"/>
    <p:sldLayoutId id="2147491719" r:id="rId3"/>
    <p:sldLayoutId id="2147491720" r:id="rId4"/>
    <p:sldLayoutId id="2147491721" r:id="rId5"/>
    <p:sldLayoutId id="2147491722" r:id="rId6"/>
    <p:sldLayoutId id="2147491723" r:id="rId7"/>
    <p:sldLayoutId id="2147491724" r:id="rId8"/>
    <p:sldLayoutId id="2147491725" r:id="rId9"/>
    <p:sldLayoutId id="2147491726"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eaLnBrk="0" hangingPunct="0">
              <a:defRPr/>
            </a:pPr>
            <a:endParaRPr lang="en-US">
              <a:solidFill>
                <a:srgbClr val="FFFFFF"/>
              </a:solidFill>
              <a:latin typeface="Arial Black"/>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eaLnBrk="0" hangingPunct="0">
              <a:defRPr/>
            </a:pPr>
            <a:endParaRPr lang="en-US">
              <a:solidFill>
                <a:srgbClr val="FFFFFF"/>
              </a:solidFill>
              <a:latin typeface="Arial Black"/>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eaLnBrk="0" hangingPunct="0">
              <a:defRPr/>
            </a:pPr>
            <a:fld id="{1F806A92-8B43-6C4A-B8A4-F5FB821168CC}" type="slidenum">
              <a:rPr lang="en-US">
                <a:solidFill>
                  <a:srgbClr val="FFFFFF"/>
                </a:solidFill>
              </a:rPr>
              <a:pPr eaLnBrk="0" hangingPunct="0">
                <a:defRPr/>
              </a:pPr>
              <a:t>‹#›</a:t>
            </a:fld>
            <a:endParaRPr lang="en-US">
              <a:solidFill>
                <a:srgbClr val="FFFFFF"/>
              </a:solidFill>
            </a:endParaRPr>
          </a:p>
        </p:txBody>
      </p:sp>
    </p:spTree>
    <p:extLst>
      <p:ext uri="{BB962C8B-B14F-4D97-AF65-F5344CB8AC3E}">
        <p14:creationId xmlns:p14="http://schemas.microsoft.com/office/powerpoint/2010/main" val="4221498975"/>
      </p:ext>
    </p:extLst>
  </p:cSld>
  <p:clrMap bg1="dk2" tx1="lt1" bg2="dk1" tx2="lt2" accent1="accent1" accent2="accent2" accent3="accent3" accent4="accent4" accent5="accent5" accent6="accent6" hlink="hlink" folHlink="folHlink"/>
  <p:sldLayoutIdLst>
    <p:sldLayoutId id="2147491728" r:id="rId1"/>
    <p:sldLayoutId id="2147491729" r:id="rId2"/>
    <p:sldLayoutId id="2147491730" r:id="rId3"/>
    <p:sldLayoutId id="2147491731" r:id="rId4"/>
    <p:sldLayoutId id="2147491732" r:id="rId5"/>
    <p:sldLayoutId id="2147491733" r:id="rId6"/>
    <p:sldLayoutId id="2147491734" r:id="rId7"/>
    <p:sldLayoutId id="2147491735" r:id="rId8"/>
    <p:sldLayoutId id="2147491736" r:id="rId9"/>
    <p:sldLayoutId id="2147491737" r:id="rId10"/>
    <p:sldLayoutId id="2147491738" r:id="rId11"/>
    <p:sldLayoutId id="2147491739"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356164092"/>
      </p:ext>
    </p:extLst>
  </p:cSld>
  <p:clrMap bg1="dk2" tx1="lt1" bg2="dk1" tx2="lt2" accent1="accent1" accent2="accent2" accent3="accent3" accent4="accent4" accent5="accent5" accent6="accent6" hlink="hlink" folHlink="folHlink"/>
  <p:sldLayoutIdLst>
    <p:sldLayoutId id="2147491741" r:id="rId1"/>
    <p:sldLayoutId id="2147491742" r:id="rId2"/>
    <p:sldLayoutId id="2147491743" r:id="rId3"/>
    <p:sldLayoutId id="2147491744" r:id="rId4"/>
    <p:sldLayoutId id="2147491745" r:id="rId5"/>
    <p:sldLayoutId id="2147491746" r:id="rId6"/>
    <p:sldLayoutId id="2147491747" r:id="rId7"/>
    <p:sldLayoutId id="2147491748" r:id="rId8"/>
    <p:sldLayoutId id="2147491749" r:id="rId9"/>
    <p:sldLayoutId id="2147491750" r:id="rId10"/>
    <p:sldLayoutId id="2147491751" r:id="rId11"/>
    <p:sldLayoutId id="2147491752"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Black" pitchFamily="-105" charset="0"/>
        </a:defRPr>
      </a:lvl6pPr>
      <a:lvl7pPr marL="913455" algn="ctr" rtl="0" fontAlgn="base">
        <a:spcBef>
          <a:spcPct val="0"/>
        </a:spcBef>
        <a:spcAft>
          <a:spcPct val="0"/>
        </a:spcAft>
        <a:defRPr sz="4400">
          <a:solidFill>
            <a:schemeClr val="tx2"/>
          </a:solidFill>
          <a:latin typeface="Arial Black" pitchFamily="-105" charset="0"/>
        </a:defRPr>
      </a:lvl7pPr>
      <a:lvl8pPr marL="1370172" algn="ctr" rtl="0" fontAlgn="base">
        <a:spcBef>
          <a:spcPct val="0"/>
        </a:spcBef>
        <a:spcAft>
          <a:spcPct val="0"/>
        </a:spcAft>
        <a:defRPr sz="4400">
          <a:solidFill>
            <a:schemeClr val="tx2"/>
          </a:solidFill>
          <a:latin typeface="Arial Black" pitchFamily="-105" charset="0"/>
        </a:defRPr>
      </a:lvl8pPr>
      <a:lvl9pPr marL="1826907" algn="ctr" rtl="0" fontAlgn="base">
        <a:spcBef>
          <a:spcPct val="0"/>
        </a:spcBef>
        <a:spcAft>
          <a:spcPct val="0"/>
        </a:spcAft>
        <a:defRPr sz="4400">
          <a:solidFill>
            <a:schemeClr val="tx2"/>
          </a:solidFill>
          <a:latin typeface="Arial Black" pitchFamily="-105"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05"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05"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05"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4827289"/>
      </p:ext>
    </p:extLst>
  </p:cSld>
  <p:clrMap bg1="lt1" tx1="dk1" bg2="lt2" tx2="dk2" accent1="accent1" accent2="accent2" accent3="accent3" accent4="accent4" accent5="accent5" accent6="accent6" hlink="hlink" folHlink="folHlink"/>
  <p:sldLayoutIdLst>
    <p:sldLayoutId id="2147491754" r:id="rId1"/>
    <p:sldLayoutId id="2147491755" r:id="rId2"/>
    <p:sldLayoutId id="2147491756" r:id="rId3"/>
    <p:sldLayoutId id="2147491757" r:id="rId4"/>
    <p:sldLayoutId id="2147491758" r:id="rId5"/>
    <p:sldLayoutId id="2147491759" r:id="rId6"/>
    <p:sldLayoutId id="2147491760" r:id="rId7"/>
    <p:sldLayoutId id="2147491761" r:id="rId8"/>
    <p:sldLayoutId id="2147491762" r:id="rId9"/>
    <p:sldLayoutId id="2147491763" r:id="rId10"/>
    <p:sldLayoutId id="214749176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extLst>
      <p:ext uri="{BB962C8B-B14F-4D97-AF65-F5344CB8AC3E}">
        <p14:creationId xmlns:p14="http://schemas.microsoft.com/office/powerpoint/2010/main" val="1417980083"/>
      </p:ext>
    </p:extLst>
  </p:cSld>
  <p:clrMap bg1="lt1" tx1="dk1" bg2="lt2" tx2="dk2" accent1="accent1" accent2="accent2" accent3="accent3" accent4="accent4" accent5="accent5" accent6="accent6" hlink="hlink" folHlink="folHlink"/>
  <p:sldLayoutIdLst>
    <p:sldLayoutId id="2147491766"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363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pitchFamily="-105" charset="0"/>
                <a:ea typeface="+mn-ea"/>
                <a:cs typeface="+mn-cs"/>
              </a:defRPr>
            </a:lvl1pPr>
          </a:lstStyle>
          <a:p>
            <a:pPr>
              <a:defRPr/>
            </a:pPr>
            <a:endParaRPr lang="en-US"/>
          </a:p>
        </p:txBody>
      </p:sp>
      <p:sp>
        <p:nvSpPr>
          <p:cNvPr id="45363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charset="0"/>
              </a:defRPr>
            </a:lvl1pPr>
          </a:lstStyle>
          <a:p>
            <a:pPr>
              <a:defRPr/>
            </a:pPr>
            <a:fld id="{9CB47C02-DFCB-9941-8173-1A114AB04176}" type="slidenum">
              <a:rPr lang="en-US"/>
              <a:pPr>
                <a:defRPr/>
              </a:pPr>
              <a:t>‹#›</a:t>
            </a:fld>
            <a:endParaRPr lang="en-US"/>
          </a:p>
        </p:txBody>
      </p:sp>
      <p:grpSp>
        <p:nvGrpSpPr>
          <p:cNvPr id="65540" name="Group 4"/>
          <p:cNvGrpSpPr>
            <a:grpSpLocks/>
          </p:cNvGrpSpPr>
          <p:nvPr/>
        </p:nvGrpSpPr>
        <p:grpSpPr bwMode="auto">
          <a:xfrm>
            <a:off x="0" y="0"/>
            <a:ext cx="9140825" cy="6850063"/>
            <a:chOff x="0" y="0"/>
            <a:chExt cx="5758" cy="4315"/>
          </a:xfrm>
        </p:grpSpPr>
        <p:grpSp>
          <p:nvGrpSpPr>
            <p:cNvPr id="65544" name="Group 5"/>
            <p:cNvGrpSpPr>
              <a:grpSpLocks/>
            </p:cNvGrpSpPr>
            <p:nvPr userDrawn="1"/>
          </p:nvGrpSpPr>
          <p:grpSpPr bwMode="auto">
            <a:xfrm>
              <a:off x="1728" y="2230"/>
              <a:ext cx="4027" cy="2085"/>
              <a:chOff x="1728" y="2230"/>
              <a:chExt cx="4027" cy="2085"/>
            </a:xfrm>
          </p:grpSpPr>
          <p:sp>
            <p:nvSpPr>
              <p:cNvPr id="45363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BONES" pitchFamily="-105" charset="0"/>
                  <a:ea typeface="+mn-ea"/>
                  <a:cs typeface="+mn-cs"/>
                </a:endParaRPr>
              </a:p>
            </p:txBody>
          </p:sp>
          <p:sp>
            <p:nvSpPr>
              <p:cNvPr id="45363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45364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BONES" pitchFamily="-105" charset="0"/>
                  <a:ea typeface="+mn-ea"/>
                  <a:cs typeface="+mn-cs"/>
                </a:endParaRPr>
              </a:p>
            </p:txBody>
          </p:sp>
          <p:sp>
            <p:nvSpPr>
              <p:cNvPr id="655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5364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grpSp>
        <p:sp>
          <p:nvSpPr>
            <p:cNvPr id="45364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BONES" pitchFamily="-105" charset="0"/>
                <a:ea typeface="+mn-ea"/>
                <a:cs typeface="+mn-cs"/>
              </a:endParaRPr>
            </a:p>
          </p:txBody>
        </p:sp>
        <p:sp>
          <p:nvSpPr>
            <p:cNvPr id="65546" name="Freeform 12"/>
            <p:cNvSpPr>
              <a:spLocks/>
            </p:cNvSpPr>
            <p:nvPr/>
          </p:nvSpPr>
          <p:spPr bwMode="hidden">
            <a:xfrm>
              <a:off x="0" y="0"/>
              <a:ext cx="5758" cy="1776"/>
            </a:xfrm>
            <a:custGeom>
              <a:avLst/>
              <a:gdLst>
                <a:gd name="T0" fmla="*/ 0 w 5740"/>
                <a:gd name="T1" fmla="*/ 0 h 1906"/>
                <a:gd name="T2" fmla="*/ 0 w 5740"/>
                <a:gd name="T3" fmla="*/ 1010 h 1906"/>
                <a:gd name="T4" fmla="*/ 5902 w 5740"/>
                <a:gd name="T5" fmla="*/ 1010 h 1906"/>
                <a:gd name="T6" fmla="*/ 5902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45364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5364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pitchFamily="-105" charset="0"/>
                <a:ea typeface="+mn-ea"/>
                <a:cs typeface="+mn-cs"/>
              </a:defRPr>
            </a:lvl1pPr>
          </a:lstStyle>
          <a:p>
            <a:pPr>
              <a:defRPr/>
            </a:pPr>
            <a:endParaRPr lang="en-US"/>
          </a:p>
        </p:txBody>
      </p:sp>
      <p:sp>
        <p:nvSpPr>
          <p:cNvPr id="45364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169" r:id="rId1"/>
    <p:sldLayoutId id="2147490958" r:id="rId2"/>
    <p:sldLayoutId id="2147490959" r:id="rId3"/>
    <p:sldLayoutId id="2147490960" r:id="rId4"/>
    <p:sldLayoutId id="2147490961" r:id="rId5"/>
    <p:sldLayoutId id="2147490962" r:id="rId6"/>
    <p:sldLayoutId id="2147490963" r:id="rId7"/>
    <p:sldLayoutId id="2147490964" r:id="rId8"/>
    <p:sldLayoutId id="2147490965" r:id="rId9"/>
    <p:sldLayoutId id="2147490966" r:id="rId10"/>
    <p:sldLayoutId id="2147490967" r:id="rId11"/>
    <p:sldLayoutId id="2147490968"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5"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hlink"/>
        </a:buClr>
        <a:buSzPct val="70000"/>
        <a:buFont typeface="Wingdings" pitchFamily="-105" charset="2"/>
        <a:buChar char="n"/>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solidFill>
                <a:srgbClr val="000000"/>
              </a:solidFill>
            </a:endParaRPr>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solidFill>
                <a:srgbClr val="000000"/>
              </a:solidFill>
            </a:endParaRPr>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6680590"/>
      </p:ext>
    </p:extLst>
  </p:cSld>
  <p:clrMap bg1="lt1" tx1="dk1" bg2="lt2" tx2="dk2" accent1="accent1" accent2="accent2" accent3="accent3" accent4="accent4" accent5="accent5" accent6="accent6" hlink="hlink" folHlink="folHlink"/>
  <p:sldLayoutIdLst>
    <p:sldLayoutId id="2147491768" r:id="rId1"/>
    <p:sldLayoutId id="2147491769" r:id="rId2"/>
    <p:sldLayoutId id="2147491770" r:id="rId3"/>
    <p:sldLayoutId id="2147491771" r:id="rId4"/>
    <p:sldLayoutId id="2147491772" r:id="rId5"/>
    <p:sldLayoutId id="2147491773" r:id="rId6"/>
    <p:sldLayoutId id="2147491774" r:id="rId7"/>
    <p:sldLayoutId id="2147491775" r:id="rId8"/>
    <p:sldLayoutId id="2147491776" r:id="rId9"/>
    <p:sldLayoutId id="2147491777" r:id="rId10"/>
    <p:sldLayoutId id="2147491778" r:id="rId11"/>
  </p:sldLayoutIdLst>
  <p:txStyles>
    <p:titleStyle>
      <a:lvl1pPr algn="ctr" rtl="0" eaLnBrk="0" fontAlgn="base" hangingPunct="0">
        <a:spcBef>
          <a:spcPct val="0"/>
        </a:spcBef>
        <a:spcAft>
          <a:spcPct val="0"/>
        </a:spcAft>
        <a:defRPr sz="4400" b="1">
          <a:solidFill>
            <a:schemeClr val="tx1"/>
          </a:solidFill>
          <a:latin typeface="+mj-lt"/>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extLst>
      <p:ext uri="{BB962C8B-B14F-4D97-AF65-F5344CB8AC3E}">
        <p14:creationId xmlns:p14="http://schemas.microsoft.com/office/powerpoint/2010/main" val="475042618"/>
      </p:ext>
    </p:extLst>
  </p:cSld>
  <p:clrMap bg1="dk2" tx1="lt1" bg2="dk1" tx2="lt2" accent1="accent1" accent2="accent2" accent3="accent3" accent4="accent4" accent5="accent5" accent6="accent6" hlink="hlink" folHlink="folHlink"/>
  <p:sldLayoutIdLst>
    <p:sldLayoutId id="214749178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a:solidFill>
                  <a:srgbClr val="5B87F2"/>
                </a:solidFill>
                <a:latin typeface="Arial" charset="0"/>
              </a:defRPr>
            </a:lvl1pPr>
          </a:lstStyle>
          <a:p>
            <a:pPr>
              <a:defRPr/>
            </a:pPr>
            <a:fld id="{BAED61FA-8395-B745-986F-3AFEDF435E79}" type="slidenum">
              <a:rPr lang="en-US"/>
              <a:pPr>
                <a:defRPr/>
              </a:pPr>
              <a:t>‹#›</a:t>
            </a:fld>
            <a:endParaRPr lang="en-US"/>
          </a:p>
        </p:txBody>
      </p:sp>
    </p:spTree>
    <p:extLst>
      <p:ext uri="{BB962C8B-B14F-4D97-AF65-F5344CB8AC3E}">
        <p14:creationId xmlns:p14="http://schemas.microsoft.com/office/powerpoint/2010/main" val="335213646"/>
      </p:ext>
    </p:extLst>
  </p:cSld>
  <p:clrMap bg1="lt1" tx1="dk1" bg2="lt2" tx2="dk2" accent1="accent1" accent2="accent2" accent3="accent3" accent4="accent4" accent5="accent5" accent6="accent6" hlink="hlink" folHlink="folHlink"/>
  <p:sldLayoutIdLst>
    <p:sldLayoutId id="2147491782" r:id="rId1"/>
    <p:sldLayoutId id="2147491783"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3358212870"/>
      </p:ext>
    </p:extLst>
  </p:cSld>
  <p:clrMap bg1="dk2" tx1="lt1" bg2="dk1" tx2="lt2" accent1="accent1" accent2="accent2" accent3="accent3" accent4="accent4" accent5="accent5" accent6="accent6" hlink="hlink" folHlink="folHlink"/>
  <p:sldLayoutIdLst>
    <p:sldLayoutId id="214749178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417133045"/>
      </p:ext>
    </p:extLst>
  </p:cSld>
  <p:clrMap bg1="dk2" tx1="lt1" bg2="dk1" tx2="lt2" accent1="accent1" accent2="accent2" accent3="accent3" accent4="accent4" accent5="accent5" accent6="accent6" hlink="hlink" folHlink="folHlink"/>
  <p:sldLayoutIdLst>
    <p:sldLayoutId id="2147491787" r:id="rId1"/>
    <p:sldLayoutId id="2147491788"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756973B8-20C5-0345-AB05-30F95D12ADB9}" type="slidenum">
              <a:rPr lang="en-US"/>
              <a:pPr>
                <a:defRPr/>
              </a:pPr>
              <a:t>‹#›</a:t>
            </a:fld>
            <a:endParaRPr lang="en-US"/>
          </a:p>
        </p:txBody>
      </p:sp>
    </p:spTree>
    <p:extLst>
      <p:ext uri="{BB962C8B-B14F-4D97-AF65-F5344CB8AC3E}">
        <p14:creationId xmlns:p14="http://schemas.microsoft.com/office/powerpoint/2010/main" val="3241002450"/>
      </p:ext>
    </p:extLst>
  </p:cSld>
  <p:clrMap bg1="lt1" tx1="dk1" bg2="lt2" tx2="dk2" accent1="accent1" accent2="accent2" accent3="accent3" accent4="accent4" accent5="accent5" accent6="accent6" hlink="hlink" folHlink="folHlink"/>
  <p:sldLayoutIdLst>
    <p:sldLayoutId id="2147491790"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1"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3"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71694"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6"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8"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0"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3"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1724"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440240DC-2299-914D-8E0E-DE6DC4A58513}" type="slidenum">
              <a:rPr lang="en-US"/>
              <a:pPr>
                <a:defRPr/>
              </a:pPr>
              <a:t>‹#›</a:t>
            </a:fld>
            <a:endParaRPr lang="en-US"/>
          </a:p>
        </p:txBody>
      </p:sp>
    </p:spTree>
    <p:extLst>
      <p:ext uri="{BB962C8B-B14F-4D97-AF65-F5344CB8AC3E}">
        <p14:creationId xmlns:p14="http://schemas.microsoft.com/office/powerpoint/2010/main" val="3170015108"/>
      </p:ext>
    </p:extLst>
  </p:cSld>
  <p:clrMap bg1="dk2" tx1="lt1" bg2="dk1" tx2="lt2" accent1="accent1" accent2="accent2" accent3="accent3" accent4="accent4" accent5="accent5" accent6="accent6" hlink="hlink" folHlink="folHlink"/>
  <p:sldLayoutIdLst>
    <p:sldLayoutId id="2147491792" r:id="rId1"/>
    <p:sldLayoutId id="2147491793"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2637599"/>
      </p:ext>
    </p:extLst>
  </p:cSld>
  <p:clrMap bg1="dk2" tx1="lt1" bg2="dk1" tx2="lt2" accent1="accent1" accent2="accent2" accent3="accent3" accent4="accent4" accent5="accent5" accent6="accent6" hlink="hlink" folHlink="folHlink"/>
  <p:sldLayoutIdLst>
    <p:sldLayoutId id="2147491795" r:id="rId1"/>
    <p:sldLayoutId id="2147491796" r:id="rId2"/>
    <p:sldLayoutId id="2147491797" r:id="rId3"/>
    <p:sldLayoutId id="2147491798" r:id="rId4"/>
    <p:sldLayoutId id="2147491799" r:id="rId5"/>
    <p:sldLayoutId id="2147491800" r:id="rId6"/>
    <p:sldLayoutId id="2147491801" r:id="rId7"/>
    <p:sldLayoutId id="2147491802" r:id="rId8"/>
    <p:sldLayoutId id="2147491803" r:id="rId9"/>
    <p:sldLayoutId id="2147491804" r:id="rId10"/>
    <p:sldLayoutId id="2147491805" r:id="rId11"/>
    <p:sldLayoutId id="2147491806"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8480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1" hangingPunct="1">
              <a:defRPr/>
            </a:pPr>
            <a:endParaRPr lang="en-US">
              <a:solidFill>
                <a:srgbClr val="000000"/>
              </a:solidFill>
              <a:cs typeface="Arial"/>
            </a:endParaRPr>
          </a:p>
        </p:txBody>
      </p:sp>
      <p:sp>
        <p:nvSpPr>
          <p:cNvPr id="148480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lgn="ctr" eaLnBrk="1" hangingPunct="1">
              <a:defRPr/>
            </a:pPr>
            <a:endParaRPr lang="en-US">
              <a:solidFill>
                <a:srgbClr val="000000"/>
              </a:solidFill>
              <a:cs typeface="Arial"/>
            </a:endParaRPr>
          </a:p>
        </p:txBody>
      </p:sp>
      <p:sp>
        <p:nvSpPr>
          <p:cNvPr id="148480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1" hangingPunct="1">
              <a:defRPr/>
            </a:pPr>
            <a:fld id="{689581DA-2783-024D-83B7-2BAF61A41B58}" type="slidenum">
              <a:rPr lang="en-US">
                <a:solidFill>
                  <a:srgbClr val="000000"/>
                </a:solidFill>
                <a:cs typeface="Arial"/>
              </a:rPr>
              <a:pPr eaLnBrk="1" hangingPunct="1">
                <a:defRPr/>
              </a:pPr>
              <a:t>‹#›</a:t>
            </a:fld>
            <a:endParaRPr lang="en-US">
              <a:solidFill>
                <a:srgbClr val="000000"/>
              </a:solidFill>
              <a:cs typeface="Arial"/>
            </a:endParaRPr>
          </a:p>
        </p:txBody>
      </p:sp>
    </p:spTree>
    <p:extLst>
      <p:ext uri="{BB962C8B-B14F-4D97-AF65-F5344CB8AC3E}">
        <p14:creationId xmlns:p14="http://schemas.microsoft.com/office/powerpoint/2010/main" val="2040986329"/>
      </p:ext>
    </p:extLst>
  </p:cSld>
  <p:clrMap bg1="lt1" tx1="dk1" bg2="lt2" tx2="dk2" accent1="accent1" accent2="accent2" accent3="accent3" accent4="accent4" accent5="accent5" accent6="accent6" hlink="hlink" folHlink="folHlink"/>
  <p:sldLayoutIdLst>
    <p:sldLayoutId id="2147491808" r:id="rId1"/>
    <p:sldLayoutId id="2147491809" r:id="rId2"/>
    <p:sldLayoutId id="2147491810" r:id="rId3"/>
    <p:sldLayoutId id="2147491811" r:id="rId4"/>
    <p:sldLayoutId id="2147491812" r:id="rId5"/>
    <p:sldLayoutId id="2147491813" r:id="rId6"/>
    <p:sldLayoutId id="2147491814" r:id="rId7"/>
    <p:sldLayoutId id="2147491815" r:id="rId8"/>
    <p:sldLayoutId id="2147491816" r:id="rId9"/>
    <p:sldLayoutId id="2147491817" r:id="rId10"/>
    <p:sldLayoutId id="214749181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9698" name="TextBox 6"/>
          <p:cNvSpPr txBox="1">
            <a:spLocks noChangeArrowheads="1"/>
          </p:cNvSpPr>
          <p:nvPr userDrawn="1"/>
        </p:nvSpPr>
        <p:spPr bwMode="auto">
          <a:xfrm>
            <a:off x="2514600" y="0"/>
            <a:ext cx="61722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sz="3800" b="1">
                <a:solidFill>
                  <a:srgbClr val="8B999C"/>
                </a:solidFill>
                <a:latin typeface="Candara" charset="0"/>
                <a:cs typeface="Arial" charset="0"/>
              </a:rPr>
              <a:t>general books</a:t>
            </a:r>
          </a:p>
        </p:txBody>
      </p:sp>
      <p:pic>
        <p:nvPicPr>
          <p:cNvPr id="131075" name="Picture 8" descr="Product-General.png"/>
          <p:cNvPicPr>
            <a:picLocks noChangeAspect="1"/>
          </p:cNvPicPr>
          <p:nvPr userDrawn="1"/>
        </p:nvPicPr>
        <p:blipFill>
          <a:blip r:embed="rId14">
            <a:extLst>
              <a:ext uri="{28A0092B-C50C-407E-A947-70E740481C1C}">
                <a14:useLocalDpi xmlns:a14="http://schemas.microsoft.com/office/drawing/2010/main"/>
              </a:ext>
            </a:extLst>
          </a:blip>
          <a:srcRect/>
          <a:stretch>
            <a:fillRect/>
          </a:stretch>
        </p:blipFill>
        <p:spPr bwMode="auto">
          <a:xfrm>
            <a:off x="0" y="1738313"/>
            <a:ext cx="9144000" cy="3848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1076" name="Picture 9" descr="AiG 2007 URL Logo.png"/>
          <p:cNvPicPr>
            <a:picLocks noChangeAspect="1"/>
          </p:cNvPicPr>
          <p:nvPr userDrawn="1"/>
        </p:nvPicPr>
        <p:blipFill>
          <a:blip r:embed="rId15">
            <a:extLst>
              <a:ext uri="{28A0092B-C50C-407E-A947-70E740481C1C}">
                <a14:useLocalDpi xmlns:a14="http://schemas.microsoft.com/office/drawing/2010/main"/>
              </a:ext>
            </a:extLst>
          </a:blip>
          <a:srcRect/>
          <a:stretch>
            <a:fillRect/>
          </a:stretch>
        </p:blipFill>
        <p:spPr bwMode="auto">
          <a:xfrm>
            <a:off x="6626225" y="5672138"/>
            <a:ext cx="2125663"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1077" name="Picture 9" descr="Product Scan Lines.png"/>
          <p:cNvPicPr>
            <a:picLocks noChangeAspect="1"/>
          </p:cNvPicPr>
          <p:nvPr userDrawn="1"/>
        </p:nvPicPr>
        <p:blipFill>
          <a:blip r:embed="rId16">
            <a:extLst>
              <a:ext uri="{28A0092B-C50C-407E-A947-70E740481C1C}">
                <a14:useLocalDpi xmlns:a14="http://schemas.microsoft.com/office/drawing/2010/main"/>
              </a:ext>
            </a:extLst>
          </a:blip>
          <a:srcRect/>
          <a:stretch>
            <a:fillRect/>
          </a:stretch>
        </p:blipFill>
        <p:spPr bwMode="auto">
          <a:xfrm>
            <a:off x="0" y="0"/>
            <a:ext cx="9144000" cy="642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107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107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7892809"/>
      </p:ext>
    </p:extLst>
  </p:cSld>
  <p:clrMap bg1="dk2" tx1="lt1" bg2="dk1" tx2="lt2" accent1="accent1" accent2="accent2" accent3="accent3" accent4="accent4" accent5="accent5" accent6="accent6" hlink="hlink" folHlink="folHlink"/>
  <p:sldLayoutIdLst>
    <p:sldLayoutId id="2147491820" r:id="rId1"/>
    <p:sldLayoutId id="2147491821" r:id="rId2"/>
    <p:sldLayoutId id="2147491822" r:id="rId3"/>
    <p:sldLayoutId id="2147491823" r:id="rId4"/>
    <p:sldLayoutId id="2147491824" r:id="rId5"/>
    <p:sldLayoutId id="2147491825" r:id="rId6"/>
    <p:sldLayoutId id="2147491826" r:id="rId7"/>
    <p:sldLayoutId id="2147491827" r:id="rId8"/>
    <p:sldLayoutId id="2147491828" r:id="rId9"/>
    <p:sldLayoutId id="2147491829" r:id="rId10"/>
    <p:sldLayoutId id="2147491830" r:id="rId11"/>
  </p:sldLayoutIdLst>
  <p:txStyles>
    <p:titleStyle>
      <a:lvl1pPr algn="ctr" rtl="0" eaLnBrk="0" fontAlgn="base" hangingPunct="0">
        <a:spcBef>
          <a:spcPct val="0"/>
        </a:spcBef>
        <a:spcAft>
          <a:spcPct val="0"/>
        </a:spcAft>
        <a:defRPr sz="4400" b="1">
          <a:solidFill>
            <a:schemeClr val="tx1"/>
          </a:solidFill>
          <a:latin typeface="+mj-lt"/>
          <a:ea typeface="+mj-ea"/>
          <a:cs typeface="+mj-cs"/>
        </a:defRPr>
      </a:lvl1pPr>
      <a:lvl2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2pPr>
      <a:lvl3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3pPr>
      <a:lvl4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4pPr>
      <a:lvl5pPr algn="ctr" rtl="0" eaLnBrk="0" fontAlgn="base" hangingPunct="0">
        <a:spcBef>
          <a:spcPct val="0"/>
        </a:spcBef>
        <a:spcAft>
          <a:spcPct val="0"/>
        </a:spcAft>
        <a:defRPr sz="4400" b="1">
          <a:solidFill>
            <a:schemeClr val="tx1"/>
          </a:solidFill>
          <a:latin typeface="Candara" charset="0"/>
          <a:ea typeface="ＭＳ Ｐゴシック" charset="0"/>
          <a:cs typeface="Arial" charset="0"/>
        </a:defRPr>
      </a:lvl5pPr>
      <a:lvl6pPr marL="457200" algn="ctr" rtl="0" fontAlgn="base">
        <a:spcBef>
          <a:spcPct val="0"/>
        </a:spcBef>
        <a:spcAft>
          <a:spcPct val="0"/>
        </a:spcAft>
        <a:defRPr sz="4400" b="1">
          <a:solidFill>
            <a:schemeClr val="tx1"/>
          </a:solidFill>
          <a:latin typeface="Candara" charset="0"/>
          <a:ea typeface="ＭＳ Ｐゴシック" charset="0"/>
          <a:cs typeface="Arial" charset="0"/>
        </a:defRPr>
      </a:lvl6pPr>
      <a:lvl7pPr marL="914400" algn="ctr" rtl="0" fontAlgn="base">
        <a:spcBef>
          <a:spcPct val="0"/>
        </a:spcBef>
        <a:spcAft>
          <a:spcPct val="0"/>
        </a:spcAft>
        <a:defRPr sz="4400" b="1">
          <a:solidFill>
            <a:schemeClr val="tx1"/>
          </a:solidFill>
          <a:latin typeface="Candara" charset="0"/>
          <a:ea typeface="ＭＳ Ｐゴシック" charset="0"/>
          <a:cs typeface="Arial" charset="0"/>
        </a:defRPr>
      </a:lvl7pPr>
      <a:lvl8pPr marL="1371600" algn="ctr" rtl="0" fontAlgn="base">
        <a:spcBef>
          <a:spcPct val="0"/>
        </a:spcBef>
        <a:spcAft>
          <a:spcPct val="0"/>
        </a:spcAft>
        <a:defRPr sz="4400" b="1">
          <a:solidFill>
            <a:schemeClr val="tx1"/>
          </a:solidFill>
          <a:latin typeface="Candara" charset="0"/>
          <a:ea typeface="ＭＳ Ｐゴシック" charset="0"/>
          <a:cs typeface="Arial" charset="0"/>
        </a:defRPr>
      </a:lvl8pPr>
      <a:lvl9pPr marL="1828800" algn="ctr" rtl="0" fontAlgn="base">
        <a:spcBef>
          <a:spcPct val="0"/>
        </a:spcBef>
        <a:spcAft>
          <a:spcPct val="0"/>
        </a:spcAft>
        <a:defRPr sz="4400" b="1">
          <a:solidFill>
            <a:schemeClr val="tx1"/>
          </a:solidFill>
          <a:latin typeface="Candara" charset="0"/>
          <a:ea typeface="ＭＳ Ｐゴシック" charset="0"/>
          <a:cs typeface="Arial" charset="0"/>
        </a:defRPr>
      </a:lvl9pPr>
    </p:titleStyle>
    <p:bodyStyle>
      <a:lvl1pPr marL="342900" indent="-342900" algn="l" rtl="0" eaLnBrk="0" fontAlgn="base" hangingPunct="0">
        <a:spcBef>
          <a:spcPct val="20000"/>
        </a:spcBef>
        <a:spcAft>
          <a:spcPct val="0"/>
        </a:spcAft>
        <a:buFont typeface="Arial" charset="0"/>
        <a:buChar char="•"/>
        <a:defRPr sz="3200" b="1">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b="1">
          <a:solidFill>
            <a:schemeClr val="tx1"/>
          </a:solidFill>
          <a:latin typeface="+mn-lt"/>
          <a:ea typeface="Arial" charset="0"/>
          <a:cs typeface="+mn-cs"/>
        </a:defRPr>
      </a:lvl2pPr>
      <a:lvl3pPr marL="1143000" indent="-228600" algn="l" rtl="0" eaLnBrk="0" fontAlgn="base" hangingPunct="0">
        <a:spcBef>
          <a:spcPct val="20000"/>
        </a:spcBef>
        <a:spcAft>
          <a:spcPct val="0"/>
        </a:spcAft>
        <a:buFont typeface="Arial" charset="0"/>
        <a:buChar char="•"/>
        <a:defRPr sz="2400" b="1">
          <a:solidFill>
            <a:schemeClr val="tx1"/>
          </a:solidFill>
          <a:latin typeface="+mn-lt"/>
          <a:ea typeface="Arial" charset="0"/>
          <a:cs typeface="+mn-cs"/>
        </a:defRPr>
      </a:lvl3pPr>
      <a:lvl4pPr marL="16002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4pPr>
      <a:lvl5pPr marL="2057400" indent="-228600" algn="l" rtl="0" eaLnBrk="0" fontAlgn="base" hangingPunct="0">
        <a:spcBef>
          <a:spcPct val="20000"/>
        </a:spcBef>
        <a:spcAft>
          <a:spcPct val="0"/>
        </a:spcAft>
        <a:buFont typeface="Arial" charset="0"/>
        <a:buChar char="»"/>
        <a:defRPr sz="2000" b="1">
          <a:solidFill>
            <a:schemeClr val="tx1"/>
          </a:solidFill>
          <a:latin typeface="+mn-lt"/>
          <a:ea typeface="Arial" charset="0"/>
          <a:cs typeface="+mn-cs"/>
        </a:defRPr>
      </a:lvl5pPr>
      <a:lvl6pPr marL="25146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6pPr>
      <a:lvl7pPr marL="29718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7pPr>
      <a:lvl8pPr marL="34290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8pPr>
      <a:lvl9pPr marL="3886200" indent="-228600" algn="l" rtl="0" fontAlgn="base">
        <a:spcBef>
          <a:spcPct val="20000"/>
        </a:spcBef>
        <a:spcAft>
          <a:spcPct val="0"/>
        </a:spcAft>
        <a:buFont typeface="Arial" charset="0"/>
        <a:buChar char="»"/>
        <a:defRPr sz="2000" b="1">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mn-ea"/>
                <a:cs typeface="+mn-cs"/>
              </a:defRPr>
            </a:lvl1pPr>
          </a:lstStyle>
          <a:p>
            <a:pPr>
              <a:defRPr/>
            </a:pPr>
            <a:endParaRPr lang="en-US"/>
          </a:p>
        </p:txBody>
      </p:sp>
      <p:sp>
        <p:nvSpPr>
          <p:cNvPr id="2519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mn-ea"/>
                <a:cs typeface="+mn-cs"/>
              </a:defRPr>
            </a:lvl1pPr>
          </a:lstStyle>
          <a:p>
            <a:pPr>
              <a:defRPr/>
            </a:pPr>
            <a:endParaRPr lang="en-US"/>
          </a:p>
        </p:txBody>
      </p:sp>
      <p:sp>
        <p:nvSpPr>
          <p:cNvPr id="2519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Arial" charset="0"/>
              </a:defRPr>
            </a:lvl1pPr>
          </a:lstStyle>
          <a:p>
            <a:pPr>
              <a:defRPr/>
            </a:pPr>
            <a:fld id="{3EF71632-27EE-D74D-9652-317FFAC2F4B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0979" r:id="rId1"/>
    <p:sldLayoutId id="2147490980" r:id="rId2"/>
    <p:sldLayoutId id="2147490981" r:id="rId3"/>
    <p:sldLayoutId id="2147490982" r:id="rId4"/>
    <p:sldLayoutId id="2147490983" r:id="rId5"/>
    <p:sldLayoutId id="2147490984" r:id="rId6"/>
    <p:sldLayoutId id="2147490985" r:id="rId7"/>
    <p:sldLayoutId id="2147490986" r:id="rId8"/>
    <p:sldLayoutId id="2147490987" r:id="rId9"/>
    <p:sldLayoutId id="2147490988" r:id="rId10"/>
    <p:sldLayoutId id="2147490989" r:id="rId1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a:defRPr/>
            </a:pPr>
            <a:fld id="{435795D7-4DF8-0C41-B150-91E2392B568F}" type="slidenum">
              <a:rPr lang="en-US"/>
              <a:pPr>
                <a:defRPr/>
              </a:pPr>
              <a:t>‹#›</a:t>
            </a:fld>
            <a:endParaRPr lang="en-US"/>
          </a:p>
        </p:txBody>
      </p:sp>
    </p:spTree>
    <p:extLst>
      <p:ext uri="{BB962C8B-B14F-4D97-AF65-F5344CB8AC3E}">
        <p14:creationId xmlns:p14="http://schemas.microsoft.com/office/powerpoint/2010/main" val="2005102949"/>
      </p:ext>
    </p:extLst>
  </p:cSld>
  <p:clrMap bg1="lt1" tx1="dk1" bg2="lt2" tx2="dk2" accent1="accent1" accent2="accent2" accent3="accent3" accent4="accent4" accent5="accent5" accent6="accent6" hlink="hlink" folHlink="folHlink"/>
  <p:sldLayoutIdLst>
    <p:sldLayoutId id="2147491832" r:id="rId1"/>
    <p:sldLayoutId id="2147491833" r:id="rId2"/>
    <p:sldLayoutId id="2147491834" r:id="rId3"/>
    <p:sldLayoutId id="2147491835" r:id="rId4"/>
    <p:sldLayoutId id="2147491836" r:id="rId5"/>
    <p:sldLayoutId id="2147491837" r:id="rId6"/>
    <p:sldLayoutId id="2147491838" r:id="rId7"/>
    <p:sldLayoutId id="2147491839" r:id="rId8"/>
    <p:sldLayoutId id="2147491840" r:id="rId9"/>
    <p:sldLayoutId id="2147491841" r:id="rId10"/>
    <p:sldLayoutId id="214749184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35" name="Freeform 6"/>
            <p:cNvSpPr>
              <a:spLocks/>
            </p:cNvSpPr>
            <p:nvPr/>
          </p:nvSpPr>
          <p:spPr bwMode="hidden">
            <a:xfrm>
              <a:off x="4038" y="3577"/>
              <a:ext cx="1720" cy="65"/>
            </a:xfrm>
            <a:custGeom>
              <a:avLst/>
              <a:gdLst>
                <a:gd name="T0" fmla="*/ 1698 w 1722"/>
                <a:gd name="T1" fmla="*/ 54 h 66"/>
                <a:gd name="T2" fmla="*/ 1698 w 1722"/>
                <a:gd name="T3" fmla="*/ 48 h 66"/>
                <a:gd name="T4" fmla="*/ 0 w 1722"/>
                <a:gd name="T5" fmla="*/ 0 h 66"/>
                <a:gd name="T6" fmla="*/ 0 w 1722"/>
                <a:gd name="T7" fmla="*/ 36 h 66"/>
                <a:gd name="T8" fmla="*/ 1698 w 1722"/>
                <a:gd name="T9" fmla="*/ 54 h 66"/>
                <a:gd name="T10" fmla="*/ 1698 w 1722"/>
                <a:gd name="T11" fmla="*/ 5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37" name="Freeform 8"/>
            <p:cNvSpPr>
              <a:spLocks/>
            </p:cNvSpPr>
            <p:nvPr/>
          </p:nvSpPr>
          <p:spPr bwMode="hidden">
            <a:xfrm>
              <a:off x="4784" y="3702"/>
              <a:ext cx="974" cy="101"/>
            </a:xfrm>
            <a:custGeom>
              <a:avLst/>
              <a:gdLst>
                <a:gd name="T0" fmla="*/ 963 w 975"/>
                <a:gd name="T1" fmla="*/ 48 h 101"/>
                <a:gd name="T2" fmla="*/ 963 w 975"/>
                <a:gd name="T3" fmla="*/ 0 h 101"/>
                <a:gd name="T4" fmla="*/ 0 w 975"/>
                <a:gd name="T5" fmla="*/ 24 h 101"/>
                <a:gd name="T6" fmla="*/ 0 w 975"/>
                <a:gd name="T7" fmla="*/ 101 h 101"/>
                <a:gd name="T8" fmla="*/ 963 w 975"/>
                <a:gd name="T9" fmla="*/ 48 h 101"/>
                <a:gd name="T10" fmla="*/ 96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1038" name="Freeform 9"/>
            <p:cNvSpPr>
              <a:spLocks/>
            </p:cNvSpPr>
            <p:nvPr/>
          </p:nvSpPr>
          <p:spPr bwMode="hidden">
            <a:xfrm>
              <a:off x="3619" y="3815"/>
              <a:ext cx="2139" cy="198"/>
            </a:xfrm>
            <a:custGeom>
              <a:avLst/>
              <a:gdLst>
                <a:gd name="T0" fmla="*/ 2117 w 2141"/>
                <a:gd name="T1" fmla="*/ 0 h 198"/>
                <a:gd name="T2" fmla="*/ 0 w 2141"/>
                <a:gd name="T3" fmla="*/ 156 h 198"/>
                <a:gd name="T4" fmla="*/ 0 w 2141"/>
                <a:gd name="T5" fmla="*/ 198 h 198"/>
                <a:gd name="T6" fmla="*/ 2117 w 2141"/>
                <a:gd name="T7" fmla="*/ 0 h 198"/>
                <a:gd name="T8" fmla="*/ 211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0" name="Freeform 11"/>
            <p:cNvSpPr>
              <a:spLocks/>
            </p:cNvSpPr>
            <p:nvPr/>
          </p:nvSpPr>
          <p:spPr bwMode="hidden">
            <a:xfrm>
              <a:off x="2097" y="4043"/>
              <a:ext cx="2514" cy="276"/>
            </a:xfrm>
            <a:custGeom>
              <a:avLst/>
              <a:gdLst>
                <a:gd name="T0" fmla="*/ 2146 w 2517"/>
                <a:gd name="T1" fmla="*/ 276 h 276"/>
                <a:gd name="T2" fmla="*/ 2481 w 2517"/>
                <a:gd name="T3" fmla="*/ 204 h 276"/>
                <a:gd name="T4" fmla="*/ 2224 w 2517"/>
                <a:gd name="T5" fmla="*/ 0 h 276"/>
                <a:gd name="T6" fmla="*/ 0 w 2517"/>
                <a:gd name="T7" fmla="*/ 276 h 276"/>
                <a:gd name="T8" fmla="*/ 2146 w 2517"/>
                <a:gd name="T9" fmla="*/ 276 h 276"/>
                <a:gd name="T10" fmla="*/ 214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2" name="Freeform 13"/>
            <p:cNvSpPr>
              <a:spLocks/>
            </p:cNvSpPr>
            <p:nvPr/>
          </p:nvSpPr>
          <p:spPr bwMode="hidden">
            <a:xfrm>
              <a:off x="5030" y="3151"/>
              <a:ext cx="728" cy="240"/>
            </a:xfrm>
            <a:custGeom>
              <a:avLst/>
              <a:gdLst>
                <a:gd name="T0" fmla="*/ 717 w 729"/>
                <a:gd name="T1" fmla="*/ 240 h 240"/>
                <a:gd name="T2" fmla="*/ 0 w 729"/>
                <a:gd name="T3" fmla="*/ 0 h 240"/>
                <a:gd name="T4" fmla="*/ 0 w 729"/>
                <a:gd name="T5" fmla="*/ 6 h 240"/>
                <a:gd name="T6" fmla="*/ 717 w 729"/>
                <a:gd name="T7" fmla="*/ 240 h 240"/>
                <a:gd name="T8" fmla="*/ 71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4" name="Freeform 15"/>
            <p:cNvSpPr>
              <a:spLocks/>
            </p:cNvSpPr>
            <p:nvPr/>
          </p:nvSpPr>
          <p:spPr bwMode="hidden">
            <a:xfrm>
              <a:off x="5030" y="3049"/>
              <a:ext cx="728" cy="318"/>
            </a:xfrm>
            <a:custGeom>
              <a:avLst/>
              <a:gdLst>
                <a:gd name="T0" fmla="*/ 717 w 729"/>
                <a:gd name="T1" fmla="*/ 318 h 318"/>
                <a:gd name="T2" fmla="*/ 717 w 729"/>
                <a:gd name="T3" fmla="*/ 312 h 318"/>
                <a:gd name="T4" fmla="*/ 0 w 729"/>
                <a:gd name="T5" fmla="*/ 0 h 318"/>
                <a:gd name="T6" fmla="*/ 0 w 729"/>
                <a:gd name="T7" fmla="*/ 54 h 318"/>
                <a:gd name="T8" fmla="*/ 717 w 729"/>
                <a:gd name="T9" fmla="*/ 318 h 318"/>
                <a:gd name="T10" fmla="*/ 71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0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Arial" charset="0"/>
                <a:ea typeface="ＭＳ Ｐゴシック" charset="0"/>
                <a:cs typeface="ＭＳ Ｐゴシック"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nvGrpSpPr>
            <p:cNvPr id="1068"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Arial" pitchFamily="22" charset="0"/>
                  <a:ea typeface="ＭＳ Ｐゴシック" charset="0"/>
                  <a:cs typeface="ＭＳ Ｐゴシック"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2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22"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fontAlgn="base">
              <a:spcBef>
                <a:spcPct val="0"/>
              </a:spcBef>
              <a:spcAft>
                <a:spcPct val="0"/>
              </a:spcAft>
              <a:defRPr/>
            </a:pPr>
            <a:fld id="{97375BD2-DF08-6149-BC4F-D0A8B0FB882D}"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604472153"/>
      </p:ext>
    </p:extLst>
  </p:cSld>
  <p:clrMap bg1="dk2" tx1="lt1" bg2="dk1" tx2="lt2" accent1="accent1" accent2="accent2" accent3="accent3" accent4="accent4" accent5="accent5" accent6="accent6" hlink="hlink" folHlink="folHlink"/>
  <p:sldLayoutIdLst>
    <p:sldLayoutId id="2147491844" r:id="rId1"/>
    <p:sldLayoutId id="2147491845" r:id="rId2"/>
    <p:sldLayoutId id="2147491846" r:id="rId3"/>
    <p:sldLayoutId id="2147491847" r:id="rId4"/>
    <p:sldLayoutId id="2147491848" r:id="rId5"/>
    <p:sldLayoutId id="2147491849" r:id="rId6"/>
    <p:sldLayoutId id="2147491850" r:id="rId7"/>
    <p:sldLayoutId id="2147491851" r:id="rId8"/>
    <p:sldLayoutId id="2147491852" r:id="rId9"/>
    <p:sldLayoutId id="2147491853" r:id="rId10"/>
    <p:sldLayoutId id="2147491854" r:id="rId11"/>
    <p:sldLayoutId id="2147491855"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sz="2400" b="0">
                  <a:solidFill>
                    <a:srgbClr val="FFFFFF"/>
                  </a:solidFill>
                  <a:latin typeface="BONES" charset="0"/>
                </a:endParaRPr>
              </a:p>
            </p:txBody>
          </p:sp>
        </p:grpSp>
      </p:grpSp>
    </p:spTree>
    <p:extLst>
      <p:ext uri="{BB962C8B-B14F-4D97-AF65-F5344CB8AC3E}">
        <p14:creationId xmlns:p14="http://schemas.microsoft.com/office/powerpoint/2010/main" val="156821947"/>
      </p:ext>
    </p:extLst>
  </p:cSld>
  <p:clrMap bg1="dk2" tx1="lt1" bg2="dk1" tx2="lt2" accent1="accent1" accent2="accent2" accent3="accent3" accent4="accent4" accent5="accent5" accent6="accent6" hlink="hlink" folHlink="folHlink"/>
  <p:sldLayoutIdLst>
    <p:sldLayoutId id="2147491857" r:id="rId1"/>
    <p:sldLayoutId id="2147491858" r:id="rId2"/>
    <p:sldLayoutId id="2147491859" r:id="rId3"/>
    <p:sldLayoutId id="2147491860" r:id="rId4"/>
    <p:sldLayoutId id="2147491861" r:id="rId5"/>
    <p:sldLayoutId id="2147491862" r:id="rId6"/>
    <p:sldLayoutId id="2147491863" r:id="rId7"/>
    <p:sldLayoutId id="2147491864" r:id="rId8"/>
    <p:sldLayoutId id="2147491865" r:id="rId9"/>
    <p:sldLayoutId id="2147491866" r:id="rId10"/>
    <p:sldLayoutId id="214749186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154628" name="Group 4"/>
          <p:cNvGrpSpPr>
            <a:grpSpLocks/>
          </p:cNvGrpSpPr>
          <p:nvPr/>
        </p:nvGrpSpPr>
        <p:grpSpPr bwMode="auto">
          <a:xfrm>
            <a:off x="0" y="0"/>
            <a:ext cx="1085850" cy="6845300"/>
            <a:chOff x="0" y="0"/>
            <a:chExt cx="684" cy="4312"/>
          </a:xfrm>
        </p:grpSpPr>
        <p:sp>
          <p:nvSpPr>
            <p:cNvPr id="154629"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nvGrpSpPr>
            <p:cNvPr id="154630" name="Group 6"/>
            <p:cNvGrpSpPr>
              <a:grpSpLocks/>
            </p:cNvGrpSpPr>
            <p:nvPr/>
          </p:nvGrpSpPr>
          <p:grpSpPr bwMode="auto">
            <a:xfrm>
              <a:off x="48" y="102"/>
              <a:ext cx="96" cy="4122"/>
              <a:chOff x="48" y="102"/>
              <a:chExt cx="96" cy="4122"/>
            </a:xfrm>
          </p:grpSpPr>
          <p:sp>
            <p:nvSpPr>
              <p:cNvPr id="154631"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2"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3"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4"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5"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6"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7"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8"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39"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0"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1"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2"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3"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4"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5"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6"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7"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8"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49"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0"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1"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2"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3"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4"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5"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6"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7"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8"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4659"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grpSp>
    </p:spTree>
    <p:extLst>
      <p:ext uri="{BB962C8B-B14F-4D97-AF65-F5344CB8AC3E}">
        <p14:creationId xmlns:p14="http://schemas.microsoft.com/office/powerpoint/2010/main" val="1386636513"/>
      </p:ext>
    </p:extLst>
  </p:cSld>
  <p:clrMap bg1="dk2" tx1="lt1" bg2="dk1" tx2="lt2" accent1="accent1" accent2="accent2" accent3="accent3" accent4="accent4" accent5="accent5" accent6="accent6" hlink="hlink" folHlink="folHlink"/>
  <p:sldLayoutIdLst>
    <p:sldLayoutId id="2147491869" r:id="rId1"/>
    <p:sldLayoutId id="2147491870" r:id="rId2"/>
    <p:sldLayoutId id="2147491871" r:id="rId3"/>
    <p:sldLayoutId id="2147491872" r:id="rId4"/>
    <p:sldLayoutId id="2147491873" r:id="rId5"/>
    <p:sldLayoutId id="2147491874" r:id="rId6"/>
    <p:sldLayoutId id="2147491875" r:id="rId7"/>
    <p:sldLayoutId id="2147491876" r:id="rId8"/>
    <p:sldLayoutId id="2147491877" r:id="rId9"/>
    <p:sldLayoutId id="2147491878" r:id="rId10"/>
    <p:sldLayoutId id="2147491879"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98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98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99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ffectLst>
                  <a:outerShdw blurRad="38100" dist="38100" dir="2700000" algn="tl">
                    <a:srgbClr val="000000"/>
                  </a:outerShdw>
                </a:effectLst>
              </a:defRPr>
            </a:lvl1pPr>
          </a:lstStyle>
          <a:p>
            <a:pPr>
              <a:defRPr/>
            </a:pPr>
            <a:fld id="{9B9EDC81-DD2C-204D-927D-5296E115AF44}" type="slidenum">
              <a:rPr lang="en-US"/>
              <a:pPr>
                <a:defRPr/>
              </a:pPr>
              <a:t>‹#›</a:t>
            </a:fld>
            <a:endParaRPr lang="en-US"/>
          </a:p>
        </p:txBody>
      </p:sp>
    </p:spTree>
    <p:extLst>
      <p:ext uri="{BB962C8B-B14F-4D97-AF65-F5344CB8AC3E}">
        <p14:creationId xmlns:p14="http://schemas.microsoft.com/office/powerpoint/2010/main" val="468330082"/>
      </p:ext>
    </p:extLst>
  </p:cSld>
  <p:clrMap bg1="dk2" tx1="lt1" bg2="dk1" tx2="lt2" accent1="accent1" accent2="accent2" accent3="accent3" accent4="accent4" accent5="accent5" accent6="accent6" hlink="hlink" folHlink="folHlink"/>
  <p:sldLayoutIdLst>
    <p:sldLayoutId id="2147491881" r:id="rId1"/>
    <p:sldLayoutId id="2147491882" r:id="rId2"/>
    <p:sldLayoutId id="2147491883" r:id="rId3"/>
    <p:sldLayoutId id="2147491884" r:id="rId4"/>
    <p:sldLayoutId id="2147491885" r:id="rId5"/>
    <p:sldLayoutId id="2147491886" r:id="rId6"/>
    <p:sldLayoutId id="2147491887" r:id="rId7"/>
    <p:sldLayoutId id="2147491888" r:id="rId8"/>
    <p:sldLayoutId id="2147491889" r:id="rId9"/>
    <p:sldLayoutId id="2147491890" r:id="rId10"/>
    <p:sldLayoutId id="2147491891"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6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47" name="Freeform 6"/>
            <p:cNvSpPr>
              <a:spLocks/>
            </p:cNvSpPr>
            <p:nvPr/>
          </p:nvSpPr>
          <p:spPr bwMode="hidden">
            <a:xfrm>
              <a:off x="4038" y="3577"/>
              <a:ext cx="1720" cy="65"/>
            </a:xfrm>
            <a:custGeom>
              <a:avLst/>
              <a:gdLst>
                <a:gd name="T0" fmla="*/ 1694 w 1722"/>
                <a:gd name="T1" fmla="*/ 52 h 66"/>
                <a:gd name="T2" fmla="*/ 1694 w 1722"/>
                <a:gd name="T3" fmla="*/ 46 h 66"/>
                <a:gd name="T4" fmla="*/ 0 w 1722"/>
                <a:gd name="T5" fmla="*/ 0 h 66"/>
                <a:gd name="T6" fmla="*/ 0 w 1722"/>
                <a:gd name="T7" fmla="*/ 34 h 66"/>
                <a:gd name="T8" fmla="*/ 1694 w 1722"/>
                <a:gd name="T9" fmla="*/ 52 h 66"/>
                <a:gd name="T10" fmla="*/ 1694 w 1722"/>
                <a:gd name="T11" fmla="*/ 52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14349" name="Freeform 8"/>
            <p:cNvSpPr>
              <a:spLocks/>
            </p:cNvSpPr>
            <p:nvPr/>
          </p:nvSpPr>
          <p:spPr bwMode="hidden">
            <a:xfrm>
              <a:off x="4784" y="3702"/>
              <a:ext cx="974" cy="101"/>
            </a:xfrm>
            <a:custGeom>
              <a:avLst/>
              <a:gdLst>
                <a:gd name="T0" fmla="*/ 961 w 975"/>
                <a:gd name="T1" fmla="*/ 48 h 101"/>
                <a:gd name="T2" fmla="*/ 961 w 975"/>
                <a:gd name="T3" fmla="*/ 0 h 101"/>
                <a:gd name="T4" fmla="*/ 0 w 975"/>
                <a:gd name="T5" fmla="*/ 24 h 101"/>
                <a:gd name="T6" fmla="*/ 0 w 975"/>
                <a:gd name="T7" fmla="*/ 101 h 101"/>
                <a:gd name="T8" fmla="*/ 961 w 975"/>
                <a:gd name="T9" fmla="*/ 48 h 101"/>
                <a:gd name="T10" fmla="*/ 96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14350" name="Freeform 9"/>
            <p:cNvSpPr>
              <a:spLocks/>
            </p:cNvSpPr>
            <p:nvPr/>
          </p:nvSpPr>
          <p:spPr bwMode="hidden">
            <a:xfrm>
              <a:off x="3619" y="3815"/>
              <a:ext cx="2139" cy="198"/>
            </a:xfrm>
            <a:custGeom>
              <a:avLst/>
              <a:gdLst>
                <a:gd name="T0" fmla="*/ 2113 w 2141"/>
                <a:gd name="T1" fmla="*/ 0 h 198"/>
                <a:gd name="T2" fmla="*/ 0 w 2141"/>
                <a:gd name="T3" fmla="*/ 156 h 198"/>
                <a:gd name="T4" fmla="*/ 0 w 2141"/>
                <a:gd name="T5" fmla="*/ 198 h 198"/>
                <a:gd name="T6" fmla="*/ 2113 w 2141"/>
                <a:gd name="T7" fmla="*/ 0 h 198"/>
                <a:gd name="T8" fmla="*/ 211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2" name="Freeform 11"/>
            <p:cNvSpPr>
              <a:spLocks/>
            </p:cNvSpPr>
            <p:nvPr/>
          </p:nvSpPr>
          <p:spPr bwMode="hidden">
            <a:xfrm>
              <a:off x="2097" y="4043"/>
              <a:ext cx="2514" cy="276"/>
            </a:xfrm>
            <a:custGeom>
              <a:avLst/>
              <a:gdLst>
                <a:gd name="T0" fmla="*/ 2140 w 2517"/>
                <a:gd name="T1" fmla="*/ 276 h 276"/>
                <a:gd name="T2" fmla="*/ 2475 w 2517"/>
                <a:gd name="T3" fmla="*/ 204 h 276"/>
                <a:gd name="T4" fmla="*/ 2218 w 2517"/>
                <a:gd name="T5" fmla="*/ 0 h 276"/>
                <a:gd name="T6" fmla="*/ 0 w 2517"/>
                <a:gd name="T7" fmla="*/ 276 h 276"/>
                <a:gd name="T8" fmla="*/ 2140 w 2517"/>
                <a:gd name="T9" fmla="*/ 276 h 276"/>
                <a:gd name="T10" fmla="*/ 2140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4" name="Freeform 13"/>
            <p:cNvSpPr>
              <a:spLocks/>
            </p:cNvSpPr>
            <p:nvPr/>
          </p:nvSpPr>
          <p:spPr bwMode="hidden">
            <a:xfrm>
              <a:off x="5030" y="3151"/>
              <a:ext cx="728" cy="240"/>
            </a:xfrm>
            <a:custGeom>
              <a:avLst/>
              <a:gdLst>
                <a:gd name="T0" fmla="*/ 715 w 729"/>
                <a:gd name="T1" fmla="*/ 240 h 240"/>
                <a:gd name="T2" fmla="*/ 0 w 729"/>
                <a:gd name="T3" fmla="*/ 0 h 240"/>
                <a:gd name="T4" fmla="*/ 0 w 729"/>
                <a:gd name="T5" fmla="*/ 6 h 240"/>
                <a:gd name="T6" fmla="*/ 715 w 729"/>
                <a:gd name="T7" fmla="*/ 240 h 240"/>
                <a:gd name="T8" fmla="*/ 71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56" name="Freeform 15"/>
            <p:cNvSpPr>
              <a:spLocks/>
            </p:cNvSpPr>
            <p:nvPr/>
          </p:nvSpPr>
          <p:spPr bwMode="hidden">
            <a:xfrm>
              <a:off x="5030" y="3049"/>
              <a:ext cx="728" cy="318"/>
            </a:xfrm>
            <a:custGeom>
              <a:avLst/>
              <a:gdLst>
                <a:gd name="T0" fmla="*/ 715 w 729"/>
                <a:gd name="T1" fmla="*/ 318 h 318"/>
                <a:gd name="T2" fmla="*/ 715 w 729"/>
                <a:gd name="T3" fmla="*/ 312 h 318"/>
                <a:gd name="T4" fmla="*/ 0 w 729"/>
                <a:gd name="T5" fmla="*/ 0 h 318"/>
                <a:gd name="T6" fmla="*/ 0 w 729"/>
                <a:gd name="T7" fmla="*/ 54 h 318"/>
                <a:gd name="T8" fmla="*/ 715 w 729"/>
                <a:gd name="T9" fmla="*/ 318 h 318"/>
                <a:gd name="T10" fmla="*/ 71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69" name="Freeform 28"/>
            <p:cNvSpPr>
              <a:spLocks/>
            </p:cNvSpPr>
            <p:nvPr/>
          </p:nvSpPr>
          <p:spPr bwMode="hidden">
            <a:xfrm>
              <a:off x="5698" y="653"/>
              <a:ext cx="60" cy="311"/>
            </a:xfrm>
            <a:custGeom>
              <a:avLst/>
              <a:gdLst>
                <a:gd name="T0" fmla="*/ 0 w 60"/>
                <a:gd name="T1" fmla="*/ 144 h 312"/>
                <a:gd name="T2" fmla="*/ 60 w 60"/>
                <a:gd name="T3" fmla="*/ 29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1437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latin typeface="Tahoma" charset="0"/>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14380"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00B5F6BD-A7CD-DB48-BA20-E365B30AEEC8}" type="slidenum">
              <a:rPr lang="en-US"/>
              <a:pPr>
                <a:defRPr/>
              </a:pPr>
              <a:t>‹#›</a:t>
            </a:fld>
            <a:endParaRPr lang="en-US"/>
          </a:p>
        </p:txBody>
      </p:sp>
    </p:spTree>
    <p:extLst>
      <p:ext uri="{BB962C8B-B14F-4D97-AF65-F5344CB8AC3E}">
        <p14:creationId xmlns:p14="http://schemas.microsoft.com/office/powerpoint/2010/main" val="120963205"/>
      </p:ext>
    </p:extLst>
  </p:cSld>
  <p:clrMap bg1="dk2" tx1="lt1" bg2="dk1" tx2="lt2" accent1="accent1" accent2="accent2" accent3="accent3" accent4="accent4" accent5="accent5" accent6="accent6" hlink="hlink" folHlink="folHlink"/>
  <p:sldLayoutIdLst>
    <p:sldLayoutId id="2147491893"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6386" name="Group 2"/>
          <p:cNvGrpSpPr>
            <a:grpSpLocks/>
          </p:cNvGrpSpPr>
          <p:nvPr/>
        </p:nvGrpSpPr>
        <p:grpSpPr bwMode="auto">
          <a:xfrm>
            <a:off x="0" y="0"/>
            <a:ext cx="8478838" cy="6173788"/>
            <a:chOff x="0" y="0"/>
            <a:chExt cx="5341" cy="3889"/>
          </a:xfrm>
        </p:grpSpPr>
        <p:sp>
          <p:nvSpPr>
            <p:cNvPr id="1639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sp>
          <p:nvSpPr>
            <p:cNvPr id="1639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sz="1800">
                <a:solidFill>
                  <a:srgbClr val="FFFFFF"/>
                </a:solidFill>
                <a:latin typeface="Tahoma" charset="0"/>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1" hangingPunct="1">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1" hangingPunct="1">
              <a:spcBef>
                <a:spcPct val="50000"/>
              </a:spcBef>
              <a:defRPr sz="1400">
                <a:solidFill>
                  <a:srgbClr val="FFFFFF"/>
                </a:solidFill>
                <a:latin typeface="Times New Roman" charset="0"/>
              </a:defRPr>
            </a:lvl1pPr>
          </a:lstStyle>
          <a:p>
            <a:pPr>
              <a:defRPr/>
            </a:pPr>
            <a:fld id="{140BA2CA-2146-584A-98A4-B6C4C2C79404}"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22513295"/>
      </p:ext>
    </p:extLst>
  </p:cSld>
  <p:clrMap bg1="dk2" tx1="lt1" bg2="dk1" tx2="lt2" accent1="accent1" accent2="accent2" accent3="accent3" accent4="accent4" accent5="accent5" accent6="accent6" hlink="hlink" folHlink="folHlink"/>
  <p:sldLayoutIdLst>
    <p:sldLayoutId id="214749189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15714" name="Group 2"/>
          <p:cNvGrpSpPr>
            <a:grpSpLocks/>
          </p:cNvGrpSpPr>
          <p:nvPr/>
        </p:nvGrpSpPr>
        <p:grpSpPr bwMode="auto">
          <a:xfrm>
            <a:off x="0" y="1422400"/>
            <a:ext cx="9147175" cy="5435600"/>
            <a:chOff x="0" y="896"/>
            <a:chExt cx="5762" cy="3424"/>
          </a:xfrm>
        </p:grpSpPr>
        <p:grpSp>
          <p:nvGrpSpPr>
            <p:cNvPr id="115720" name="Group 3"/>
            <p:cNvGrpSpPr>
              <a:grpSpLocks/>
            </p:cNvGrpSpPr>
            <p:nvPr userDrawn="1"/>
          </p:nvGrpSpPr>
          <p:grpSpPr bwMode="auto">
            <a:xfrm>
              <a:off x="20" y="896"/>
              <a:ext cx="5742" cy="3424"/>
              <a:chOff x="20" y="896"/>
              <a:chExt cx="5742" cy="3424"/>
            </a:xfrm>
          </p:grpSpPr>
          <p:sp>
            <p:nvSpPr>
              <p:cNvPr id="115857"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58"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59"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60"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61"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62"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63"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64"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65"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66"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67"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68"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15869"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115721" name="Group 17"/>
            <p:cNvGrpSpPr>
              <a:grpSpLocks/>
            </p:cNvGrpSpPr>
            <p:nvPr userDrawn="1"/>
          </p:nvGrpSpPr>
          <p:grpSpPr bwMode="auto">
            <a:xfrm>
              <a:off x="0" y="2291"/>
              <a:ext cx="1385" cy="1702"/>
              <a:chOff x="0" y="2291"/>
              <a:chExt cx="1385" cy="1702"/>
            </a:xfrm>
          </p:grpSpPr>
          <p:sp>
            <p:nvSpPr>
              <p:cNvPr id="115722"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3"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4"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5"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6"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7"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8"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29"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0"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1"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2"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3"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4"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5"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6"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7"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8"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39"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0"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1"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2"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3"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4"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5"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6"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7"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8"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49"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0"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1"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2"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3"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4"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5"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6"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7"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8"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59"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0"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1"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2"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3"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4"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5"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6"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7"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8"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69"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0"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1"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2"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3"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4"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5"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6"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7"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8"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79"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0"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1"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2"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3"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4"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5"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5786"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7"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8"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89"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0"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1"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2"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3"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4"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5"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6"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7"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8"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799"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0"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1"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2"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3"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4"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5"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6"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7"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8"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09"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0"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1"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2"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3"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4"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5"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6"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7"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8"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19"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0"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1"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2"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3"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4"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5"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6"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7"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8"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29"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0"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1"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2"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3"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4"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5"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6"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7"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8"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39"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40"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41"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42"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5843"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5844"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5845"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5846"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5847"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5848"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5849"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5850"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5851"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52"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Tahoma" charset="0"/>
                </a:endParaRPr>
              </a:p>
            </p:txBody>
          </p:sp>
          <p:sp>
            <p:nvSpPr>
              <p:cNvPr id="115853"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5854"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solidFill>
                    <a:srgbClr val="FFFFFF"/>
                  </a:solidFill>
                  <a:latin typeface="Tahoma" pitchFamily="22" charset="-52"/>
                  <a:ea typeface="+mn-ea"/>
                  <a:cs typeface="+mn-cs"/>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solidFill>
                    <a:srgbClr val="FFFFFF"/>
                  </a:solidFill>
                  <a:latin typeface="Tahoma" pitchFamily="22" charset="-52"/>
                  <a:ea typeface="+mn-ea"/>
                  <a:cs typeface="+mn-cs"/>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22" charset="0"/>
                <a:ea typeface="+mn-ea"/>
                <a:cs typeface="+mn-cs"/>
              </a:defRPr>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22" charset="0"/>
                <a:ea typeface="+mn-ea"/>
                <a:cs typeface="+mn-cs"/>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defRPr>
            </a:lvl1pPr>
          </a:lstStyle>
          <a:p>
            <a:pPr>
              <a:defRPr/>
            </a:pPr>
            <a:fld id="{947BB9FA-5851-1143-BADB-520DB81B3DFA}"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4509502"/>
      </p:ext>
    </p:extLst>
  </p:cSld>
  <p:clrMap bg1="dk2" tx1="lt1" bg2="dk1" tx2="lt2" accent1="accent1" accent2="accent2" accent3="accent3" accent4="accent4" accent5="accent5" accent6="accent6" hlink="hlink" folHlink="folHlink"/>
  <p:sldLayoutIdLst>
    <p:sldLayoutId id="2147491897"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22"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1422400"/>
            <a:ext cx="9147175" cy="5435600"/>
            <a:chOff x="0" y="896"/>
            <a:chExt cx="5762" cy="3424"/>
          </a:xfrm>
        </p:grpSpPr>
        <p:grpSp>
          <p:nvGrpSpPr>
            <p:cNvPr id="29704" name="Group 3"/>
            <p:cNvGrpSpPr>
              <a:grpSpLocks/>
            </p:cNvGrpSpPr>
            <p:nvPr userDrawn="1"/>
          </p:nvGrpSpPr>
          <p:grpSpPr bwMode="auto">
            <a:xfrm>
              <a:off x="20" y="896"/>
              <a:ext cx="5742" cy="3424"/>
              <a:chOff x="20" y="896"/>
              <a:chExt cx="5742" cy="3424"/>
            </a:xfrm>
          </p:grpSpPr>
          <p:sp>
            <p:nvSpPr>
              <p:cNvPr id="29841"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42"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43"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44"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45"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46"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47"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48"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49"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50"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51"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52"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9853"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29705" name="Group 17"/>
            <p:cNvGrpSpPr>
              <a:grpSpLocks/>
            </p:cNvGrpSpPr>
            <p:nvPr userDrawn="1"/>
          </p:nvGrpSpPr>
          <p:grpSpPr bwMode="auto">
            <a:xfrm>
              <a:off x="0" y="2291"/>
              <a:ext cx="1385" cy="1702"/>
              <a:chOff x="0" y="2291"/>
              <a:chExt cx="1385" cy="1702"/>
            </a:xfrm>
          </p:grpSpPr>
          <p:sp>
            <p:nvSpPr>
              <p:cNvPr id="29706"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7"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8"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09"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0"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1"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2"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3"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4"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5"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6"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7"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8"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19"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0"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1"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2"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3"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4"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5"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6"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7"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8"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29"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0"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1"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2"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3"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4"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5"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6"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7"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8"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39"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0"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1"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2"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3"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4"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5"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6"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7"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8"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49"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0"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1"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2"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3"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4"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5"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6"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7"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8"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59"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0"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1"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2"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3"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4"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5"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6"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7"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8"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69"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770"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1"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2"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3"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4"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5"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6"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7"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8"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79"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0"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1"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2"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3"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4"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5"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6"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7"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8"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89"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0"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1"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2"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3"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4"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5"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6"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7"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8"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799"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0"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1"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2"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3"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4"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5"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6"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7"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8"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09"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0"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1"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2"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3"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4"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5"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6"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7"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8"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19"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0"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1"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2"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3"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4"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5"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26"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827"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828"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829"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830"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831"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832"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833"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834"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835"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36"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1800">
                  <a:solidFill>
                    <a:srgbClr val="FFFFFF"/>
                  </a:solidFill>
                  <a:latin typeface="Tahoma" charset="0"/>
                </a:endParaRPr>
              </a:p>
            </p:txBody>
          </p:sp>
          <p:sp>
            <p:nvSpPr>
              <p:cNvPr id="29837"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838"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Tahoma" pitchFamily="22" charset="-52"/>
                  <a:ea typeface="ＭＳ Ｐゴシック" charset="-128"/>
                  <a:cs typeface="ＭＳ Ｐゴシック" charset="-128"/>
                </a:endParaRPr>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sz="1800">
                  <a:solidFill>
                    <a:srgbClr val="FFFFFF"/>
                  </a:solidFill>
                  <a:latin typeface="Tahoma" pitchFamily="22" charset="-52"/>
                  <a:ea typeface="ＭＳ Ｐゴシック" charset="-128"/>
                  <a:cs typeface="ＭＳ Ｐゴシック" charset="-128"/>
                </a:endParaRPr>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latin typeface="Arial" pitchFamily="22" charset="0"/>
                <a:ea typeface="+mn-ea"/>
                <a:cs typeface="+mn-cs"/>
              </a:defRPr>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latin typeface="Arial" pitchFamily="22" charset="0"/>
                <a:ea typeface="+mn-ea"/>
                <a:cs typeface="+mn-cs"/>
              </a:defRPr>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latin typeface="Arial" charset="0"/>
              </a:defRPr>
            </a:lvl1pPr>
          </a:lstStyle>
          <a:p>
            <a:pPr>
              <a:defRPr/>
            </a:pPr>
            <a:fld id="{C59D4C2E-B44B-2E47-8688-D3AF8C61B129}"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26070130"/>
      </p:ext>
    </p:extLst>
  </p:cSld>
  <p:clrMap bg1="dk2" tx1="lt1" bg2="dk1" tx2="lt2" accent1="accent1" accent2="accent2" accent3="accent3" accent4="accent4" accent5="accent5" accent6="accent6" hlink="hlink" folHlink="folHlink"/>
  <p:sldLayoutIdLst>
    <p:sldLayoutId id="2147491899" r:id="rId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a:ea typeface="ＭＳ Ｐゴシック" pitchFamily="24" charset="-128"/>
          <a:cs typeface="Ari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b="1">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Font typeface="Wingdings" charset="0"/>
        <a:buChar char="§"/>
        <a:defRPr sz="28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3pPr>
      <a:lvl4pPr marL="1600200" indent="-228600" algn="l" rtl="0" eaLnBrk="0" fontAlgn="base" hangingPunct="0">
        <a:spcBef>
          <a:spcPct val="20000"/>
        </a:spcBef>
        <a:spcAft>
          <a:spcPct val="0"/>
        </a:spcAft>
        <a:buClr>
          <a:schemeClr val="folHlink"/>
        </a:buClr>
        <a:buFont typeface="Wingdings"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b="1">
          <a:solidFill>
            <a:schemeClr val="tx1"/>
          </a:solidFill>
          <a:effectLst>
            <a:outerShdw blurRad="38100" dist="38100" dir="2700000" algn="tl">
              <a:srgbClr val="000000"/>
            </a:outerShdw>
          </a:effectLst>
          <a:latin typeface="+mn-lt"/>
          <a:ea typeface="ＭＳ Ｐゴシック" pitchFamily="22" charset="-128"/>
          <a:cs typeface="ＭＳ Ｐゴシック" pitchFamily="24" charset="-128"/>
        </a:defRPr>
      </a:lvl5pPr>
      <a:lvl6pPr marL="25146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SzPct val="80000"/>
        <a:buFont typeface="Arial" pitchFamily="22" charset="0"/>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E87A6098-9EE1-4A47-BDEC-0B020D3C5169}" type="slidenum">
              <a:rPr lang="en-US"/>
              <a:pPr>
                <a:defRPr/>
              </a:pPr>
              <a:t>‹#›</a:t>
            </a:fld>
            <a:endParaRPr lang="en-US"/>
          </a:p>
        </p:txBody>
      </p:sp>
    </p:spTree>
    <p:extLst>
      <p:ext uri="{BB962C8B-B14F-4D97-AF65-F5344CB8AC3E}">
        <p14:creationId xmlns:p14="http://schemas.microsoft.com/office/powerpoint/2010/main" val="1822248848"/>
      </p:ext>
    </p:extLst>
  </p:cSld>
  <p:clrMap bg1="dk2" tx1="lt1" bg2="dk1" tx2="lt2" accent1="accent1" accent2="accent2" accent3="accent3" accent4="accent4" accent5="accent5" accent6="accent6" hlink="hlink" folHlink="folHlink"/>
  <p:sldLayoutIdLst>
    <p:sldLayoutId id="2147491901" r:id="rId1"/>
    <p:sldLayoutId id="2147491902" r:id="rId2"/>
    <p:sldLayoutId id="2147491903" r:id="rId3"/>
    <p:sldLayoutId id="2147491904" r:id="rId4"/>
    <p:sldLayoutId id="2147491905" r:id="rId5"/>
    <p:sldLayoutId id="2147491906" r:id="rId6"/>
    <p:sldLayoutId id="2147491907" r:id="rId7"/>
    <p:sldLayoutId id="2147491908" r:id="rId8"/>
    <p:sldLayoutId id="2147491909" r:id="rId9"/>
    <p:sldLayoutId id="2147491910" r:id="rId10"/>
    <p:sldLayoutId id="2147491911" r:id="rId11"/>
    <p:sldLayoutId id="2147491912"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6686495C-AB41-8540-B5F8-43965BB551F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171" r:id="rId1"/>
    <p:sldLayoutId id="2147491172" r:id="rId2"/>
    <p:sldLayoutId id="2147491173" r:id="rId3"/>
    <p:sldLayoutId id="2147491174" r:id="rId4"/>
    <p:sldLayoutId id="2147491175" r:id="rId5"/>
    <p:sldLayoutId id="2147491176" r:id="rId6"/>
    <p:sldLayoutId id="2147491177" r:id="rId7"/>
    <p:sldLayoutId id="2147491178" r:id="rId8"/>
    <p:sldLayoutId id="2147491179" r:id="rId9"/>
    <p:sldLayoutId id="2147491180" r:id="rId10"/>
    <p:sldLayoutId id="2147491181" r:id="rId11"/>
    <p:sldLayoutId id="2147491182" r:id="rId12"/>
    <p:sldLayoutId id="214749118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03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130A200E-28DC-2B4E-AB16-36EE490E5A82}" type="slidenum">
              <a:rPr lang="en-US"/>
              <a:pPr>
                <a:defRPr/>
              </a:pPr>
              <a:t>‹#›</a:t>
            </a:fld>
            <a:endParaRPr lang="en-US"/>
          </a:p>
        </p:txBody>
      </p:sp>
    </p:spTree>
    <p:extLst>
      <p:ext uri="{BB962C8B-B14F-4D97-AF65-F5344CB8AC3E}">
        <p14:creationId xmlns:p14="http://schemas.microsoft.com/office/powerpoint/2010/main" val="2126416563"/>
      </p:ext>
    </p:extLst>
  </p:cSld>
  <p:clrMap bg1="dk2" tx1="lt1" bg2="dk1" tx2="lt2" accent1="accent1" accent2="accent2" accent3="accent3" accent4="accent4" accent5="accent5" accent6="accent6" hlink="hlink" folHlink="folHlink"/>
  <p:sldLayoutIdLst>
    <p:sldLayoutId id="214749191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322A1A8B-8DA3-8F42-AA3C-659ADECEF106}" type="slidenum">
              <a:rPr lang="en-US"/>
              <a:pPr>
                <a:defRPr/>
              </a:pPr>
              <a:t>‹#›</a:t>
            </a:fld>
            <a:endParaRPr lang="en-US"/>
          </a:p>
        </p:txBody>
      </p:sp>
    </p:spTree>
    <p:extLst>
      <p:ext uri="{BB962C8B-B14F-4D97-AF65-F5344CB8AC3E}">
        <p14:creationId xmlns:p14="http://schemas.microsoft.com/office/powerpoint/2010/main" val="405310245"/>
      </p:ext>
    </p:extLst>
  </p:cSld>
  <p:clrMap bg1="lt1" tx1="dk1" bg2="lt2" tx2="dk2" accent1="accent1" accent2="accent2" accent3="accent3" accent4="accent4" accent5="accent5" accent6="accent6" hlink="hlink" folHlink="folHlink"/>
  <p:sldLayoutIdLst>
    <p:sldLayoutId id="2147491916"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70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17091"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B4F0F694-9F3D-634E-85F1-B00CBE03915B}" type="slidenum">
              <a:rPr lang="en-US"/>
              <a:pPr>
                <a:defRPr/>
              </a:pPr>
              <a:t>‹#›</a:t>
            </a:fld>
            <a:endParaRPr lang="en-US"/>
          </a:p>
        </p:txBody>
      </p:sp>
    </p:spTree>
    <p:extLst>
      <p:ext uri="{BB962C8B-B14F-4D97-AF65-F5344CB8AC3E}">
        <p14:creationId xmlns:p14="http://schemas.microsoft.com/office/powerpoint/2010/main" val="233898497"/>
      </p:ext>
    </p:extLst>
  </p:cSld>
  <p:clrMap bg1="lt1" tx1="dk1" bg2="lt2" tx2="dk2" accent1="accent1" accent2="accent2" accent3="accent3" accent4="accent4" accent5="accent5" accent6="accent6" hlink="hlink" folHlink="folHlink"/>
  <p:sldLayoutIdLst>
    <p:sldLayoutId id="2147491918" r:id="rId1"/>
    <p:sldLayoutId id="2147491919" r:id="rId2"/>
    <p:sldLayoutId id="2147491920" r:id="rId3"/>
    <p:sldLayoutId id="2147491921" r:id="rId4"/>
    <p:sldLayoutId id="2147491922" r:id="rId5"/>
    <p:sldLayoutId id="2147491923" r:id="rId6"/>
    <p:sldLayoutId id="2147491924" r:id="rId7"/>
    <p:sldLayoutId id="2147491925" r:id="rId8"/>
    <p:sldLayoutId id="2147491926" r:id="rId9"/>
    <p:sldLayoutId id="2147491927" r:id="rId10"/>
    <p:sldLayoutId id="2147491928"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28" y="1422400"/>
            <a:ext cx="9147175" cy="5435600"/>
            <a:chOff x="0" y="896"/>
            <a:chExt cx="5762" cy="3424"/>
          </a:xfrm>
        </p:grpSpPr>
        <p:grpSp>
          <p:nvGrpSpPr>
            <p:cNvPr id="102408" name="Group 3"/>
            <p:cNvGrpSpPr>
              <a:grpSpLocks/>
            </p:cNvGrpSpPr>
            <p:nvPr userDrawn="1"/>
          </p:nvGrpSpPr>
          <p:grpSpPr bwMode="auto">
            <a:xfrm>
              <a:off x="20" y="896"/>
              <a:ext cx="5742" cy="3424"/>
              <a:chOff x="20" y="896"/>
              <a:chExt cx="5742" cy="3424"/>
            </a:xfrm>
          </p:grpSpPr>
          <p:sp>
            <p:nvSpPr>
              <p:cNvPr id="1025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1025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a14="http://schemas.microsoft.com/office/drawing/2010/main" xmlns="">
                    <a:solidFill>
                      <a:srgbClr val="FFFFFF"/>
                    </a:solidFill>
                  </a14:hiddenFill>
                </a:ext>
              </a:extLst>
            </p:spPr>
            <p:txBody>
              <a:bodyPr/>
              <a:lstStyle/>
              <a:p>
                <a:endParaRPr lang="en-US"/>
              </a:p>
            </p:txBody>
          </p:sp>
        </p:grpSp>
        <p:grpSp>
          <p:nvGrpSpPr>
            <p:cNvPr id="102409" name="Group 17"/>
            <p:cNvGrpSpPr>
              <a:grpSpLocks/>
            </p:cNvGrpSpPr>
            <p:nvPr userDrawn="1"/>
          </p:nvGrpSpPr>
          <p:grpSpPr bwMode="auto">
            <a:xfrm>
              <a:off x="0" y="2291"/>
              <a:ext cx="1385" cy="1702"/>
              <a:chOff x="0" y="2291"/>
              <a:chExt cx="1385" cy="1702"/>
            </a:xfrm>
          </p:grpSpPr>
          <p:sp>
            <p:nvSpPr>
              <p:cNvPr id="1024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4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254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97463"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39746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7465" name="Rectangle 153"/>
          <p:cNvSpPr>
            <a:spLocks noGrp="1" noRot="1" noChangeArrowheads="1"/>
          </p:cNvSpPr>
          <p:nvPr>
            <p:ph type="title"/>
          </p:nvPr>
        </p:nvSpPr>
        <p:spPr bwMode="auto">
          <a:xfrm>
            <a:off x="301630" y="228600"/>
            <a:ext cx="854075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397466" name="Rectangle 154"/>
          <p:cNvSpPr>
            <a:spLocks noGrp="1" noChangeArrowheads="1"/>
          </p:cNvSpPr>
          <p:nvPr>
            <p:ph type="dt" sz="half" idx="2"/>
          </p:nvPr>
        </p:nvSpPr>
        <p:spPr bwMode="auto">
          <a:xfrm>
            <a:off x="301652"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7" name="Rectangle 15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8" name="Rectangle 156"/>
          <p:cNvSpPr>
            <a:spLocks noGrp="1" noChangeArrowheads="1"/>
          </p:cNvSpPr>
          <p:nvPr>
            <p:ph type="sldNum" sz="quarter" idx="4"/>
          </p:nvPr>
        </p:nvSpPr>
        <p:spPr bwMode="auto">
          <a:xfrm>
            <a:off x="6553227"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000">
                <a:solidFill>
                  <a:srgbClr val="FFFFFF"/>
                </a:solidFill>
                <a:latin typeface="Arial" charset="0"/>
              </a:defRPr>
            </a:lvl1pPr>
          </a:lstStyle>
          <a:p>
            <a:pPr>
              <a:defRPr/>
            </a:pPr>
            <a:fld id="{AA044BFC-044F-764E-A532-FC6614FEE03C}" type="slidenum">
              <a:rPr lang="en-US"/>
              <a:pPr>
                <a:defRPr/>
              </a:pPr>
              <a:t>‹#›</a:t>
            </a:fld>
            <a:endParaRPr lang="en-US"/>
          </a:p>
        </p:txBody>
      </p:sp>
      <p:sp>
        <p:nvSpPr>
          <p:cNvPr id="397469" name="Rectangle 157"/>
          <p:cNvSpPr>
            <a:spLocks noGrp="1" noRot="1" noChangeArrowheads="1"/>
          </p:cNvSpPr>
          <p:nvPr>
            <p:ph type="body" idx="1"/>
          </p:nvPr>
        </p:nvSpPr>
        <p:spPr bwMode="auto">
          <a:xfrm>
            <a:off x="301630" y="1600234"/>
            <a:ext cx="8540750" cy="449897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4578788"/>
      </p:ext>
    </p:extLst>
  </p:cSld>
  <p:clrMap bg1="dk2" tx1="lt1" bg2="dk1" tx2="lt2" accent1="accent1" accent2="accent2" accent3="accent3" accent4="accent4" accent5="accent5" accent6="accent6" hlink="hlink" folHlink="folHlink"/>
  <p:sldLayoutIdLst>
    <p:sldLayoutId id="2147491930"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1244" indent="-341244"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242175" cy="1981200"/>
            <a:chOff x="0" y="0"/>
            <a:chExt cx="4562" cy="1248"/>
          </a:xfrm>
        </p:grpSpPr>
        <p:sp>
          <p:nvSpPr>
            <p:cNvPr id="137219" name="Freeform 3"/>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p:spPr>
          <p:txBody>
            <a:bodyPr/>
            <a:lstStyle/>
            <a:p>
              <a:pPr>
                <a:defRPr/>
              </a:pPr>
              <a:endParaRPr lang="en-US"/>
            </a:p>
          </p:txBody>
        </p:sp>
        <p:sp>
          <p:nvSpPr>
            <p:cNvPr id="256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137221" name="Rectangle 5"/>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7222" name="Rectangle 6"/>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7223" name="Rectangle 7"/>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mn-lt"/>
                <a:ea typeface="ＭＳ Ｐゴシック" charset="0"/>
                <a:cs typeface="ＭＳ Ｐゴシック" charset="0"/>
              </a:defRPr>
            </a:lvl1pPr>
          </a:lstStyle>
          <a:p>
            <a:pPr>
              <a:defRPr/>
            </a:pPr>
            <a:endParaRPr lang="en-US"/>
          </a:p>
        </p:txBody>
      </p:sp>
      <p:sp>
        <p:nvSpPr>
          <p:cNvPr id="137224" name="Rectangle 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mn-lt"/>
                <a:ea typeface="ＭＳ Ｐゴシック" charset="0"/>
                <a:cs typeface="ＭＳ Ｐゴシック" charset="0"/>
              </a:defRPr>
            </a:lvl1pPr>
          </a:lstStyle>
          <a:p>
            <a:pPr>
              <a:defRPr/>
            </a:pPr>
            <a:endParaRPr lang="en-US"/>
          </a:p>
        </p:txBody>
      </p:sp>
      <p:sp>
        <p:nvSpPr>
          <p:cNvPr id="137225" name="Rectangle 9"/>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Tahoma" charset="0"/>
              </a:defRPr>
            </a:lvl1pPr>
          </a:lstStyle>
          <a:p>
            <a:fld id="{EFBC9D69-5AC5-224F-AAD4-7677164F868F}" type="slidenum">
              <a:rPr lang="en-US"/>
              <a:pPr/>
              <a:t>‹#›</a:t>
            </a:fld>
            <a:endParaRPr lang="en-US"/>
          </a:p>
        </p:txBody>
      </p:sp>
    </p:spTree>
    <p:extLst>
      <p:ext uri="{BB962C8B-B14F-4D97-AF65-F5344CB8AC3E}">
        <p14:creationId xmlns:p14="http://schemas.microsoft.com/office/powerpoint/2010/main" val="2422207396"/>
      </p:ext>
    </p:extLst>
  </p:cSld>
  <p:clrMap bg1="dk2" tx1="lt1" bg2="dk1" tx2="lt2" accent1="accent1" accent2="accent2" accent3="accent3" accent4="accent4" accent5="accent5" accent6="accent6" hlink="hlink" folHlink="folHlink"/>
  <p:sldLayoutIdLst>
    <p:sldLayoutId id="2147491932" r:id="rId1"/>
    <p:sldLayoutId id="2147491933" r:id="rId2"/>
    <p:sldLayoutId id="2147491934" r:id="rId3"/>
    <p:sldLayoutId id="2147491935" r:id="rId4"/>
    <p:sldLayoutId id="2147491936" r:id="rId5"/>
    <p:sldLayoutId id="2147491937" r:id="rId6"/>
    <p:sldLayoutId id="2147491938" r:id="rId7"/>
    <p:sldLayoutId id="2147491939" r:id="rId8"/>
    <p:sldLayoutId id="2147491940" r:id="rId9"/>
    <p:sldLayoutId id="2147491941" r:id="rId10"/>
    <p:sldLayoutId id="214749194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Arial" charset="0"/>
            </a:endParaRPr>
          </a:p>
        </p:txBody>
      </p:sp>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116993109"/>
      </p:ext>
    </p:extLst>
  </p:cSld>
  <p:clrMap bg1="dk2" tx1="lt1" bg2="dk1" tx2="lt2" accent1="accent1" accent2="accent2" accent3="accent3" accent4="accent4" accent5="accent5" accent6="accent6" hlink="hlink" folHlink="folHlink"/>
  <p:sldLayoutIdLst>
    <p:sldLayoutId id="2147491944" r:id="rId1"/>
  </p:sldLayoutIdLst>
  <p:txStyles>
    <p:titleStyle>
      <a:lvl1pPr algn="l" rtl="0" eaLnBrk="0" fontAlgn="base" hangingPunct="0">
        <a:spcBef>
          <a:spcPct val="0"/>
        </a:spcBef>
        <a:spcAft>
          <a:spcPct val="0"/>
        </a:spcAft>
        <a:defRPr sz="4400">
          <a:solidFill>
            <a:schemeClr val="tx1"/>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 name="Rectangle 4"/>
          <p:cNvSpPr>
            <a:spLocks noGrp="1" noChangeArrowheads="1"/>
          </p:cNvSpPr>
          <p:nvPr>
            <p:ph type="dt" sz="half" idx="2"/>
          </p:nvPr>
        </p:nvSpPr>
        <p:spPr bwMode="auto">
          <a:xfrm>
            <a:off x="457200" y="6245225"/>
            <a:ext cx="2133600" cy="47625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cs typeface="Arial"/>
              </a:defRPr>
            </a:lvl1pPr>
          </a:lstStyle>
          <a:p>
            <a:fld id="{52F367E4-7E1D-FF4E-AF00-438FDA6547A0}" type="datetimeFigureOut">
              <a:rPr lang="en-US" smtClean="0"/>
              <a:pPr/>
              <a:t>1/18/24</a:t>
            </a:fld>
            <a:endParaRPr lang="en-US"/>
          </a:p>
        </p:txBody>
      </p:sp>
      <p:sp>
        <p:nvSpPr>
          <p:cNvPr id="8" name="Rectangle 5"/>
          <p:cNvSpPr>
            <a:spLocks noGrp="1" noChangeArrowheads="1"/>
          </p:cNvSpPr>
          <p:nvPr>
            <p:ph type="ftr" sz="quarter" idx="3"/>
          </p:nvPr>
        </p:nvSpPr>
        <p:spPr bwMode="auto">
          <a:xfrm>
            <a:off x="3124200" y="6245225"/>
            <a:ext cx="2895600" cy="47625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cs typeface="Arial"/>
              </a:defRPr>
            </a:lvl1pPr>
          </a:lstStyle>
          <a:p>
            <a:endParaRPr lang="en-US"/>
          </a:p>
        </p:txBody>
      </p:sp>
      <p:sp>
        <p:nvSpPr>
          <p:cNvPr id="9" name="Rectangle 6"/>
          <p:cNvSpPr>
            <a:spLocks noGrp="1" noChangeArrowheads="1"/>
          </p:cNvSpPr>
          <p:nvPr>
            <p:ph type="sldNum" sz="quarter" idx="4"/>
          </p:nvPr>
        </p:nvSpPr>
        <p:spPr bwMode="auto">
          <a:xfrm>
            <a:off x="6553200" y="6245225"/>
            <a:ext cx="2133600" cy="476250"/>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cs typeface="Arial"/>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4138155206"/>
      </p:ext>
    </p:extLst>
  </p:cSld>
  <p:clrMap bg1="lt1" tx1="dk1" bg2="lt2" tx2="dk2" accent1="accent1" accent2="accent2" accent3="accent3" accent4="accent4" accent5="accent5" accent6="accent6" hlink="hlink" folHlink="folHlink"/>
  <p:sldLayoutIdLst>
    <p:sldLayoutId id="2147491946" r:id="rId1"/>
    <p:sldLayoutId id="2147491947" r:id="rId2"/>
    <p:sldLayoutId id="2147491948" r:id="rId3"/>
    <p:sldLayoutId id="2147491949" r:id="rId4"/>
    <p:sldLayoutId id="2147491950" r:id="rId5"/>
    <p:sldLayoutId id="2147491951" r:id="rId6"/>
    <p:sldLayoutId id="2147491952" r:id="rId7"/>
    <p:sldLayoutId id="2147491953" r:id="rId8"/>
    <p:sldLayoutId id="2147491954" r:id="rId9"/>
    <p:sldLayoutId id="2147491955" r:id="rId10"/>
    <p:sldLayoutId id="214749195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SimSun" charset="0"/>
          <a:cs typeface="SimSun" charset="0"/>
        </a:defRPr>
      </a:lvl2pPr>
      <a:lvl3pPr algn="ctr" rtl="0" eaLnBrk="0" fontAlgn="base" hangingPunct="0">
        <a:spcBef>
          <a:spcPct val="0"/>
        </a:spcBef>
        <a:spcAft>
          <a:spcPct val="0"/>
        </a:spcAft>
        <a:defRPr sz="4400">
          <a:solidFill>
            <a:schemeClr val="tx2"/>
          </a:solidFill>
          <a:latin typeface="Arial" charset="0"/>
          <a:ea typeface="SimSun" charset="0"/>
          <a:cs typeface="SimSun" charset="0"/>
        </a:defRPr>
      </a:lvl3pPr>
      <a:lvl4pPr algn="ctr" rtl="0" eaLnBrk="0" fontAlgn="base" hangingPunct="0">
        <a:spcBef>
          <a:spcPct val="0"/>
        </a:spcBef>
        <a:spcAft>
          <a:spcPct val="0"/>
        </a:spcAft>
        <a:defRPr sz="4400">
          <a:solidFill>
            <a:schemeClr val="tx2"/>
          </a:solidFill>
          <a:latin typeface="Arial" charset="0"/>
          <a:ea typeface="SimSun" charset="0"/>
          <a:cs typeface="SimSun" charset="0"/>
        </a:defRPr>
      </a:lvl4pPr>
      <a:lvl5pPr algn="ctr" rtl="0" eaLnBrk="0" fontAlgn="base" hangingPunct="0">
        <a:spcBef>
          <a:spcPct val="0"/>
        </a:spcBef>
        <a:spcAft>
          <a:spcPct val="0"/>
        </a:spcAft>
        <a:defRPr sz="4400">
          <a:solidFill>
            <a:schemeClr val="tx2"/>
          </a:solidFill>
          <a:latin typeface="Arial" charset="0"/>
          <a:ea typeface="SimSun" charset="0"/>
          <a:cs typeface="SimSun" charset="0"/>
        </a:defRPr>
      </a:lvl5pPr>
      <a:lvl6pPr marL="457200" algn="ctr" rtl="0" fontAlgn="base">
        <a:spcBef>
          <a:spcPct val="0"/>
        </a:spcBef>
        <a:spcAft>
          <a:spcPct val="0"/>
        </a:spcAft>
        <a:defRPr sz="4400">
          <a:solidFill>
            <a:schemeClr val="tx2"/>
          </a:solidFill>
          <a:latin typeface="Arial" charset="0"/>
          <a:ea typeface="SimSun" charset="0"/>
          <a:cs typeface="SimSun" charset="0"/>
        </a:defRPr>
      </a:lvl6pPr>
      <a:lvl7pPr marL="914400" algn="ctr" rtl="0" fontAlgn="base">
        <a:spcBef>
          <a:spcPct val="0"/>
        </a:spcBef>
        <a:spcAft>
          <a:spcPct val="0"/>
        </a:spcAft>
        <a:defRPr sz="4400">
          <a:solidFill>
            <a:schemeClr val="tx2"/>
          </a:solidFill>
          <a:latin typeface="Arial" charset="0"/>
          <a:ea typeface="SimSun" charset="0"/>
          <a:cs typeface="SimSun" charset="0"/>
        </a:defRPr>
      </a:lvl7pPr>
      <a:lvl8pPr marL="1371600" algn="ctr" rtl="0" fontAlgn="base">
        <a:spcBef>
          <a:spcPct val="0"/>
        </a:spcBef>
        <a:spcAft>
          <a:spcPct val="0"/>
        </a:spcAft>
        <a:defRPr sz="4400">
          <a:solidFill>
            <a:schemeClr val="tx2"/>
          </a:solidFill>
          <a:latin typeface="Arial" charset="0"/>
          <a:ea typeface="SimSun" charset="0"/>
          <a:cs typeface="SimSun" charset="0"/>
        </a:defRPr>
      </a:lvl8pPr>
      <a:lvl9pPr marL="1828800" algn="ctr" rtl="0" fontAlgn="base">
        <a:spcBef>
          <a:spcPct val="0"/>
        </a:spcBef>
        <a:spcAft>
          <a:spcPct val="0"/>
        </a:spcAft>
        <a:defRPr sz="4400">
          <a:solidFill>
            <a:schemeClr val="tx2"/>
          </a:solidFill>
          <a:latin typeface="Arial" charset="0"/>
          <a:ea typeface="SimSun" charset="0"/>
          <a:cs typeface="SimSu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2578" name="Group 2"/>
          <p:cNvGrpSpPr>
            <a:grpSpLocks/>
          </p:cNvGrpSpPr>
          <p:nvPr/>
        </p:nvGrpSpPr>
        <p:grpSpPr bwMode="auto">
          <a:xfrm>
            <a:off x="0" y="0"/>
            <a:ext cx="9144000" cy="6856413"/>
            <a:chOff x="0" y="0"/>
            <a:chExt cx="5760" cy="4319"/>
          </a:xfrm>
        </p:grpSpPr>
        <p:sp>
          <p:nvSpPr>
            <p:cNvPr id="307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7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7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87" name="Freeform 6"/>
            <p:cNvSpPr>
              <a:spLocks/>
            </p:cNvSpPr>
            <p:nvPr/>
          </p:nvSpPr>
          <p:spPr bwMode="hidden">
            <a:xfrm>
              <a:off x="4038" y="3577"/>
              <a:ext cx="1720" cy="65"/>
            </a:xfrm>
            <a:custGeom>
              <a:avLst/>
              <a:gdLst>
                <a:gd name="T0" fmla="*/ 1660 w 1722"/>
                <a:gd name="T1" fmla="*/ 35 h 66"/>
                <a:gd name="T2" fmla="*/ 1660 w 1722"/>
                <a:gd name="T3" fmla="*/ 33 h 66"/>
                <a:gd name="T4" fmla="*/ 0 w 1722"/>
                <a:gd name="T5" fmla="*/ 0 h 66"/>
                <a:gd name="T6" fmla="*/ 0 w 1722"/>
                <a:gd name="T7" fmla="*/ 33 h 66"/>
                <a:gd name="T8" fmla="*/ 1660 w 1722"/>
                <a:gd name="T9" fmla="*/ 35 h 66"/>
                <a:gd name="T10" fmla="*/ 1660 w 1722"/>
                <a:gd name="T11" fmla="*/ 3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7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89" name="Freeform 8"/>
            <p:cNvSpPr>
              <a:spLocks/>
            </p:cNvSpPr>
            <p:nvPr/>
          </p:nvSpPr>
          <p:spPr bwMode="hidden">
            <a:xfrm>
              <a:off x="4784" y="3702"/>
              <a:ext cx="974" cy="101"/>
            </a:xfrm>
            <a:custGeom>
              <a:avLst/>
              <a:gdLst>
                <a:gd name="T0" fmla="*/ 944 w 975"/>
                <a:gd name="T1" fmla="*/ 48 h 101"/>
                <a:gd name="T2" fmla="*/ 944 w 975"/>
                <a:gd name="T3" fmla="*/ 0 h 101"/>
                <a:gd name="T4" fmla="*/ 0 w 975"/>
                <a:gd name="T5" fmla="*/ 24 h 101"/>
                <a:gd name="T6" fmla="*/ 0 w 975"/>
                <a:gd name="T7" fmla="*/ 101 h 101"/>
                <a:gd name="T8" fmla="*/ 944 w 975"/>
                <a:gd name="T9" fmla="*/ 48 h 101"/>
                <a:gd name="T10" fmla="*/ 94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52590" name="Freeform 9"/>
            <p:cNvSpPr>
              <a:spLocks/>
            </p:cNvSpPr>
            <p:nvPr/>
          </p:nvSpPr>
          <p:spPr bwMode="hidden">
            <a:xfrm>
              <a:off x="3619" y="3815"/>
              <a:ext cx="2139" cy="198"/>
            </a:xfrm>
            <a:custGeom>
              <a:avLst/>
              <a:gdLst>
                <a:gd name="T0" fmla="*/ 2079 w 2141"/>
                <a:gd name="T1" fmla="*/ 0 h 198"/>
                <a:gd name="T2" fmla="*/ 0 w 2141"/>
                <a:gd name="T3" fmla="*/ 156 h 198"/>
                <a:gd name="T4" fmla="*/ 0 w 2141"/>
                <a:gd name="T5" fmla="*/ 198 h 198"/>
                <a:gd name="T6" fmla="*/ 2079 w 2141"/>
                <a:gd name="T7" fmla="*/ 0 h 198"/>
                <a:gd name="T8" fmla="*/ 207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2" name="Freeform 11"/>
            <p:cNvSpPr>
              <a:spLocks/>
            </p:cNvSpPr>
            <p:nvPr/>
          </p:nvSpPr>
          <p:spPr bwMode="hidden">
            <a:xfrm>
              <a:off x="2097" y="4043"/>
              <a:ext cx="2514" cy="276"/>
            </a:xfrm>
            <a:custGeom>
              <a:avLst/>
              <a:gdLst>
                <a:gd name="T0" fmla="*/ 2091 w 2517"/>
                <a:gd name="T1" fmla="*/ 276 h 276"/>
                <a:gd name="T2" fmla="*/ 2424 w 2517"/>
                <a:gd name="T3" fmla="*/ 204 h 276"/>
                <a:gd name="T4" fmla="*/ 2167 w 2517"/>
                <a:gd name="T5" fmla="*/ 0 h 276"/>
                <a:gd name="T6" fmla="*/ 0 w 2517"/>
                <a:gd name="T7" fmla="*/ 276 h 276"/>
                <a:gd name="T8" fmla="*/ 2091 w 2517"/>
                <a:gd name="T9" fmla="*/ 276 h 276"/>
                <a:gd name="T10" fmla="*/ 209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4" name="Freeform 13"/>
            <p:cNvSpPr>
              <a:spLocks/>
            </p:cNvSpPr>
            <p:nvPr/>
          </p:nvSpPr>
          <p:spPr bwMode="hidden">
            <a:xfrm>
              <a:off x="5030" y="3151"/>
              <a:ext cx="728" cy="240"/>
            </a:xfrm>
            <a:custGeom>
              <a:avLst/>
              <a:gdLst>
                <a:gd name="T0" fmla="*/ 698 w 729"/>
                <a:gd name="T1" fmla="*/ 240 h 240"/>
                <a:gd name="T2" fmla="*/ 0 w 729"/>
                <a:gd name="T3" fmla="*/ 0 h 240"/>
                <a:gd name="T4" fmla="*/ 0 w 729"/>
                <a:gd name="T5" fmla="*/ 6 h 240"/>
                <a:gd name="T6" fmla="*/ 698 w 729"/>
                <a:gd name="T7" fmla="*/ 240 h 240"/>
                <a:gd name="T8" fmla="*/ 69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596" name="Freeform 15"/>
            <p:cNvSpPr>
              <a:spLocks/>
            </p:cNvSpPr>
            <p:nvPr/>
          </p:nvSpPr>
          <p:spPr bwMode="hidden">
            <a:xfrm>
              <a:off x="5030" y="3049"/>
              <a:ext cx="728" cy="318"/>
            </a:xfrm>
            <a:custGeom>
              <a:avLst/>
              <a:gdLst>
                <a:gd name="T0" fmla="*/ 698 w 729"/>
                <a:gd name="T1" fmla="*/ 318 h 318"/>
                <a:gd name="T2" fmla="*/ 698 w 729"/>
                <a:gd name="T3" fmla="*/ 312 h 318"/>
                <a:gd name="T4" fmla="*/ 0 w 729"/>
                <a:gd name="T5" fmla="*/ 0 h 318"/>
                <a:gd name="T6" fmla="*/ 0 w 729"/>
                <a:gd name="T7" fmla="*/ 54 h 318"/>
                <a:gd name="T8" fmla="*/ 698 w 729"/>
                <a:gd name="T9" fmla="*/ 318 h 318"/>
                <a:gd name="T10" fmla="*/ 69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8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8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09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09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09" name="Freeform 28"/>
            <p:cNvSpPr>
              <a:spLocks/>
            </p:cNvSpPr>
            <p:nvPr/>
          </p:nvSpPr>
          <p:spPr bwMode="hidden">
            <a:xfrm>
              <a:off x="5698" y="653"/>
              <a:ext cx="60" cy="311"/>
            </a:xfrm>
            <a:custGeom>
              <a:avLst/>
              <a:gdLst>
                <a:gd name="T0" fmla="*/ 0 w 60"/>
                <a:gd name="T1" fmla="*/ 144 h 312"/>
                <a:gd name="T2" fmla="*/ 60 w 60"/>
                <a:gd name="T3" fmla="*/ 28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0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15261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0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0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1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nvGrpSpPr>
            <p:cNvPr id="152620" name="Group 39"/>
            <p:cNvGrpSpPr>
              <a:grpSpLocks/>
            </p:cNvGrpSpPr>
            <p:nvPr userDrawn="1"/>
          </p:nvGrpSpPr>
          <p:grpSpPr bwMode="auto">
            <a:xfrm>
              <a:off x="0" y="1632"/>
              <a:ext cx="5758" cy="1858"/>
              <a:chOff x="0" y="1632"/>
              <a:chExt cx="5758" cy="1858"/>
            </a:xfrm>
          </p:grpSpPr>
          <p:sp>
            <p:nvSpPr>
              <p:cNvPr id="311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sp>
            <p:nvSpPr>
              <p:cNvPr id="311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0"/>
                  <a:cs typeface="ＭＳ Ｐゴシック" charset="0"/>
                </a:endParaRPr>
              </a:p>
            </p:txBody>
          </p:sp>
        </p:grpSp>
      </p:grpSp>
      <p:sp>
        <p:nvSpPr>
          <p:cNvPr id="3114" name="Rectangle 42"/>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15" name="Rectangle 43"/>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16" name="Rectangle 44"/>
          <p:cNvSpPr>
            <a:spLocks noGrp="1" noChangeArrowheads="1"/>
          </p:cNvSpPr>
          <p:nvPr>
            <p:ph type="dt" sz="half" idx="2"/>
          </p:nvPr>
        </p:nvSpPr>
        <p:spPr bwMode="auto">
          <a:xfrm>
            <a:off x="457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3117" name="Rectangle 4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3118" name="Rectangle 46"/>
          <p:cNvSpPr>
            <a:spLocks noGrp="1" noChangeArrowheads="1"/>
          </p:cNvSpPr>
          <p:nvPr>
            <p:ph type="sldNum" sz="quarter" idx="4"/>
          </p:nvPr>
        </p:nvSpPr>
        <p:spPr bwMode="auto">
          <a:xfrm>
            <a:off x="6553200" y="6243638"/>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defTabSz="914400" fontAlgn="base">
              <a:spcBef>
                <a:spcPct val="0"/>
              </a:spcBef>
              <a:spcAft>
                <a:spcPct val="0"/>
              </a:spcAft>
              <a:defRPr/>
            </a:pPr>
            <a:fld id="{38BFFEEF-22D8-5A4C-9320-551CB79875D8}"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91703693"/>
      </p:ext>
    </p:extLst>
  </p:cSld>
  <p:clrMap bg1="dk2" tx1="lt1" bg2="dk1" tx2="lt2" accent1="accent1" accent2="accent2" accent3="accent3" accent4="accent4" accent5="accent5" accent6="accent6" hlink="hlink" folHlink="folHlink"/>
  <p:sldLayoutIdLst>
    <p:sldLayoutId id="2147491958" r:id="rId1"/>
    <p:sldLayoutId id="2147491959" r:id="rId2"/>
    <p:sldLayoutId id="2147491960" r:id="rId3"/>
    <p:sldLayoutId id="2147491961" r:id="rId4"/>
    <p:sldLayoutId id="2147491962" r:id="rId5"/>
    <p:sldLayoutId id="2147491963" r:id="rId6"/>
    <p:sldLayoutId id="2147491964" r:id="rId7"/>
    <p:sldLayoutId id="2147491965" r:id="rId8"/>
    <p:sldLayoutId id="2147491966" r:id="rId9"/>
    <p:sldLayoutId id="2147491967" r:id="rId10"/>
    <p:sldLayoutId id="2147491968" r:id="rId11"/>
    <p:sldLayoutId id="214749196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6"/>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b="0">
                <a:solidFill>
                  <a:schemeClr val="tx1"/>
                </a:solidFill>
                <a:latin typeface="Arial" pitchFamily="-11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0">
                <a:solidFill>
                  <a:schemeClr val="tx1"/>
                </a:solidFill>
                <a:latin typeface="Arial" charset="0"/>
              </a:defRPr>
            </a:lvl1pPr>
          </a:lstStyle>
          <a:p>
            <a:pPr defTabSz="914400" fontAlgn="base">
              <a:spcBef>
                <a:spcPct val="0"/>
              </a:spcBef>
              <a:spcAft>
                <a:spcPct val="0"/>
              </a:spcAft>
              <a:defRPr/>
            </a:pPr>
            <a:fld id="{2468BFBC-2051-C045-8CB9-E21D54743C62}"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lgn="ctr" defTabSz="914400" fontAlgn="base">
                <a:spcBef>
                  <a:spcPct val="0"/>
                </a:spcBef>
                <a:spcAft>
                  <a:spcPct val="0"/>
                </a:spcAft>
                <a:defRPr/>
              </a:pPr>
              <a:endParaRPr lang="en-US" sz="4400" b="1">
                <a:solidFill>
                  <a:srgbClr val="E5E5FF"/>
                </a:solidFill>
                <a:effectLst>
                  <a:outerShdw blurRad="38100" dist="38100" dir="2700000" algn="tl">
                    <a:srgbClr val="000000"/>
                  </a:outerShdw>
                </a:effectLst>
                <a:latin typeface="Garamond" pitchFamily="-111" charset="0"/>
                <a:ea typeface="ＭＳ Ｐゴシック" charset="0"/>
                <a:cs typeface="ＭＳ Ｐゴシック"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0">
                <a:solidFill>
                  <a:schemeClr val="tx1"/>
                </a:solidFill>
                <a:latin typeface="Arial" pitchFamily="-111" charset="0"/>
                <a:ea typeface="+mn-ea"/>
                <a:cs typeface="+mn-cs"/>
              </a:defRPr>
            </a:lvl1pPr>
          </a:lstStyle>
          <a:p>
            <a:pPr algn="ctr" defTabSz="914400" fontAlgn="base">
              <a:spcBef>
                <a:spcPct val="0"/>
              </a:spcBef>
              <a:spcAft>
                <a:spcPct val="0"/>
              </a:spcAft>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03600268"/>
      </p:ext>
    </p:extLst>
  </p:cSld>
  <p:clrMap bg1="dk2" tx1="lt1" bg2="dk1" tx2="lt2" accent1="accent1" accent2="accent2" accent3="accent3" accent4="accent4" accent5="accent5" accent6="accent6" hlink="hlink" folHlink="folHlink"/>
  <p:sldLayoutIdLst>
    <p:sldLayoutId id="2147491971" r:id="rId1"/>
    <p:sldLayoutId id="2147491972" r:id="rId2"/>
    <p:sldLayoutId id="2147491973" r:id="rId3"/>
    <p:sldLayoutId id="2147491974" r:id="rId4"/>
    <p:sldLayoutId id="2147491975" r:id="rId5"/>
    <p:sldLayoutId id="2147491976" r:id="rId6"/>
    <p:sldLayoutId id="2147491977" r:id="rId7"/>
    <p:sldLayoutId id="2147491978" r:id="rId8"/>
    <p:sldLayoutId id="2147491979" r:id="rId9"/>
    <p:sldLayoutId id="2147491980" r:id="rId10"/>
    <p:sldLayoutId id="2147491981" r:id="rId11"/>
    <p:sldLayoutId id="2147491982" r:id="rId12"/>
    <p:sldLayoutId id="2147491983" r:id="rId13"/>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12"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7762"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charset="0"/>
                <a:ea typeface="ＭＳ Ｐゴシック"/>
                <a:cs typeface="ＭＳ Ｐゴシック"/>
              </a:endParaRPr>
            </a:p>
          </p:txBody>
        </p:sp>
        <p:sp>
          <p:nvSpPr>
            <p:cNvPr id="117772"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117773"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Times New Roman" charset="0"/>
              </a:endParaRPr>
            </a:p>
          </p:txBody>
        </p:sp>
        <p:sp>
          <p:nvSpPr>
            <p:cNvPr id="117774"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latin typeface="Times New Roman" charset="0"/>
              </a:endParaRPr>
            </a:p>
          </p:txBody>
        </p:sp>
      </p:grpSp>
      <p:sp>
        <p:nvSpPr>
          <p:cNvPr id="117763"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117764"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00000"/>
                  </a:outerShdw>
                </a:effectLst>
                <a:latin typeface="Arial"/>
                <a:ea typeface="ＭＳ Ｐゴシック"/>
                <a:cs typeface="ＭＳ Ｐゴシック"/>
              </a:defRPr>
            </a:lvl1pPr>
          </a:lstStyle>
          <a:p>
            <a:pPr>
              <a:defRPr/>
            </a:pPr>
            <a:endParaRPr lang="en-US"/>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00000"/>
                  </a:outerShdw>
                </a:effectLst>
                <a:latin typeface="Arial"/>
                <a:ea typeface="ＭＳ Ｐゴシック"/>
                <a:cs typeface="ＭＳ Ｐゴシック"/>
              </a:defRPr>
            </a:lvl1pPr>
          </a:lstStyle>
          <a:p>
            <a:pPr>
              <a:defRPr/>
            </a:pPr>
            <a:endParaRPr lang="en-US"/>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00000"/>
                  </a:outerShdw>
                </a:effectLst>
                <a:latin typeface="Arial" charset="0"/>
              </a:defRPr>
            </a:lvl1pPr>
          </a:lstStyle>
          <a:p>
            <a:pPr>
              <a:defRPr/>
            </a:pPr>
            <a:fld id="{77E9BABE-C1DA-2F48-9E56-82AA35ABCEE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184" r:id="rId1"/>
    <p:sldLayoutId id="2147491185" r:id="rId2"/>
    <p:sldLayoutId id="2147491186" r:id="rId3"/>
    <p:sldLayoutId id="2147491187" r:id="rId4"/>
    <p:sldLayoutId id="2147491188" r:id="rId5"/>
    <p:sldLayoutId id="2147491189" r:id="rId6"/>
    <p:sldLayoutId id="2147491190" r:id="rId7"/>
    <p:sldLayoutId id="2147491191" r:id="rId8"/>
    <p:sldLayoutId id="2147491192" r:id="rId9"/>
    <p:sldLayoutId id="2147491193" r:id="rId10"/>
    <p:sldLayoutId id="2147491194" r:id="rId11"/>
  </p:sldLayoutIdLst>
  <p:transition spd="slow">
    <p:dissolve/>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latin typeface="+mn-lt"/>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0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25C60DE9-F758-0042-9178-8594F98558F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195" r:id="rId1"/>
    <p:sldLayoutId id="2147491196" r:id="rId2"/>
    <p:sldLayoutId id="2147491197" r:id="rId3"/>
    <p:sldLayoutId id="2147491198" r:id="rId4"/>
    <p:sldLayoutId id="2147491199" r:id="rId5"/>
    <p:sldLayoutId id="2147491200" r:id="rId6"/>
    <p:sldLayoutId id="2147491201" r:id="rId7"/>
    <p:sldLayoutId id="2147491202" r:id="rId8"/>
    <p:sldLayoutId id="2147491203" r:id="rId9"/>
    <p:sldLayoutId id="2147491204" r:id="rId10"/>
    <p:sldLayoutId id="2147491205" r:id="rId11"/>
    <p:sldLayoutId id="2147491206" r:id="rId12"/>
    <p:sldLayoutId id="214749120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xml"/><Relationship Id="rId1" Type="http://schemas.openxmlformats.org/officeDocument/2006/relationships/slideLayout" Target="../slideLayouts/slideLayout70.xml"/></Relationships>
</file>

<file path=ppt/slides/_rels/slide1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0.xml"/><Relationship Id="rId1" Type="http://schemas.openxmlformats.org/officeDocument/2006/relationships/slideLayout" Target="../slideLayouts/slideLayout94.xml"/></Relationships>
</file>

<file path=ppt/slides/_rels/slide100.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99.xml"/><Relationship Id="rId1" Type="http://schemas.openxmlformats.org/officeDocument/2006/relationships/slideLayout" Target="../slideLayouts/slideLayout230.xml"/></Relationships>
</file>

<file path=ppt/slides/_rels/slide10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00.xml"/><Relationship Id="rId1" Type="http://schemas.openxmlformats.org/officeDocument/2006/relationships/slideLayout" Target="../slideLayouts/slideLayout230.xml"/></Relationships>
</file>

<file path=ppt/slides/_rels/slide10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01.xml"/><Relationship Id="rId1" Type="http://schemas.openxmlformats.org/officeDocument/2006/relationships/slideLayout" Target="../slideLayouts/slideLayout231.xml"/><Relationship Id="rId4" Type="http://schemas.openxmlformats.org/officeDocument/2006/relationships/image" Target="../media/image142.jpeg"/></Relationships>
</file>

<file path=ppt/slides/_rels/slide10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02.xml"/><Relationship Id="rId1" Type="http://schemas.openxmlformats.org/officeDocument/2006/relationships/slideLayout" Target="../slideLayouts/slideLayout231.xml"/><Relationship Id="rId6" Type="http://schemas.openxmlformats.org/officeDocument/2006/relationships/image" Target="../media/image145.png"/><Relationship Id="rId5" Type="http://schemas.openxmlformats.org/officeDocument/2006/relationships/image" Target="../media/image144.jpeg"/><Relationship Id="rId4" Type="http://schemas.openxmlformats.org/officeDocument/2006/relationships/image" Target="../media/image143.png"/></Relationships>
</file>

<file path=ppt/slides/_rels/slide104.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03.xml"/><Relationship Id="rId1" Type="http://schemas.openxmlformats.org/officeDocument/2006/relationships/slideLayout" Target="../slideLayouts/slideLayout231.xml"/></Relationships>
</file>

<file path=ppt/slides/_rels/slide105.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04.xml"/><Relationship Id="rId1" Type="http://schemas.openxmlformats.org/officeDocument/2006/relationships/slideLayout" Target="../slideLayouts/slideLayout332.xml"/></Relationships>
</file>

<file path=ppt/slides/_rels/slide106.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05.xml"/><Relationship Id="rId1" Type="http://schemas.openxmlformats.org/officeDocument/2006/relationships/slideLayout" Target="../slideLayouts/slideLayout332.xml"/></Relationships>
</file>

<file path=ppt/slides/_rels/slide107.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6.xml"/><Relationship Id="rId1" Type="http://schemas.openxmlformats.org/officeDocument/2006/relationships/slideLayout" Target="../slideLayouts/slideLayout230.xml"/></Relationships>
</file>

<file path=ppt/slides/_rels/slide10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7.xml"/><Relationship Id="rId1" Type="http://schemas.openxmlformats.org/officeDocument/2006/relationships/slideLayout" Target="../slideLayouts/slideLayout285.xml"/></Relationships>
</file>

<file path=ppt/slides/_rels/slide109.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08.xml"/><Relationship Id="rId1" Type="http://schemas.openxmlformats.org/officeDocument/2006/relationships/slideLayout" Target="../slideLayouts/slideLayout338.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07.xml"/><Relationship Id="rId1" Type="http://schemas.openxmlformats.org/officeDocument/2006/relationships/themeOverride" Target="../theme/themeOverride1.xml"/><Relationship Id="rId4" Type="http://schemas.openxmlformats.org/officeDocument/2006/relationships/image" Target="../media/image55.png"/></Relationships>
</file>

<file path=ppt/slides/_rels/slide110.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09.xml"/><Relationship Id="rId1" Type="http://schemas.openxmlformats.org/officeDocument/2006/relationships/slideLayout" Target="../slideLayouts/slideLayout338.xml"/></Relationships>
</file>

<file path=ppt/slides/_rels/slide111.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10.xml"/><Relationship Id="rId1" Type="http://schemas.openxmlformats.org/officeDocument/2006/relationships/slideLayout" Target="../slideLayouts/slideLayout225.xml"/><Relationship Id="rId5" Type="http://schemas.openxmlformats.org/officeDocument/2006/relationships/image" Target="../media/image151.png"/><Relationship Id="rId4" Type="http://schemas.openxmlformats.org/officeDocument/2006/relationships/image" Target="../media/image150.png"/></Relationships>
</file>

<file path=ppt/slides/_rels/slide112.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1.xml"/><Relationship Id="rId1" Type="http://schemas.openxmlformats.org/officeDocument/2006/relationships/slideLayout" Target="../slideLayouts/slideLayout275.xml"/></Relationships>
</file>

<file path=ppt/slides/_rels/slide113.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12.xml"/><Relationship Id="rId1" Type="http://schemas.openxmlformats.org/officeDocument/2006/relationships/slideLayout" Target="../slideLayouts/slideLayout354.xml"/></Relationships>
</file>

<file path=ppt/slides/_rels/slide114.xml.rels><?xml version="1.0" encoding="UTF-8" standalone="yes"?>
<Relationships xmlns="http://schemas.openxmlformats.org/package/2006/relationships"><Relationship Id="rId8" Type="http://schemas.openxmlformats.org/officeDocument/2006/relationships/image" Target="../media/image159.jpeg"/><Relationship Id="rId13" Type="http://schemas.openxmlformats.org/officeDocument/2006/relationships/image" Target="../media/image164.jpeg"/><Relationship Id="rId18" Type="http://schemas.openxmlformats.org/officeDocument/2006/relationships/image" Target="../media/image169.jpeg"/><Relationship Id="rId3" Type="http://schemas.openxmlformats.org/officeDocument/2006/relationships/image" Target="../media/image154.jpeg"/><Relationship Id="rId7" Type="http://schemas.openxmlformats.org/officeDocument/2006/relationships/image" Target="../media/image158.jpeg"/><Relationship Id="rId12" Type="http://schemas.openxmlformats.org/officeDocument/2006/relationships/image" Target="../media/image163.jpeg"/><Relationship Id="rId17" Type="http://schemas.openxmlformats.org/officeDocument/2006/relationships/image" Target="../media/image168.png"/><Relationship Id="rId2" Type="http://schemas.openxmlformats.org/officeDocument/2006/relationships/notesSlide" Target="../notesSlides/notesSlide113.xml"/><Relationship Id="rId16" Type="http://schemas.openxmlformats.org/officeDocument/2006/relationships/image" Target="../media/image167.jpeg"/><Relationship Id="rId1" Type="http://schemas.openxmlformats.org/officeDocument/2006/relationships/slideLayout" Target="../slideLayouts/slideLayout237.xml"/><Relationship Id="rId6" Type="http://schemas.openxmlformats.org/officeDocument/2006/relationships/image" Target="../media/image157.jpeg"/><Relationship Id="rId11" Type="http://schemas.openxmlformats.org/officeDocument/2006/relationships/image" Target="../media/image162.jpeg"/><Relationship Id="rId5" Type="http://schemas.openxmlformats.org/officeDocument/2006/relationships/image" Target="../media/image156.jpeg"/><Relationship Id="rId15" Type="http://schemas.openxmlformats.org/officeDocument/2006/relationships/image" Target="../media/image166.jpeg"/><Relationship Id="rId10" Type="http://schemas.openxmlformats.org/officeDocument/2006/relationships/image" Target="../media/image161.jpeg"/><Relationship Id="rId19" Type="http://schemas.openxmlformats.org/officeDocument/2006/relationships/image" Target="../media/image170.jpeg"/><Relationship Id="rId4" Type="http://schemas.openxmlformats.org/officeDocument/2006/relationships/image" Target="../media/image155.jpeg"/><Relationship Id="rId9" Type="http://schemas.openxmlformats.org/officeDocument/2006/relationships/image" Target="../media/image160.jpeg"/><Relationship Id="rId14" Type="http://schemas.openxmlformats.org/officeDocument/2006/relationships/image" Target="../media/image165.png"/></Relationships>
</file>

<file path=ppt/slides/_rels/slide11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14.xml"/><Relationship Id="rId1" Type="http://schemas.openxmlformats.org/officeDocument/2006/relationships/slideLayout" Target="../slideLayouts/slideLayout225.xml"/></Relationships>
</file>

<file path=ppt/slides/_rels/slide116.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15.xml"/><Relationship Id="rId1" Type="http://schemas.openxmlformats.org/officeDocument/2006/relationships/slideLayout" Target="../slideLayouts/slideLayout230.xml"/></Relationships>
</file>

<file path=ppt/slides/_rels/slide117.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16.xml"/><Relationship Id="rId1" Type="http://schemas.openxmlformats.org/officeDocument/2006/relationships/slideLayout" Target="../slideLayouts/slideLayout225.xml"/></Relationships>
</file>

<file path=ppt/slides/_rels/slide118.xml.rels><?xml version="1.0" encoding="UTF-8" standalone="yes"?>
<Relationships xmlns="http://schemas.openxmlformats.org/package/2006/relationships"><Relationship Id="rId3" Type="http://schemas.openxmlformats.org/officeDocument/2006/relationships/image" Target="../media/image174.jpeg"/><Relationship Id="rId7" Type="http://schemas.openxmlformats.org/officeDocument/2006/relationships/image" Target="../media/image178.png"/><Relationship Id="rId2" Type="http://schemas.openxmlformats.org/officeDocument/2006/relationships/notesSlide" Target="../notesSlides/notesSlide117.xml"/><Relationship Id="rId1" Type="http://schemas.openxmlformats.org/officeDocument/2006/relationships/slideLayout" Target="../slideLayouts/slideLayout226.xml"/><Relationship Id="rId6" Type="http://schemas.openxmlformats.org/officeDocument/2006/relationships/image" Target="../media/image177.jpeg"/><Relationship Id="rId5" Type="http://schemas.openxmlformats.org/officeDocument/2006/relationships/image" Target="../media/image176.jpeg"/><Relationship Id="rId4" Type="http://schemas.openxmlformats.org/officeDocument/2006/relationships/image" Target="../media/image175.jpeg"/></Relationships>
</file>

<file path=ppt/slides/_rels/slide119.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18.xml"/><Relationship Id="rId1" Type="http://schemas.openxmlformats.org/officeDocument/2006/relationships/slideLayout" Target="../slideLayouts/slideLayout231.xml"/></Relationships>
</file>

<file path=ppt/slides/_rels/slide1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12.xml"/><Relationship Id="rId1" Type="http://schemas.openxmlformats.org/officeDocument/2006/relationships/slideLayout" Target="../slideLayouts/slideLayout113.xml"/></Relationships>
</file>

<file path=ppt/slides/_rels/slide120.xml.rels><?xml version="1.0" encoding="UTF-8" standalone="yes"?>
<Relationships xmlns="http://schemas.openxmlformats.org/package/2006/relationships"><Relationship Id="rId3" Type="http://schemas.openxmlformats.org/officeDocument/2006/relationships/image" Target="../media/image180.jpeg"/><Relationship Id="rId7" Type="http://schemas.openxmlformats.org/officeDocument/2006/relationships/image" Target="../media/image184.png"/><Relationship Id="rId2" Type="http://schemas.openxmlformats.org/officeDocument/2006/relationships/notesSlide" Target="../notesSlides/notesSlide119.xml"/><Relationship Id="rId1" Type="http://schemas.openxmlformats.org/officeDocument/2006/relationships/slideLayout" Target="../slideLayouts/slideLayout354.xml"/><Relationship Id="rId6" Type="http://schemas.openxmlformats.org/officeDocument/2006/relationships/image" Target="../media/image183.png"/><Relationship Id="rId5" Type="http://schemas.openxmlformats.org/officeDocument/2006/relationships/image" Target="../media/image182.png"/><Relationship Id="rId4" Type="http://schemas.openxmlformats.org/officeDocument/2006/relationships/image" Target="../media/image181.png"/></Relationships>
</file>

<file path=ppt/slides/_rels/slide121.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20.xml"/><Relationship Id="rId1" Type="http://schemas.openxmlformats.org/officeDocument/2006/relationships/slideLayout" Target="../slideLayouts/slideLayout275.xml"/></Relationships>
</file>

<file path=ppt/slides/_rels/slide122.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21.xml"/><Relationship Id="rId1" Type="http://schemas.openxmlformats.org/officeDocument/2006/relationships/slideLayout" Target="../slideLayouts/slideLayout275.xml"/></Relationships>
</file>

<file path=ppt/slides/_rels/slide123.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22.xml"/><Relationship Id="rId1" Type="http://schemas.openxmlformats.org/officeDocument/2006/relationships/slideLayout" Target="../slideLayouts/slideLayout275.xml"/></Relationships>
</file>

<file path=ppt/slides/_rels/slide12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23.xml"/><Relationship Id="rId1" Type="http://schemas.openxmlformats.org/officeDocument/2006/relationships/slideLayout" Target="../slideLayouts/slideLayout230.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365.xml"/><Relationship Id="rId1" Type="http://schemas.openxmlformats.org/officeDocument/2006/relationships/tags" Target="../tags/tag6.xml"/><Relationship Id="rId4" Type="http://schemas.openxmlformats.org/officeDocument/2006/relationships/image" Target="../media/image73.jpeg"/></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26.xml"/></Relationships>
</file>

<file path=ppt/slides/_rels/slide127.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26.xml"/><Relationship Id="rId1" Type="http://schemas.openxmlformats.org/officeDocument/2006/relationships/slideLayout" Target="../slideLayouts/slideLayout231.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71.xml"/></Relationships>
</file>

<file path=ppt/slides/_rels/slide129.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28.xml"/><Relationship Id="rId1" Type="http://schemas.openxmlformats.org/officeDocument/2006/relationships/slideLayout" Target="../slideLayouts/slideLayout593.xml"/><Relationship Id="rId4" Type="http://schemas.openxmlformats.org/officeDocument/2006/relationships/image" Target="../media/image190.png"/></Relationships>
</file>

<file path=ppt/slides/_rels/slide1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3.xml"/><Relationship Id="rId1" Type="http://schemas.openxmlformats.org/officeDocument/2006/relationships/slideLayout" Target="../slideLayouts/slideLayout94.xml"/></Relationships>
</file>

<file path=ppt/slides/_rels/slide130.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29.xml"/><Relationship Id="rId1" Type="http://schemas.openxmlformats.org/officeDocument/2006/relationships/slideLayout" Target="../slideLayouts/slideLayout70.xml"/></Relationships>
</file>

<file path=ppt/slides/_rels/slide131.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30.xml"/><Relationship Id="rId1" Type="http://schemas.openxmlformats.org/officeDocument/2006/relationships/slideLayout" Target="../slideLayouts/slideLayout70.xml"/></Relationships>
</file>

<file path=ppt/slides/_rels/slide132.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notesSlide" Target="../notesSlides/notesSlide131.xml"/><Relationship Id="rId1" Type="http://schemas.openxmlformats.org/officeDocument/2006/relationships/slideLayout" Target="../slideLayouts/slideLayout70.xml"/></Relationships>
</file>

<file path=ppt/slides/_rels/slide133.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132.xml"/><Relationship Id="rId1" Type="http://schemas.openxmlformats.org/officeDocument/2006/relationships/slideLayout" Target="../slideLayouts/slideLayout70.xml"/></Relationships>
</file>

<file path=ppt/slides/_rels/slide134.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notesSlide" Target="../notesSlides/notesSlide133.xml"/><Relationship Id="rId1" Type="http://schemas.openxmlformats.org/officeDocument/2006/relationships/slideLayout" Target="../slideLayouts/slideLayout70.xml"/></Relationships>
</file>

<file path=ppt/slides/_rels/slide135.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134.xml"/><Relationship Id="rId1" Type="http://schemas.openxmlformats.org/officeDocument/2006/relationships/slideLayout" Target="../slideLayouts/slideLayout70.xml"/></Relationships>
</file>

<file path=ppt/slides/_rels/slide13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35.xml"/><Relationship Id="rId1" Type="http://schemas.openxmlformats.org/officeDocument/2006/relationships/slideLayout" Target="../slideLayouts/slideLayout70.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8.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136.xml"/><Relationship Id="rId1" Type="http://schemas.openxmlformats.org/officeDocument/2006/relationships/slideLayout" Target="../slideLayouts/slideLayout70.xml"/></Relationships>
</file>

<file path=ppt/slides/_rels/slide139.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137.xml"/><Relationship Id="rId1" Type="http://schemas.openxmlformats.org/officeDocument/2006/relationships/slideLayout" Target="../slideLayouts/slideLayout70.xml"/></Relationships>
</file>

<file path=ppt/slides/_rels/slide1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4.xml"/><Relationship Id="rId1" Type="http://schemas.openxmlformats.org/officeDocument/2006/relationships/slideLayout" Target="../slideLayouts/slideLayout113.xml"/></Relationships>
</file>

<file path=ppt/slides/_rels/slide140.xml.rels><?xml version="1.0" encoding="UTF-8" standalone="yes"?>
<Relationships xmlns="http://schemas.openxmlformats.org/package/2006/relationships"><Relationship Id="rId3" Type="http://schemas.openxmlformats.org/officeDocument/2006/relationships/slideLayout" Target="../slideLayouts/slideLayout70.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00.png"/><Relationship Id="rId4" Type="http://schemas.openxmlformats.org/officeDocument/2006/relationships/notesSlide" Target="../notesSlides/notesSlide138.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89.xml"/></Relationships>
</file>

<file path=ppt/slides/_rels/slide142.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40.xml"/><Relationship Id="rId1" Type="http://schemas.openxmlformats.org/officeDocument/2006/relationships/slideLayout" Target="../slideLayouts/slideLayout60.xml"/><Relationship Id="rId4" Type="http://schemas.openxmlformats.org/officeDocument/2006/relationships/image" Target="../media/image202.png"/></Relationships>
</file>

<file path=ppt/slides/_rels/slide143.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41.xml"/><Relationship Id="rId1" Type="http://schemas.openxmlformats.org/officeDocument/2006/relationships/slideLayout" Target="../slideLayouts/slideLayout606.xml"/></Relationships>
</file>

<file path=ppt/slides/_rels/slide144.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43.xml"/><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44.xml"/><Relationship Id="rId1" Type="http://schemas.openxmlformats.org/officeDocument/2006/relationships/slideLayout" Target="../slideLayouts/slideLayout173.xml"/></Relationships>
</file>

<file path=ppt/slides/_rels/slide147.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45.xml"/><Relationship Id="rId1" Type="http://schemas.openxmlformats.org/officeDocument/2006/relationships/slideLayout" Target="../slideLayouts/slideLayout2.xml"/><Relationship Id="rId5" Type="http://schemas.openxmlformats.org/officeDocument/2006/relationships/image" Target="../media/image209.jpeg"/><Relationship Id="rId4" Type="http://schemas.openxmlformats.org/officeDocument/2006/relationships/image" Target="../media/image208.jpeg"/></Relationships>
</file>

<file path=ppt/slides/_rels/slide148.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47.xml"/><Relationship Id="rId1" Type="http://schemas.openxmlformats.org/officeDocument/2006/relationships/slideLayout" Target="../slideLayouts/slideLayout649.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76.xml"/><Relationship Id="rId1" Type="http://schemas.openxmlformats.org/officeDocument/2006/relationships/themeOverride" Target="../theme/themeOverride2.xml"/></Relationships>
</file>

<file path=ppt/slides/_rels/slide150.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49.xml"/><Relationship Id="rId1" Type="http://schemas.openxmlformats.org/officeDocument/2006/relationships/slideLayout" Target="../slideLayouts/slideLayout799.xml"/></Relationships>
</file>

<file path=ppt/slides/_rels/slide152.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50.xml"/><Relationship Id="rId1" Type="http://schemas.openxmlformats.org/officeDocument/2006/relationships/slideLayout" Target="../slideLayouts/slideLayout661.xml"/></Relationships>
</file>

<file path=ppt/slides/_rels/slide153.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51.xml"/><Relationship Id="rId1" Type="http://schemas.openxmlformats.org/officeDocument/2006/relationships/slideLayout" Target="../slideLayouts/slideLayout649.xml"/></Relationships>
</file>

<file path=ppt/slides/_rels/slide154.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152.xml"/><Relationship Id="rId1" Type="http://schemas.openxmlformats.org/officeDocument/2006/relationships/slideLayout" Target="../slideLayouts/slideLayout19.xml"/></Relationships>
</file>

<file path=ppt/slides/_rels/slide155.xml.rels><?xml version="1.0" encoding="UTF-8" standalone="yes"?>
<Relationships xmlns="http://schemas.openxmlformats.org/package/2006/relationships"><Relationship Id="rId3" Type="http://schemas.openxmlformats.org/officeDocument/2006/relationships/image" Target="../media/image214.emf"/><Relationship Id="rId2" Type="http://schemas.openxmlformats.org/officeDocument/2006/relationships/notesSlide" Target="../notesSlides/notesSlide153.xml"/><Relationship Id="rId1" Type="http://schemas.openxmlformats.org/officeDocument/2006/relationships/slideLayout" Target="../slideLayouts/slideLayout849.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56.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54.xml"/><Relationship Id="rId1" Type="http://schemas.openxmlformats.org/officeDocument/2006/relationships/slideLayout" Target="../slideLayouts/slideLayout785.xml"/><Relationship Id="rId4" Type="http://schemas.openxmlformats.org/officeDocument/2006/relationships/image" Target="../media/image216.jpeg"/></Relationships>
</file>

<file path=ppt/slides/_rels/slide157.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55.xml"/><Relationship Id="rId1" Type="http://schemas.openxmlformats.org/officeDocument/2006/relationships/slideLayout" Target="../slideLayouts/slideLayout595.xml"/><Relationship Id="rId4" Type="http://schemas.openxmlformats.org/officeDocument/2006/relationships/image" Target="../media/image218.jpeg"/></Relationships>
</file>

<file path=ppt/slides/_rels/slide158.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56.xml"/><Relationship Id="rId1" Type="http://schemas.openxmlformats.org/officeDocument/2006/relationships/slideLayout" Target="../slideLayouts/slideLayout595.xml"/><Relationship Id="rId4" Type="http://schemas.openxmlformats.org/officeDocument/2006/relationships/image" Target="../media/image218.jpeg"/></Relationships>
</file>

<file path=ppt/slides/_rels/slide159.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57.xml"/><Relationship Id="rId1" Type="http://schemas.openxmlformats.org/officeDocument/2006/relationships/slideLayout" Target="../slideLayouts/slideLayout595.xml"/><Relationship Id="rId4" Type="http://schemas.openxmlformats.org/officeDocument/2006/relationships/image" Target="../media/image218.jpeg"/></Relationships>
</file>

<file path=ppt/slides/_rels/slide1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6.xml"/><Relationship Id="rId1" Type="http://schemas.openxmlformats.org/officeDocument/2006/relationships/slideLayout" Target="../slideLayouts/slideLayout70.xml"/></Relationships>
</file>

<file path=ppt/slides/_rels/slide160.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58.xml"/><Relationship Id="rId1" Type="http://schemas.openxmlformats.org/officeDocument/2006/relationships/slideLayout" Target="../slideLayouts/slideLayout608.xml"/><Relationship Id="rId5" Type="http://schemas.openxmlformats.org/officeDocument/2006/relationships/image" Target="../media/image221.jpeg"/><Relationship Id="rId4" Type="http://schemas.openxmlformats.org/officeDocument/2006/relationships/image" Target="../media/image220.png"/></Relationships>
</file>

<file path=ppt/slides/_rels/slide161.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59.xml"/><Relationship Id="rId1" Type="http://schemas.openxmlformats.org/officeDocument/2006/relationships/slideLayout" Target="../slideLayouts/slideLayout617.xml"/><Relationship Id="rId5" Type="http://schemas.openxmlformats.org/officeDocument/2006/relationships/image" Target="../media/image224.png"/><Relationship Id="rId4" Type="http://schemas.openxmlformats.org/officeDocument/2006/relationships/image" Target="../media/image223.jpeg"/></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617.xml"/></Relationships>
</file>

<file path=ppt/slides/_rels/slide163.xml.rels><?xml version="1.0" encoding="UTF-8" standalone="yes"?>
<Relationships xmlns="http://schemas.openxmlformats.org/package/2006/relationships"><Relationship Id="rId3" Type="http://schemas.openxmlformats.org/officeDocument/2006/relationships/image" Target="../media/image219.png"/><Relationship Id="rId7" Type="http://schemas.openxmlformats.org/officeDocument/2006/relationships/image" Target="../media/image226.jpg"/><Relationship Id="rId2" Type="http://schemas.openxmlformats.org/officeDocument/2006/relationships/notesSlide" Target="../notesSlides/notesSlide161.xml"/><Relationship Id="rId1" Type="http://schemas.openxmlformats.org/officeDocument/2006/relationships/slideLayout" Target="../slideLayouts/slideLayout597.xml"/><Relationship Id="rId6" Type="http://schemas.openxmlformats.org/officeDocument/2006/relationships/image" Target="../media/image4.png"/><Relationship Id="rId5" Type="http://schemas.openxmlformats.org/officeDocument/2006/relationships/image" Target="../media/image225.jpeg"/><Relationship Id="rId4" Type="http://schemas.openxmlformats.org/officeDocument/2006/relationships/image" Target="../media/image220.png"/></Relationships>
</file>

<file path=ppt/slides/_rels/slide164.xml.rels><?xml version="1.0" encoding="UTF-8" standalone="yes"?>
<Relationships xmlns="http://schemas.openxmlformats.org/package/2006/relationships"><Relationship Id="rId8" Type="http://schemas.openxmlformats.org/officeDocument/2006/relationships/image" Target="../media/image231.png"/><Relationship Id="rId3" Type="http://schemas.openxmlformats.org/officeDocument/2006/relationships/image" Target="../media/image227.jpeg"/><Relationship Id="rId7" Type="http://schemas.openxmlformats.org/officeDocument/2006/relationships/image" Target="../media/image219.png"/><Relationship Id="rId2" Type="http://schemas.openxmlformats.org/officeDocument/2006/relationships/notesSlide" Target="../notesSlides/notesSlide162.xml"/><Relationship Id="rId1" Type="http://schemas.openxmlformats.org/officeDocument/2006/relationships/slideLayout" Target="../slideLayouts/slideLayout606.xml"/><Relationship Id="rId6" Type="http://schemas.openxmlformats.org/officeDocument/2006/relationships/image" Target="../media/image230.emf"/><Relationship Id="rId5" Type="http://schemas.openxmlformats.org/officeDocument/2006/relationships/image" Target="../media/image229.emf"/><Relationship Id="rId4" Type="http://schemas.openxmlformats.org/officeDocument/2006/relationships/image" Target="../media/image228.jpeg"/><Relationship Id="rId9" Type="http://schemas.openxmlformats.org/officeDocument/2006/relationships/image" Target="../media/image232.emf"/></Relationships>
</file>

<file path=ppt/slides/_rels/slide165.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163.xml"/><Relationship Id="rId1" Type="http://schemas.openxmlformats.org/officeDocument/2006/relationships/slideLayout" Target="../slideLayouts/slideLayout144.xml"/></Relationships>
</file>

<file path=ppt/slides/_rels/slide166.xml.rels><?xml version="1.0" encoding="UTF-8" standalone="yes"?>
<Relationships xmlns="http://schemas.openxmlformats.org/package/2006/relationships"><Relationship Id="rId3" Type="http://schemas.openxmlformats.org/officeDocument/2006/relationships/image" Target="../media/image234.gif"/><Relationship Id="rId2" Type="http://schemas.openxmlformats.org/officeDocument/2006/relationships/notesSlide" Target="../notesSlides/notesSlide164.xml"/><Relationship Id="rId1" Type="http://schemas.openxmlformats.org/officeDocument/2006/relationships/slideLayout" Target="../slideLayouts/slideLayout595.xml"/><Relationship Id="rId6" Type="http://schemas.openxmlformats.org/officeDocument/2006/relationships/image" Target="../media/image4.png"/><Relationship Id="rId5" Type="http://schemas.openxmlformats.org/officeDocument/2006/relationships/image" Target="../media/image236.jpeg"/><Relationship Id="rId4" Type="http://schemas.openxmlformats.org/officeDocument/2006/relationships/image" Target="../media/image235.emf"/></Relationships>
</file>

<file path=ppt/slides/_rels/slide167.xml.rels><?xml version="1.0" encoding="UTF-8" standalone="yes"?>
<Relationships xmlns="http://schemas.openxmlformats.org/package/2006/relationships"><Relationship Id="rId3" Type="http://schemas.openxmlformats.org/officeDocument/2006/relationships/image" Target="../media/image237.emf"/><Relationship Id="rId2" Type="http://schemas.openxmlformats.org/officeDocument/2006/relationships/notesSlide" Target="../notesSlides/notesSlide165.xml"/><Relationship Id="rId1" Type="http://schemas.openxmlformats.org/officeDocument/2006/relationships/slideLayout" Target="../slideLayouts/slideLayout751.xml"/><Relationship Id="rId4" Type="http://schemas.openxmlformats.org/officeDocument/2006/relationships/image" Target="../media/image238.jpeg"/></Relationships>
</file>

<file path=ppt/slides/_rels/slide168.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166.xml"/><Relationship Id="rId1" Type="http://schemas.openxmlformats.org/officeDocument/2006/relationships/slideLayout" Target="../slideLayouts/slideLayout606.xml"/><Relationship Id="rId5" Type="http://schemas.openxmlformats.org/officeDocument/2006/relationships/image" Target="../media/image4.png"/><Relationship Id="rId4" Type="http://schemas.openxmlformats.org/officeDocument/2006/relationships/image" Target="../media/image240.jpeg"/></Relationships>
</file>

<file path=ppt/slides/_rels/slide169.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167.xml"/><Relationship Id="rId1" Type="http://schemas.openxmlformats.org/officeDocument/2006/relationships/slideLayout" Target="../slideLayouts/slideLayout606.xml"/><Relationship Id="rId6" Type="http://schemas.openxmlformats.org/officeDocument/2006/relationships/image" Target="../media/image243.png"/><Relationship Id="rId5" Type="http://schemas.openxmlformats.org/officeDocument/2006/relationships/image" Target="../media/image242.jpeg"/><Relationship Id="rId4" Type="http://schemas.openxmlformats.org/officeDocument/2006/relationships/image" Target="../media/image4.png"/></Relationships>
</file>

<file path=ppt/slides/_rels/slide1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7.xml"/><Relationship Id="rId1" Type="http://schemas.openxmlformats.org/officeDocument/2006/relationships/slideLayout" Target="../slideLayouts/slideLayout70.xml"/></Relationships>
</file>

<file path=ppt/slides/_rels/slide170.xml.rels><?xml version="1.0" encoding="UTF-8" standalone="yes"?>
<Relationships xmlns="http://schemas.openxmlformats.org/package/2006/relationships"><Relationship Id="rId3" Type="http://schemas.openxmlformats.org/officeDocument/2006/relationships/image" Target="../media/image237.emf"/><Relationship Id="rId2" Type="http://schemas.openxmlformats.org/officeDocument/2006/relationships/notesSlide" Target="../notesSlides/notesSlide168.xml"/><Relationship Id="rId1" Type="http://schemas.openxmlformats.org/officeDocument/2006/relationships/slideLayout" Target="../slideLayouts/slideLayout606.xml"/><Relationship Id="rId4" Type="http://schemas.openxmlformats.org/officeDocument/2006/relationships/image" Target="../media/image238.jpeg"/></Relationships>
</file>

<file path=ppt/slides/_rels/slide171.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169.xml"/><Relationship Id="rId1" Type="http://schemas.openxmlformats.org/officeDocument/2006/relationships/slideLayout" Target="../slideLayouts/slideLayout768.xml"/></Relationships>
</file>

<file path=ppt/slides/_rels/slide172.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170.xml"/><Relationship Id="rId1" Type="http://schemas.openxmlformats.org/officeDocument/2006/relationships/slideLayout" Target="../slideLayouts/slideLayout779.xml"/></Relationships>
</file>

<file path=ppt/slides/_rels/slide173.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171.xml"/><Relationship Id="rId1" Type="http://schemas.openxmlformats.org/officeDocument/2006/relationships/slideLayout" Target="../slideLayouts/slideLayout811.xml"/></Relationships>
</file>

<file path=ppt/slides/_rels/slide174.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172.xml"/><Relationship Id="rId1" Type="http://schemas.openxmlformats.org/officeDocument/2006/relationships/slideLayout" Target="../slideLayouts/slideLayout824.xml"/></Relationships>
</file>

<file path=ppt/slides/_rels/slide175.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173.xml"/><Relationship Id="rId1" Type="http://schemas.openxmlformats.org/officeDocument/2006/relationships/slideLayout" Target="../slideLayouts/slideLayout811.xml"/></Relationships>
</file>

<file path=ppt/slides/_rels/slide176.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74.xml"/><Relationship Id="rId1" Type="http://schemas.openxmlformats.org/officeDocument/2006/relationships/slideLayout" Target="../slideLayouts/slideLayout673.xml"/><Relationship Id="rId5" Type="http://schemas.openxmlformats.org/officeDocument/2006/relationships/image" Target="../media/image250.svg"/><Relationship Id="rId4" Type="http://schemas.openxmlformats.org/officeDocument/2006/relationships/image" Target="../media/image249.png"/></Relationships>
</file>

<file path=ppt/slides/_rels/slide177.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175.xml"/><Relationship Id="rId1" Type="http://schemas.openxmlformats.org/officeDocument/2006/relationships/slideLayout" Target="../slideLayouts/slideLayout684.xml"/></Relationships>
</file>

<file path=ppt/slides/_rels/slide178.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176.xml"/><Relationship Id="rId1" Type="http://schemas.openxmlformats.org/officeDocument/2006/relationships/slideLayout" Target="../slideLayouts/slideLayout691.xml"/></Relationships>
</file>

<file path=ppt/slides/_rels/slide179.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177.xml"/><Relationship Id="rId1" Type="http://schemas.openxmlformats.org/officeDocument/2006/relationships/slideLayout" Target="../slideLayouts/slideLayout186.xml"/></Relationships>
</file>

<file path=ppt/slides/_rels/slide1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8.xml"/><Relationship Id="rId1" Type="http://schemas.openxmlformats.org/officeDocument/2006/relationships/slideLayout" Target="../slideLayouts/slideLayout70.xml"/></Relationships>
</file>

<file path=ppt/slides/_rels/slide180.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178.xml"/><Relationship Id="rId1" Type="http://schemas.openxmlformats.org/officeDocument/2006/relationships/slideLayout" Target="../slideLayouts/slideLayout684.xml"/><Relationship Id="rId4" Type="http://schemas.openxmlformats.org/officeDocument/2006/relationships/image" Target="../media/image255.jpeg"/></Relationships>
</file>

<file path=ppt/slides/_rels/slide181.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179.xml"/><Relationship Id="rId1" Type="http://schemas.openxmlformats.org/officeDocument/2006/relationships/slideLayout" Target="../slideLayouts/slideLayout684.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696.xml"/></Relationships>
</file>

<file path=ppt/slides/_rels/slide183.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181.xml"/><Relationship Id="rId1" Type="http://schemas.openxmlformats.org/officeDocument/2006/relationships/slideLayout" Target="../slideLayouts/slideLayout2.xml"/><Relationship Id="rId4" Type="http://schemas.openxmlformats.org/officeDocument/2006/relationships/image" Target="../media/image258.png"/></Relationships>
</file>

<file path=ppt/slides/_rels/slide184.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182.xml"/><Relationship Id="rId1" Type="http://schemas.openxmlformats.org/officeDocument/2006/relationships/slideLayout" Target="../slideLayouts/slideLayout697.xml"/></Relationships>
</file>

<file path=ppt/slides/_rels/slide185.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183.xml"/><Relationship Id="rId1" Type="http://schemas.openxmlformats.org/officeDocument/2006/relationships/slideLayout" Target="../slideLayouts/slideLayout698.xml"/></Relationships>
</file>

<file path=ppt/slides/_rels/slide186.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184.xml"/><Relationship Id="rId1" Type="http://schemas.openxmlformats.org/officeDocument/2006/relationships/slideLayout" Target="../slideLayouts/slideLayout872.xml"/><Relationship Id="rId4" Type="http://schemas.openxmlformats.org/officeDocument/2006/relationships/image" Target="../media/image220.png"/></Relationships>
</file>

<file path=ppt/slides/_rels/slide187.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85.xml"/><Relationship Id="rId1" Type="http://schemas.openxmlformats.org/officeDocument/2006/relationships/slideLayout" Target="../slideLayouts/slideLayout58.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04.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19.xml"/><Relationship Id="rId1" Type="http://schemas.openxmlformats.org/officeDocument/2006/relationships/slideLayout" Target="../slideLayouts/slideLayout70.xml"/></Relationships>
</file>

<file path=ppt/slides/_rels/slide190.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188.xml"/><Relationship Id="rId1" Type="http://schemas.openxmlformats.org/officeDocument/2006/relationships/slideLayout" Target="../slideLayouts/slideLayout94.xml"/></Relationships>
</file>

<file path=ppt/slides/_rels/slide191.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189.xml"/><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notesSlide" Target="../notesSlides/notesSlide190.xml"/><Relationship Id="rId1" Type="http://schemas.openxmlformats.org/officeDocument/2006/relationships/slideLayout" Target="../slideLayouts/slideLayout155.xml"/></Relationships>
</file>

<file path=ppt/slides/_rels/slide193.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191.xml"/><Relationship Id="rId1" Type="http://schemas.openxmlformats.org/officeDocument/2006/relationships/slideLayout" Target="../slideLayouts/slideLayout811.xml"/></Relationships>
</file>

<file path=ppt/slides/_rels/slide194.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192.xml"/><Relationship Id="rId1" Type="http://schemas.openxmlformats.org/officeDocument/2006/relationships/slideLayout" Target="../slideLayouts/slideLayout812.xml"/></Relationships>
</file>

<file path=ppt/slides/_rels/slide195.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193.xml"/><Relationship Id="rId1" Type="http://schemas.openxmlformats.org/officeDocument/2006/relationships/slideLayout" Target="../slideLayouts/slideLayout818.xml"/></Relationships>
</file>

<file path=ppt/slides/_rels/slide196.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194.xml"/><Relationship Id="rId1" Type="http://schemas.openxmlformats.org/officeDocument/2006/relationships/slideLayout" Target="../slideLayouts/slideLayout131.xml"/><Relationship Id="rId4" Type="http://schemas.openxmlformats.org/officeDocument/2006/relationships/image" Target="../media/image269.jpeg"/></Relationships>
</file>

<file path=ppt/slides/_rels/slide197.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195.xml"/><Relationship Id="rId1" Type="http://schemas.openxmlformats.org/officeDocument/2006/relationships/slideLayout" Target="../slideLayouts/slideLayout131.xml"/><Relationship Id="rId4" Type="http://schemas.openxmlformats.org/officeDocument/2006/relationships/image" Target="../media/image270.jpeg"/></Relationships>
</file>

<file path=ppt/slides/_rels/slide198.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196.xml"/><Relationship Id="rId1" Type="http://schemas.openxmlformats.org/officeDocument/2006/relationships/slideLayout" Target="../slideLayouts/slideLayout119.xml"/></Relationships>
</file>

<file path=ppt/slides/_rels/slide199.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notesSlide" Target="../notesSlides/notesSlide197.xml"/><Relationship Id="rId1" Type="http://schemas.openxmlformats.org/officeDocument/2006/relationships/slideLayout" Target="../slideLayouts/slideLayout70.xml"/></Relationships>
</file>

<file path=ppt/slides/_rels/slide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xml"/><Relationship Id="rId1" Type="http://schemas.openxmlformats.org/officeDocument/2006/relationships/slideLayout" Target="../slideLayouts/slideLayout94.xml"/></Relationships>
</file>

<file path=ppt/slides/_rels/slide2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0.xml"/><Relationship Id="rId1" Type="http://schemas.openxmlformats.org/officeDocument/2006/relationships/slideLayout" Target="../slideLayouts/slideLayout70.xml"/></Relationships>
</file>

<file path=ppt/slides/_rels/slide200.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198.xml"/><Relationship Id="rId1" Type="http://schemas.openxmlformats.org/officeDocument/2006/relationships/slideLayout" Target="../slideLayouts/slideLayout70.xml"/></Relationships>
</file>

<file path=ppt/slides/_rels/slide201.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199.xml"/><Relationship Id="rId1" Type="http://schemas.openxmlformats.org/officeDocument/2006/relationships/slideLayout" Target="../slideLayouts/slideLayout606.xml"/></Relationships>
</file>

<file path=ppt/slides/_rels/slide202.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00.xml"/><Relationship Id="rId1" Type="http://schemas.openxmlformats.org/officeDocument/2006/relationships/slideLayout" Target="../slideLayouts/slideLayout795.xml"/></Relationships>
</file>

<file path=ppt/slides/_rels/slide203.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01.xml"/><Relationship Id="rId1" Type="http://schemas.openxmlformats.org/officeDocument/2006/relationships/slideLayout" Target="../slideLayouts/slideLayout796.xml"/></Relationships>
</file>

<file path=ppt/slides/_rels/slide204.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02.xml"/><Relationship Id="rId1" Type="http://schemas.openxmlformats.org/officeDocument/2006/relationships/slideLayout" Target="../slideLayouts/slideLayout797.xml"/><Relationship Id="rId5" Type="http://schemas.openxmlformats.org/officeDocument/2006/relationships/image" Target="../media/image279.jpeg"/><Relationship Id="rId4" Type="http://schemas.openxmlformats.org/officeDocument/2006/relationships/image" Target="../media/image278.jpeg"/></Relationships>
</file>

<file path=ppt/slides/_rels/slide205.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03.xml"/><Relationship Id="rId1" Type="http://schemas.openxmlformats.org/officeDocument/2006/relationships/slideLayout" Target="../slideLayouts/slideLayout797.xml"/><Relationship Id="rId5" Type="http://schemas.openxmlformats.org/officeDocument/2006/relationships/image" Target="../media/image279.jpeg"/><Relationship Id="rId4" Type="http://schemas.openxmlformats.org/officeDocument/2006/relationships/image" Target="../media/image278.jpeg"/></Relationships>
</file>

<file path=ppt/slides/_rels/slide206.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04.xml"/><Relationship Id="rId1" Type="http://schemas.openxmlformats.org/officeDocument/2006/relationships/slideLayout" Target="../slideLayouts/slideLayout797.xml"/><Relationship Id="rId4" Type="http://schemas.openxmlformats.org/officeDocument/2006/relationships/image" Target="../media/image280.png"/></Relationships>
</file>

<file path=ppt/slides/_rels/slide207.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05.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08.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06.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04.xml"/></Relationships>
</file>

<file path=ppt/slides/_rels/slide2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1.xml"/><Relationship Id="rId1" Type="http://schemas.openxmlformats.org/officeDocument/2006/relationships/slideLayout" Target="../slideLayouts/slideLayout70.xml"/></Relationships>
</file>

<file path=ppt/slides/_rels/slide210.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08.xml"/><Relationship Id="rId1" Type="http://schemas.openxmlformats.org/officeDocument/2006/relationships/slideLayout" Target="../slideLayouts/slideLayout606.xml"/></Relationships>
</file>

<file path=ppt/slides/_rels/slide211.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209.xml"/><Relationship Id="rId1" Type="http://schemas.openxmlformats.org/officeDocument/2006/relationships/slideLayout" Target="../slideLayouts/slideLayout606.xml"/></Relationships>
</file>

<file path=ppt/slides/_rels/slide212.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210.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13.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211.xml"/><Relationship Id="rId1" Type="http://schemas.openxmlformats.org/officeDocument/2006/relationships/slideLayout" Target="../slideLayouts/slideLayout606.xml"/><Relationship Id="rId4" Type="http://schemas.openxmlformats.org/officeDocument/2006/relationships/image" Target="../media/image4.png"/></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606.xml"/></Relationships>
</file>

<file path=ppt/slides/_rels/slide215.xml.rels><?xml version="1.0" encoding="UTF-8" standalone="yes"?>
<Relationships xmlns="http://schemas.openxmlformats.org/package/2006/relationships"><Relationship Id="rId3" Type="http://schemas.openxmlformats.org/officeDocument/2006/relationships/hyperlink" Target="http://images.google.com.sg/imgres?imgurl=www.moserrarebooks.com/pics/Josephus-large1.jpg&amp;imgrefurl=http://www.moserrarebooks.com/18th.asp&amp;h=450&amp;w=600&amp;prev=/images?q=josephus&amp;svnum=10&amp;hl=en&amp;lr=&amp;ie=UTF-8&amp;oe=UTF-8" TargetMode="External"/><Relationship Id="rId2" Type="http://schemas.openxmlformats.org/officeDocument/2006/relationships/notesSlide" Target="../notesSlides/notesSlide213.xml"/><Relationship Id="rId1" Type="http://schemas.openxmlformats.org/officeDocument/2006/relationships/slideLayout" Target="../slideLayouts/slideLayout616.xml"/><Relationship Id="rId4" Type="http://schemas.openxmlformats.org/officeDocument/2006/relationships/image" Target="../media/image285.jpeg"/></Relationships>
</file>

<file path=ppt/slides/_rels/slide216.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214.xml"/><Relationship Id="rId1" Type="http://schemas.openxmlformats.org/officeDocument/2006/relationships/slideLayout" Target="../slideLayouts/slideLayout132.xml"/></Relationships>
</file>

<file path=ppt/slides/_rels/slide217.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15.xml"/><Relationship Id="rId1" Type="http://schemas.openxmlformats.org/officeDocument/2006/relationships/slideLayout" Target="../slideLayouts/slideLayout191.xml"/><Relationship Id="rId4" Type="http://schemas.openxmlformats.org/officeDocument/2006/relationships/image" Target="../media/image287.png"/></Relationships>
</file>

<file path=ppt/slides/_rels/slide218.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216.xml"/><Relationship Id="rId1" Type="http://schemas.openxmlformats.org/officeDocument/2006/relationships/slideLayout" Target="../slideLayouts/slideLayout192.xml"/></Relationships>
</file>

<file path=ppt/slides/_rels/slide219.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217.xml"/><Relationship Id="rId1" Type="http://schemas.openxmlformats.org/officeDocument/2006/relationships/slideLayout" Target="../slideLayouts/slideLayout203.xml"/></Relationships>
</file>

<file path=ppt/slides/_rels/slide2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2.xml"/><Relationship Id="rId1" Type="http://schemas.openxmlformats.org/officeDocument/2006/relationships/slideLayout" Target="../slideLayouts/slideLayout70.xml"/></Relationships>
</file>

<file path=ppt/slides/_rels/slide220.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218.xml"/><Relationship Id="rId1" Type="http://schemas.openxmlformats.org/officeDocument/2006/relationships/slideLayout" Target="../slideLayouts/slideLayout192.xml"/></Relationships>
</file>

<file path=ppt/slides/_rels/slide221.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219.xml"/><Relationship Id="rId1" Type="http://schemas.openxmlformats.org/officeDocument/2006/relationships/slideLayout" Target="../slideLayouts/slideLayout192.xml"/></Relationships>
</file>

<file path=ppt/slides/_rels/slide222.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220.xml"/><Relationship Id="rId1" Type="http://schemas.openxmlformats.org/officeDocument/2006/relationships/slideLayout" Target="../slideLayouts/slideLayout191.xml"/></Relationships>
</file>

<file path=ppt/slides/_rels/slide223.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21.xml"/><Relationship Id="rId1" Type="http://schemas.openxmlformats.org/officeDocument/2006/relationships/slideLayout" Target="../slideLayouts/slideLayout606.xml"/></Relationships>
</file>

<file path=ppt/slides/_rels/slide224.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22.xml"/><Relationship Id="rId1" Type="http://schemas.openxmlformats.org/officeDocument/2006/relationships/slideLayout" Target="../slideLayouts/slideLayout606.xml"/></Relationships>
</file>

<file path=ppt/slides/_rels/slide225.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23.xml"/><Relationship Id="rId1" Type="http://schemas.openxmlformats.org/officeDocument/2006/relationships/slideLayout" Target="../slideLayouts/slideLayout606.xml"/></Relationships>
</file>

<file path=ppt/slides/_rels/slide226.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notesSlide" Target="../notesSlides/notesSlide224.xml"/><Relationship Id="rId1" Type="http://schemas.openxmlformats.org/officeDocument/2006/relationships/slideLayout" Target="../slideLayouts/slideLayout606.xml"/></Relationships>
</file>

<file path=ppt/slides/_rels/slide227.xml.rels><?xml version="1.0" encoding="UTF-8" standalone="yes"?>
<Relationships xmlns="http://schemas.openxmlformats.org/package/2006/relationships"><Relationship Id="rId3" Type="http://schemas.openxmlformats.org/officeDocument/2006/relationships/image" Target="../media/image293.emf"/><Relationship Id="rId2" Type="http://schemas.openxmlformats.org/officeDocument/2006/relationships/notesSlide" Target="../notesSlides/notesSlide225.xml"/><Relationship Id="rId1" Type="http://schemas.openxmlformats.org/officeDocument/2006/relationships/slideLayout" Target="../slideLayouts/slideLayout36.xml"/><Relationship Id="rId5" Type="http://schemas.openxmlformats.org/officeDocument/2006/relationships/image" Target="../media/image295.emf"/><Relationship Id="rId4" Type="http://schemas.openxmlformats.org/officeDocument/2006/relationships/image" Target="../media/image294.emf"/></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798.xml"/></Relationships>
</file>

<file path=ppt/slides/_rels/slide229.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27.xml"/><Relationship Id="rId1" Type="http://schemas.openxmlformats.org/officeDocument/2006/relationships/slideLayout" Target="../slideLayouts/slideLayout785.xml"/></Relationships>
</file>

<file path=ppt/slides/_rels/slide2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3.xml"/><Relationship Id="rId1" Type="http://schemas.openxmlformats.org/officeDocument/2006/relationships/slideLayout" Target="../slideLayouts/slideLayout70.xml"/></Relationships>
</file>

<file path=ppt/slides/_rels/slide230.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28.xml"/><Relationship Id="rId1" Type="http://schemas.openxmlformats.org/officeDocument/2006/relationships/slideLayout" Target="../slideLayouts/slideLayout785.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3" Type="http://schemas.openxmlformats.org/officeDocument/2006/relationships/slide" Target="slide50.xml"/><Relationship Id="rId2" Type="http://schemas.openxmlformats.org/officeDocument/2006/relationships/notesSlide" Target="../notesSlides/notesSlide230.xml"/><Relationship Id="rId1" Type="http://schemas.openxmlformats.org/officeDocument/2006/relationships/slideLayout" Target="../slideLayouts/slideLayout60.xml"/><Relationship Id="rId5" Type="http://schemas.openxmlformats.org/officeDocument/2006/relationships/image" Target="../media/image202.png"/><Relationship Id="rId4" Type="http://schemas.openxmlformats.org/officeDocument/2006/relationships/image" Target="../media/image201.jpeg"/></Relationships>
</file>

<file path=ppt/slides/_rels/slide233.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notesSlide" Target="../notesSlides/notesSlide231.xml"/><Relationship Id="rId1" Type="http://schemas.openxmlformats.org/officeDocument/2006/relationships/slideLayout" Target="../slideLayouts/slideLayout220.xml"/></Relationships>
</file>

<file path=ppt/slides/_rels/slide234.xml.rels><?xml version="1.0" encoding="UTF-8" standalone="yes"?>
<Relationships xmlns="http://schemas.openxmlformats.org/package/2006/relationships"><Relationship Id="rId3" Type="http://schemas.openxmlformats.org/officeDocument/2006/relationships/image" Target="../media/image298.png"/><Relationship Id="rId2" Type="http://schemas.openxmlformats.org/officeDocument/2006/relationships/notesSlide" Target="../notesSlides/notesSlide232.xml"/><Relationship Id="rId1" Type="http://schemas.openxmlformats.org/officeDocument/2006/relationships/slideLayout" Target="../slideLayouts/slideLayout220.xml"/></Relationships>
</file>

<file path=ppt/slides/_rels/slide235.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233.xml"/><Relationship Id="rId1" Type="http://schemas.openxmlformats.org/officeDocument/2006/relationships/slideLayout" Target="../slideLayouts/slideLayout60.xml"/></Relationships>
</file>

<file path=ppt/slides/_rels/slide236.xml.rels><?xml version="1.0" encoding="UTF-8" standalone="yes"?>
<Relationships xmlns="http://schemas.openxmlformats.org/package/2006/relationships"><Relationship Id="rId3" Type="http://schemas.openxmlformats.org/officeDocument/2006/relationships/image" Target="../media/image300.png"/><Relationship Id="rId2" Type="http://schemas.openxmlformats.org/officeDocument/2006/relationships/notesSlide" Target="../notesSlides/notesSlide234.xml"/><Relationship Id="rId1" Type="http://schemas.openxmlformats.org/officeDocument/2006/relationships/slideLayout" Target="../slideLayouts/slideLayout700.xml"/></Relationships>
</file>

<file path=ppt/slides/_rels/slide237.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35.xml"/><Relationship Id="rId1" Type="http://schemas.openxmlformats.org/officeDocument/2006/relationships/slideLayout" Target="../slideLayouts/slideLayout700.xml"/></Relationships>
</file>

<file path=ppt/slides/_rels/slide238.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36.xml"/><Relationship Id="rId1" Type="http://schemas.openxmlformats.org/officeDocument/2006/relationships/slideLayout" Target="../slideLayouts/slideLayout826.xml"/></Relationships>
</file>

<file path=ppt/slides/_rels/slide239.xml.rels><?xml version="1.0" encoding="UTF-8" standalone="yes"?>
<Relationships xmlns="http://schemas.openxmlformats.org/package/2006/relationships"><Relationship Id="rId3" Type="http://schemas.openxmlformats.org/officeDocument/2006/relationships/image" Target="../media/image303.jpeg"/><Relationship Id="rId2" Type="http://schemas.openxmlformats.org/officeDocument/2006/relationships/notesSlide" Target="../notesSlides/notesSlide237.xml"/><Relationship Id="rId1" Type="http://schemas.openxmlformats.org/officeDocument/2006/relationships/slideLayout" Target="../slideLayouts/slideLayout828.xml"/></Relationships>
</file>

<file path=ppt/slides/_rels/slide2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4.xml"/><Relationship Id="rId1" Type="http://schemas.openxmlformats.org/officeDocument/2006/relationships/slideLayout" Target="../slideLayouts/slideLayout70.xml"/></Relationships>
</file>

<file path=ppt/slides/_rels/slide240.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38.xml"/><Relationship Id="rId1" Type="http://schemas.openxmlformats.org/officeDocument/2006/relationships/slideLayout" Target="../slideLayouts/slideLayout826.xml"/></Relationships>
</file>

<file path=ppt/slides/_rels/slide241.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239.xml"/><Relationship Id="rId1" Type="http://schemas.openxmlformats.org/officeDocument/2006/relationships/slideLayout" Target="../slideLayouts/slideLayout700.xml"/></Relationships>
</file>

<file path=ppt/slides/_rels/slide242.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notesSlide" Target="../notesSlides/notesSlide240.xml"/><Relationship Id="rId1" Type="http://schemas.openxmlformats.org/officeDocument/2006/relationships/slideLayout" Target="../slideLayouts/slideLayout700.xml"/></Relationships>
</file>

<file path=ppt/slides/_rels/slide243.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241.xml"/><Relationship Id="rId1" Type="http://schemas.openxmlformats.org/officeDocument/2006/relationships/slideLayout" Target="../slideLayouts/slideLayout699.xml"/></Relationships>
</file>

<file path=ppt/slides/_rels/slide244.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242.xml"/><Relationship Id="rId1" Type="http://schemas.openxmlformats.org/officeDocument/2006/relationships/slideLayout" Target="../slideLayouts/slideLayout700.xml"/><Relationship Id="rId4" Type="http://schemas.openxmlformats.org/officeDocument/2006/relationships/image" Target="../media/image309.jpeg"/></Relationships>
</file>

<file path=ppt/slides/_rels/slide245.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243.xml"/><Relationship Id="rId1" Type="http://schemas.openxmlformats.org/officeDocument/2006/relationships/slideLayout" Target="../slideLayouts/slideLayout403.xml"/></Relationships>
</file>

<file path=ppt/slides/_rels/slide246.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244.xml"/><Relationship Id="rId1" Type="http://schemas.openxmlformats.org/officeDocument/2006/relationships/slideLayout" Target="../slideLayouts/slideLayout836.xml"/></Relationships>
</file>

<file path=ppt/slides/_rels/slide247.xml.rels><?xml version="1.0" encoding="UTF-8" standalone="yes"?>
<Relationships xmlns="http://schemas.openxmlformats.org/package/2006/relationships"><Relationship Id="rId3" Type="http://schemas.openxmlformats.org/officeDocument/2006/relationships/image" Target="../media/image312.png"/><Relationship Id="rId2" Type="http://schemas.openxmlformats.org/officeDocument/2006/relationships/notesSlide" Target="../notesSlides/notesSlide245.xml"/><Relationship Id="rId1" Type="http://schemas.openxmlformats.org/officeDocument/2006/relationships/slideLayout" Target="../slideLayouts/slideLayout837.xml"/></Relationships>
</file>

<file path=ppt/slides/_rels/slide248.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246.xml"/><Relationship Id="rId1" Type="http://schemas.openxmlformats.org/officeDocument/2006/relationships/slideLayout" Target="../slideLayouts/slideLayout403.xml"/></Relationships>
</file>

<file path=ppt/slides/_rels/slide249.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47.xml"/><Relationship Id="rId1" Type="http://schemas.openxmlformats.org/officeDocument/2006/relationships/slideLayout" Target="../slideLayouts/slideLayout700.xml"/></Relationships>
</file>

<file path=ppt/slides/_rels/slide2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25.xml"/><Relationship Id="rId1" Type="http://schemas.openxmlformats.org/officeDocument/2006/relationships/slideLayout" Target="../slideLayouts/slideLayout70.xml"/></Relationships>
</file>

<file path=ppt/slides/_rels/slide250.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48.xml"/><Relationship Id="rId1" Type="http://schemas.openxmlformats.org/officeDocument/2006/relationships/slideLayout" Target="../slideLayouts/slideLayout29.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89.xml"/></Relationships>
</file>

<file path=ppt/slides/_rels/slide252.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250.xml"/><Relationship Id="rId1" Type="http://schemas.openxmlformats.org/officeDocument/2006/relationships/slideLayout" Target="../slideLayouts/slideLayout391.xml"/><Relationship Id="rId4" Type="http://schemas.openxmlformats.org/officeDocument/2006/relationships/image" Target="../media/image190.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13.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706.xml"/><Relationship Id="rId1" Type="http://schemas.openxmlformats.org/officeDocument/2006/relationships/themeOverride" Target="../theme/themeOverride3.xml"/><Relationship Id="rId4" Type="http://schemas.openxmlformats.org/officeDocument/2006/relationships/image" Target="../media/image60.jpeg"/></Relationships>
</file>

<file path=ppt/slides/_rels/slide2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8.xml"/><Relationship Id="rId1" Type="http://schemas.openxmlformats.org/officeDocument/2006/relationships/slideLayout" Target="../slideLayouts/slideLayout639.xml"/><Relationship Id="rId4" Type="http://schemas.openxmlformats.org/officeDocument/2006/relationships/image" Target="../media/image4.png"/></Relationships>
</file>

<file path=ppt/slides/_rels/slide2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9.xml"/><Relationship Id="rId1" Type="http://schemas.openxmlformats.org/officeDocument/2006/relationships/slideLayout" Target="../slideLayouts/slideLayout702.xml"/></Relationships>
</file>

<file path=ppt/slides/_rels/slide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xml"/><Relationship Id="rId1" Type="http://schemas.openxmlformats.org/officeDocument/2006/relationships/slideLayout" Target="../slideLayouts/slideLayout403.xml"/></Relationships>
</file>

<file path=ppt/slides/_rels/slide3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0.xml"/><Relationship Id="rId1" Type="http://schemas.openxmlformats.org/officeDocument/2006/relationships/slideLayout" Target="../slideLayouts/slideLayout70.xml"/></Relationships>
</file>

<file path=ppt/slides/_rels/slide31.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1.xml"/><Relationship Id="rId1" Type="http://schemas.openxmlformats.org/officeDocument/2006/relationships/slideLayout" Target="../slideLayouts/slideLayout70.xml"/></Relationships>
</file>

<file path=ppt/slides/_rels/slide3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2.xml"/><Relationship Id="rId1" Type="http://schemas.openxmlformats.org/officeDocument/2006/relationships/slideLayout" Target="../slideLayouts/slideLayout70.xml"/></Relationships>
</file>

<file path=ppt/slides/_rels/slide3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3.xml"/><Relationship Id="rId1" Type="http://schemas.openxmlformats.org/officeDocument/2006/relationships/slideLayout" Target="../slideLayouts/slideLayout70.xml"/></Relationships>
</file>

<file path=ppt/slides/_rels/slide3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4.xml"/><Relationship Id="rId1" Type="http://schemas.openxmlformats.org/officeDocument/2006/relationships/slideLayout" Target="../slideLayouts/slideLayout70.xml"/></Relationships>
</file>

<file path=ppt/slides/_rels/slide3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5.xml"/><Relationship Id="rId1" Type="http://schemas.openxmlformats.org/officeDocument/2006/relationships/slideLayout" Target="../slideLayouts/slideLayout70.xml"/></Relationships>
</file>

<file path=ppt/slides/_rels/slide3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36.xml"/><Relationship Id="rId1" Type="http://schemas.openxmlformats.org/officeDocument/2006/relationships/slideLayout" Target="../slideLayouts/slideLayout70.xml"/></Relationships>
</file>

<file path=ppt/slides/_rels/slide3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7.xml"/><Relationship Id="rId1" Type="http://schemas.openxmlformats.org/officeDocument/2006/relationships/slideLayout" Target="../slideLayouts/slideLayout70.xml"/></Relationships>
</file>

<file path=ppt/slides/_rels/slide3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8.xml"/><Relationship Id="rId1" Type="http://schemas.openxmlformats.org/officeDocument/2006/relationships/slideLayout" Target="../slideLayouts/slideLayout70.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225.xml"/><Relationship Id="rId1" Type="http://schemas.openxmlformats.org/officeDocument/2006/relationships/tags" Target="../tags/tag1.xml"/><Relationship Id="rId5" Type="http://schemas.openxmlformats.org/officeDocument/2006/relationships/image" Target="../media/image10.png"/><Relationship Id="rId4" Type="http://schemas.openxmlformats.org/officeDocument/2006/relationships/image" Target="../media/image72.jpeg"/></Relationships>
</file>

<file path=ppt/slides/_rels/slide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xml"/><Relationship Id="rId1" Type="http://schemas.openxmlformats.org/officeDocument/2006/relationships/slideLayout" Target="../slideLayouts/slideLayout403.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242.xml"/><Relationship Id="rId1" Type="http://schemas.openxmlformats.org/officeDocument/2006/relationships/tags" Target="../tags/tag2.xml"/><Relationship Id="rId4" Type="http://schemas.openxmlformats.org/officeDocument/2006/relationships/image" Target="../media/image73.jpeg"/></Relationships>
</file>

<file path=ppt/slides/_rels/slide41.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1.xml"/><Relationship Id="rId1" Type="http://schemas.openxmlformats.org/officeDocument/2006/relationships/slideLayout" Target="../slideLayouts/slideLayout723.xml"/></Relationships>
</file>

<file path=ppt/slides/_rels/slide42.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2.xml"/><Relationship Id="rId1" Type="http://schemas.openxmlformats.org/officeDocument/2006/relationships/slideLayout" Target="../slideLayouts/slideLayout723.xml"/></Relationships>
</file>

<file path=ppt/slides/_rels/slide43.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3.xml"/><Relationship Id="rId1" Type="http://schemas.openxmlformats.org/officeDocument/2006/relationships/slideLayout" Target="../slideLayouts/slideLayout718.xml"/></Relationships>
</file>

<file path=ppt/slides/_rels/slide4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4.xml"/><Relationship Id="rId1" Type="http://schemas.openxmlformats.org/officeDocument/2006/relationships/slideLayout" Target="../slideLayouts/slideLayout722.xml"/></Relationships>
</file>

<file path=ppt/slides/_rels/slide4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5.xml"/><Relationship Id="rId1" Type="http://schemas.openxmlformats.org/officeDocument/2006/relationships/slideLayout" Target="../slideLayouts/slideLayout722.xml"/></Relationships>
</file>

<file path=ppt/slides/_rels/slide4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6.xml"/><Relationship Id="rId1" Type="http://schemas.openxmlformats.org/officeDocument/2006/relationships/slideLayout" Target="../slideLayouts/slideLayout734.xml"/></Relationships>
</file>

<file path=ppt/slides/_rels/slide4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7.xml"/><Relationship Id="rId1" Type="http://schemas.openxmlformats.org/officeDocument/2006/relationships/slideLayout" Target="../slideLayouts/slideLayout259.xml"/></Relationships>
</file>

<file path=ppt/slides/_rels/slide4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8.xml"/><Relationship Id="rId1" Type="http://schemas.openxmlformats.org/officeDocument/2006/relationships/slideLayout" Target="../slideLayouts/slideLayout259.xml"/></Relationships>
</file>

<file path=ppt/slides/_rels/slide4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9.xml"/><Relationship Id="rId1" Type="http://schemas.openxmlformats.org/officeDocument/2006/relationships/slideLayout" Target="../slideLayouts/slideLayout259.xml"/></Relationships>
</file>

<file path=ppt/slides/_rels/slide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5.xml"/><Relationship Id="rId1" Type="http://schemas.openxmlformats.org/officeDocument/2006/relationships/slideLayout" Target="../slideLayouts/slideLayout403.xml"/></Relationships>
</file>

<file path=ppt/slides/_rels/slide5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50.xml"/><Relationship Id="rId1" Type="http://schemas.openxmlformats.org/officeDocument/2006/relationships/slideLayout" Target="../slideLayouts/slideLayout259.xml"/></Relationships>
</file>

<file path=ppt/slides/_rels/slide5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1.xml"/><Relationship Id="rId1" Type="http://schemas.openxmlformats.org/officeDocument/2006/relationships/slideLayout" Target="../slideLayouts/slideLayout230.xml"/></Relationships>
</file>

<file path=ppt/slides/_rels/slide52.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52.xml"/><Relationship Id="rId1" Type="http://schemas.openxmlformats.org/officeDocument/2006/relationships/slideLayout" Target="../slideLayouts/slideLayout237.xml"/></Relationships>
</file>

<file path=ppt/slides/_rels/slide53.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53.xml"/><Relationship Id="rId1" Type="http://schemas.openxmlformats.org/officeDocument/2006/relationships/slideLayout" Target="../slideLayouts/slideLayout241.xml"/></Relationships>
</file>

<file path=ppt/slides/_rels/slide5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54.xml"/><Relationship Id="rId1" Type="http://schemas.openxmlformats.org/officeDocument/2006/relationships/slideLayout" Target="../slideLayouts/slideLayout237.xml"/></Relationships>
</file>

<file path=ppt/slides/_rels/slide5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55.xml"/><Relationship Id="rId1" Type="http://schemas.openxmlformats.org/officeDocument/2006/relationships/slideLayout" Target="../slideLayouts/slideLayout241.xml"/></Relationships>
</file>

<file path=ppt/slides/_rels/slide5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6.xml"/><Relationship Id="rId1" Type="http://schemas.openxmlformats.org/officeDocument/2006/relationships/slideLayout" Target="../slideLayouts/slideLayout230.xml"/></Relationships>
</file>

<file path=ppt/slides/_rels/slide5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7.xml"/><Relationship Id="rId1" Type="http://schemas.openxmlformats.org/officeDocument/2006/relationships/slideLayout" Target="../slideLayouts/slideLayout230.xml"/></Relationships>
</file>

<file path=ppt/slides/_rels/slide58.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8.xml"/><Relationship Id="rId1" Type="http://schemas.openxmlformats.org/officeDocument/2006/relationships/slideLayout" Target="../slideLayouts/slideLayout230.xml"/><Relationship Id="rId4" Type="http://schemas.openxmlformats.org/officeDocument/2006/relationships/image" Target="../media/image90.jpeg"/></Relationships>
</file>

<file path=ppt/slides/_rels/slide5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9.xml"/><Relationship Id="rId1" Type="http://schemas.openxmlformats.org/officeDocument/2006/relationships/slideLayout" Target="../slideLayouts/slideLayout230.xml"/></Relationships>
</file>

<file path=ppt/slides/_rels/slide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xml"/><Relationship Id="rId1" Type="http://schemas.openxmlformats.org/officeDocument/2006/relationships/slideLayout" Target="../slideLayouts/slideLayout94.xml"/></Relationships>
</file>

<file path=ppt/slides/_rels/slide6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0.xml"/><Relationship Id="rId1" Type="http://schemas.openxmlformats.org/officeDocument/2006/relationships/slideLayout" Target="../slideLayouts/slideLayout226.xml"/><Relationship Id="rId4" Type="http://schemas.openxmlformats.org/officeDocument/2006/relationships/image" Target="../media/image92.jpeg"/></Relationships>
</file>

<file path=ppt/slides/_rels/slide61.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61.xml"/><Relationship Id="rId1" Type="http://schemas.openxmlformats.org/officeDocument/2006/relationships/slideLayout" Target="../slideLayouts/slideLayout241.xml"/></Relationships>
</file>

<file path=ppt/slides/_rels/slide6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62.xml"/><Relationship Id="rId1" Type="http://schemas.openxmlformats.org/officeDocument/2006/relationships/slideLayout" Target="../slideLayouts/slideLayout275.xml"/></Relationships>
</file>

<file path=ppt/slides/_rels/slide63.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3.xml"/><Relationship Id="rId1" Type="http://schemas.openxmlformats.org/officeDocument/2006/relationships/slideLayout" Target="../slideLayouts/slideLayout242.xml"/></Relationships>
</file>

<file path=ppt/slides/_rels/slide64.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64.xml"/><Relationship Id="rId1" Type="http://schemas.openxmlformats.org/officeDocument/2006/relationships/slideLayout" Target="../slideLayouts/slideLayout237.xml"/></Relationships>
</file>

<file path=ppt/slides/_rels/slide6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65.xml"/><Relationship Id="rId1" Type="http://schemas.openxmlformats.org/officeDocument/2006/relationships/slideLayout" Target="../slideLayouts/slideLayout634.xml"/><Relationship Id="rId4" Type="http://schemas.openxmlformats.org/officeDocument/2006/relationships/image" Target="../media/image97.png"/></Relationships>
</file>

<file path=ppt/slides/_rels/slide66.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435.xml"/></Relationships>
</file>

<file path=ppt/slides/_rels/slide6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66.xml"/><Relationship Id="rId1" Type="http://schemas.openxmlformats.org/officeDocument/2006/relationships/slideLayout" Target="../slideLayouts/slideLayout285.xml"/></Relationships>
</file>

<file path=ppt/slides/_rels/slide68.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7.xml"/><Relationship Id="rId1" Type="http://schemas.openxmlformats.org/officeDocument/2006/relationships/slideLayout" Target="../slideLayouts/slideLayout403.xml"/></Relationships>
</file>

<file path=ppt/slides/_rels/slide69.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8.xml"/><Relationship Id="rId1" Type="http://schemas.openxmlformats.org/officeDocument/2006/relationships/slideLayout" Target="../slideLayouts/slideLayout403.xml"/></Relationships>
</file>

<file path=ppt/slides/_rels/slide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xml"/><Relationship Id="rId1" Type="http://schemas.openxmlformats.org/officeDocument/2006/relationships/slideLayout" Target="../slideLayouts/slideLayout113.xml"/></Relationships>
</file>

<file path=ppt/slides/_rels/slide7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9.xml"/><Relationship Id="rId1" Type="http://schemas.openxmlformats.org/officeDocument/2006/relationships/slideLayout" Target="../slideLayouts/slideLayout403.xml"/></Relationships>
</file>

<file path=ppt/slides/_rels/slide7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70.xml"/><Relationship Id="rId1" Type="http://schemas.openxmlformats.org/officeDocument/2006/relationships/slideLayout" Target="../slideLayouts/slideLayout297.xml"/></Relationships>
</file>

<file path=ppt/slides/_rels/slide7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1.xml"/><Relationship Id="rId1" Type="http://schemas.openxmlformats.org/officeDocument/2006/relationships/slideLayout" Target="../slideLayouts/slideLayout291.xml"/></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297.xml"/><Relationship Id="rId1" Type="http://schemas.openxmlformats.org/officeDocument/2006/relationships/themeOverride" Target="../theme/themeOverride4.xml"/><Relationship Id="rId4" Type="http://schemas.openxmlformats.org/officeDocument/2006/relationships/image" Target="../media/image102.png"/></Relationships>
</file>

<file path=ppt/slides/_rels/slide74.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73.xml"/><Relationship Id="rId1" Type="http://schemas.openxmlformats.org/officeDocument/2006/relationships/slideLayout" Target="../slideLayouts/slideLayout291.xml"/></Relationships>
</file>

<file path=ppt/slides/_rels/slide7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74.xml"/><Relationship Id="rId1" Type="http://schemas.openxmlformats.org/officeDocument/2006/relationships/slideLayout" Target="../slideLayouts/slideLayout416.xml"/></Relationships>
</file>

<file path=ppt/slides/_rels/slide7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5.xml"/><Relationship Id="rId1" Type="http://schemas.openxmlformats.org/officeDocument/2006/relationships/slideLayout" Target="../slideLayouts/slideLayout403.xml"/></Relationships>
</file>

<file path=ppt/slides/_rels/slide7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76.xml"/><Relationship Id="rId1" Type="http://schemas.openxmlformats.org/officeDocument/2006/relationships/slideLayout" Target="../slideLayouts/slideLayout577.xml"/></Relationships>
</file>

<file path=ppt/slides/_rels/slide7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77.xml"/><Relationship Id="rId1" Type="http://schemas.openxmlformats.org/officeDocument/2006/relationships/slideLayout" Target="../slideLayouts/slideLayout291.xml"/></Relationships>
</file>

<file path=ppt/slides/_rels/slide7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78.xml"/><Relationship Id="rId1" Type="http://schemas.openxmlformats.org/officeDocument/2006/relationships/slideLayout" Target="../slideLayouts/slideLayout305.xml"/></Relationships>
</file>

<file path=ppt/slides/_rels/slide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8.xml"/><Relationship Id="rId1" Type="http://schemas.openxmlformats.org/officeDocument/2006/relationships/slideLayout" Target="../slideLayouts/slideLayout94.xml"/></Relationships>
</file>

<file path=ppt/slides/_rels/slide80.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79.xml"/><Relationship Id="rId1" Type="http://schemas.openxmlformats.org/officeDocument/2006/relationships/slideLayout" Target="../slideLayouts/slideLayout237.xml"/><Relationship Id="rId4" Type="http://schemas.openxmlformats.org/officeDocument/2006/relationships/image" Target="../media/image110.jpeg"/></Relationships>
</file>

<file path=ppt/slides/_rels/slide81.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111.png"/><Relationship Id="rId7" Type="http://schemas.openxmlformats.org/officeDocument/2006/relationships/image" Target="../media/image115.png"/><Relationship Id="rId2" Type="http://schemas.openxmlformats.org/officeDocument/2006/relationships/notesSlide" Target="../notesSlides/notesSlide80.xml"/><Relationship Id="rId1" Type="http://schemas.openxmlformats.org/officeDocument/2006/relationships/slideLayout" Target="../slideLayouts/slideLayout316.xml"/><Relationship Id="rId6" Type="http://schemas.openxmlformats.org/officeDocument/2006/relationships/image" Target="../media/image114.png"/><Relationship Id="rId5" Type="http://schemas.openxmlformats.org/officeDocument/2006/relationships/image" Target="../media/image113.png"/><Relationship Id="rId10" Type="http://schemas.openxmlformats.org/officeDocument/2006/relationships/image" Target="../media/image118.png"/><Relationship Id="rId4" Type="http://schemas.openxmlformats.org/officeDocument/2006/relationships/image" Target="../media/image112.png"/><Relationship Id="rId9" Type="http://schemas.openxmlformats.org/officeDocument/2006/relationships/image" Target="../media/image117.png"/></Relationships>
</file>

<file path=ppt/slides/_rels/slide8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81.xml"/><Relationship Id="rId1" Type="http://schemas.openxmlformats.org/officeDocument/2006/relationships/slideLayout" Target="../slideLayouts/slideLayout226.xml"/></Relationships>
</file>

<file path=ppt/slides/_rels/slide83.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82.xml"/><Relationship Id="rId1" Type="http://schemas.openxmlformats.org/officeDocument/2006/relationships/slideLayout" Target="../slideLayouts/slideLayout226.xml"/><Relationship Id="rId4" Type="http://schemas.openxmlformats.org/officeDocument/2006/relationships/image" Target="../media/image121.jpeg"/></Relationships>
</file>

<file path=ppt/slides/_rels/slide84.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3.xml"/><Relationship Id="rId1" Type="http://schemas.openxmlformats.org/officeDocument/2006/relationships/slideLayout" Target="../slideLayouts/slideLayout230.xml"/><Relationship Id="rId4" Type="http://schemas.openxmlformats.org/officeDocument/2006/relationships/image" Target="../media/image123.jpeg"/></Relationships>
</file>

<file path=ppt/slides/_rels/slide85.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4.xml"/><Relationship Id="rId1" Type="http://schemas.openxmlformats.org/officeDocument/2006/relationships/slideLayout" Target="../slideLayouts/slideLayout230.xml"/><Relationship Id="rId4" Type="http://schemas.openxmlformats.org/officeDocument/2006/relationships/image" Target="../media/image123.jpeg"/></Relationships>
</file>

<file path=ppt/slides/_rels/slide8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85.xml"/><Relationship Id="rId1" Type="http://schemas.openxmlformats.org/officeDocument/2006/relationships/slideLayout" Target="../slideLayouts/slideLayout398.xml"/></Relationships>
</file>

<file path=ppt/slides/_rels/slide87.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86.xml"/><Relationship Id="rId1" Type="http://schemas.openxmlformats.org/officeDocument/2006/relationships/slideLayout" Target="../slideLayouts/slideLayout745.xml"/><Relationship Id="rId4" Type="http://schemas.openxmlformats.org/officeDocument/2006/relationships/image" Target="../media/image126.jpeg"/></Relationships>
</file>

<file path=ppt/slides/_rels/slide88.xml.rels><?xml version="1.0" encoding="UTF-8" standalone="yes"?>
<Relationships xmlns="http://schemas.openxmlformats.org/package/2006/relationships"><Relationship Id="rId8" Type="http://schemas.openxmlformats.org/officeDocument/2006/relationships/image" Target="../media/image132.jpeg"/><Relationship Id="rId3" Type="http://schemas.openxmlformats.org/officeDocument/2006/relationships/image" Target="../media/image127.jpeg"/><Relationship Id="rId7" Type="http://schemas.openxmlformats.org/officeDocument/2006/relationships/image" Target="../media/image131.jpeg"/><Relationship Id="rId12" Type="http://schemas.openxmlformats.org/officeDocument/2006/relationships/image" Target="../media/image136.png"/><Relationship Id="rId2" Type="http://schemas.openxmlformats.org/officeDocument/2006/relationships/notesSlide" Target="../notesSlides/notesSlide87.xml"/><Relationship Id="rId1" Type="http://schemas.openxmlformats.org/officeDocument/2006/relationships/slideLayout" Target="../slideLayouts/slideLayout226.xml"/><Relationship Id="rId6" Type="http://schemas.openxmlformats.org/officeDocument/2006/relationships/image" Target="../media/image130.jpeg"/><Relationship Id="rId11" Type="http://schemas.openxmlformats.org/officeDocument/2006/relationships/image" Target="../media/image135.png"/><Relationship Id="rId5" Type="http://schemas.openxmlformats.org/officeDocument/2006/relationships/image" Target="../media/image129.jpeg"/><Relationship Id="rId10" Type="http://schemas.openxmlformats.org/officeDocument/2006/relationships/image" Target="../media/image134.png"/><Relationship Id="rId4" Type="http://schemas.openxmlformats.org/officeDocument/2006/relationships/image" Target="../media/image128.jpeg"/><Relationship Id="rId9" Type="http://schemas.openxmlformats.org/officeDocument/2006/relationships/image" Target="../media/image133.jpeg"/></Relationships>
</file>

<file path=ppt/slides/_rels/slide89.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8.xml"/><Relationship Id="rId1" Type="http://schemas.openxmlformats.org/officeDocument/2006/relationships/slideLayout" Target="../slideLayouts/slideLayout230.xml"/></Relationships>
</file>

<file path=ppt/slides/_rels/slide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9.xml"/><Relationship Id="rId1" Type="http://schemas.openxmlformats.org/officeDocument/2006/relationships/slideLayout" Target="../slideLayouts/slideLayout155.xml"/></Relationships>
</file>

<file path=ppt/slides/_rels/slide90.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89.xml"/><Relationship Id="rId1" Type="http://schemas.openxmlformats.org/officeDocument/2006/relationships/slideLayout" Target="../slideLayouts/slideLayout226.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226.xml"/><Relationship Id="rId1" Type="http://schemas.openxmlformats.org/officeDocument/2006/relationships/tags" Target="../tags/tag3.xml"/><Relationship Id="rId4" Type="http://schemas.openxmlformats.org/officeDocument/2006/relationships/image" Target="../media/image138.jpeg"/></Relationships>
</file>

<file path=ppt/slides/_rels/slide9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91.xml"/><Relationship Id="rId1" Type="http://schemas.openxmlformats.org/officeDocument/2006/relationships/slideLayout" Target="../slideLayouts/slideLayout285.xml"/></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226.xml"/><Relationship Id="rId1" Type="http://schemas.openxmlformats.org/officeDocument/2006/relationships/tags" Target="../tags/tag4.xml"/><Relationship Id="rId4" Type="http://schemas.openxmlformats.org/officeDocument/2006/relationships/image" Target="../media/image138.jpeg"/></Relationships>
</file>

<file path=ppt/slides/_rels/slide9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93.xml"/><Relationship Id="rId1" Type="http://schemas.openxmlformats.org/officeDocument/2006/relationships/slideLayout" Target="../slideLayouts/slideLayout230.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320.xml"/><Relationship Id="rId1" Type="http://schemas.openxmlformats.org/officeDocument/2006/relationships/tags" Target="../tags/tag5.xml"/><Relationship Id="rId4" Type="http://schemas.openxmlformats.org/officeDocument/2006/relationships/image" Target="../media/image138.jpeg"/></Relationships>
</file>

<file path=ppt/slides/_rels/slide96.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111.png"/><Relationship Id="rId7" Type="http://schemas.openxmlformats.org/officeDocument/2006/relationships/image" Target="../media/image115.png"/><Relationship Id="rId2" Type="http://schemas.openxmlformats.org/officeDocument/2006/relationships/notesSlide" Target="../notesSlides/notesSlide95.xml"/><Relationship Id="rId1" Type="http://schemas.openxmlformats.org/officeDocument/2006/relationships/slideLayout" Target="../slideLayouts/slideLayout316.xml"/><Relationship Id="rId6" Type="http://schemas.openxmlformats.org/officeDocument/2006/relationships/image" Target="../media/image114.png"/><Relationship Id="rId5" Type="http://schemas.openxmlformats.org/officeDocument/2006/relationships/image" Target="../media/image113.png"/><Relationship Id="rId10" Type="http://schemas.openxmlformats.org/officeDocument/2006/relationships/image" Target="../media/image118.png"/><Relationship Id="rId4" Type="http://schemas.openxmlformats.org/officeDocument/2006/relationships/image" Target="../media/image112.png"/><Relationship Id="rId9" Type="http://schemas.openxmlformats.org/officeDocument/2006/relationships/image" Target="../media/image117.png"/></Relationships>
</file>

<file path=ppt/slides/_rels/slide97.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96.xml"/><Relationship Id="rId1" Type="http://schemas.openxmlformats.org/officeDocument/2006/relationships/slideLayout" Target="../slideLayouts/slideLayout275.xml"/></Relationships>
</file>

<file path=ppt/slides/_rels/slide98.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97.xml"/><Relationship Id="rId1" Type="http://schemas.openxmlformats.org/officeDocument/2006/relationships/slideLayout" Target="../slideLayouts/slideLayout275.xml"/></Relationships>
</file>

<file path=ppt/slides/_rels/slide99.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98.xml"/><Relationship Id="rId1" Type="http://schemas.openxmlformats.org/officeDocument/2006/relationships/slideLayout" Target="../slideLayouts/slideLayout24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DAA7F7C-FD94-288A-20BD-373757184192}"/>
              </a:ext>
            </a:extLst>
          </p:cNvPr>
          <p:cNvGrpSpPr/>
          <p:nvPr/>
        </p:nvGrpSpPr>
        <p:grpSpPr>
          <a:xfrm>
            <a:off x="-180975" y="404813"/>
            <a:ext cx="9324975" cy="6048375"/>
            <a:chOff x="-180975" y="404813"/>
            <a:chExt cx="9324975" cy="6048375"/>
          </a:xfrm>
        </p:grpSpPr>
        <p:grpSp>
          <p:nvGrpSpPr>
            <p:cNvPr id="5" name="Group 4">
              <a:extLst>
                <a:ext uri="{FF2B5EF4-FFF2-40B4-BE49-F238E27FC236}">
                  <a16:creationId xmlns:a16="http://schemas.microsoft.com/office/drawing/2014/main" id="{F73D08B6-8326-3B3F-B90C-E120B43AB32C}"/>
                </a:ext>
              </a:extLst>
            </p:cNvPr>
            <p:cNvGrpSpPr/>
            <p:nvPr/>
          </p:nvGrpSpPr>
          <p:grpSpPr>
            <a:xfrm>
              <a:off x="-180975" y="404813"/>
              <a:ext cx="9324975" cy="6048375"/>
              <a:chOff x="-180975" y="404813"/>
              <a:chExt cx="9582150" cy="6048375"/>
            </a:xfrm>
          </p:grpSpPr>
          <p:pic>
            <p:nvPicPr>
              <p:cNvPr id="529412" name="Picture 1" descr="Engaging the Atheists Seminar.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404813"/>
                <a:ext cx="9582150" cy="6048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Oval 1">
                <a:extLst>
                  <a:ext uri="{FF2B5EF4-FFF2-40B4-BE49-F238E27FC236}">
                    <a16:creationId xmlns:a16="http://schemas.microsoft.com/office/drawing/2014/main" id="{EA294388-3B33-C86A-D5E2-DB3CF435ED35}"/>
                  </a:ext>
                </a:extLst>
              </p:cNvPr>
              <p:cNvSpPr/>
              <p:nvPr/>
            </p:nvSpPr>
            <p:spPr bwMode="auto">
              <a:xfrm>
                <a:off x="-60263" y="822946"/>
                <a:ext cx="4824536" cy="3888432"/>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3" name="Oval 2">
                <a:extLst>
                  <a:ext uri="{FF2B5EF4-FFF2-40B4-BE49-F238E27FC236}">
                    <a16:creationId xmlns:a16="http://schemas.microsoft.com/office/drawing/2014/main" id="{018D6D3E-62D3-D7DF-0423-88FE0D657D0A}"/>
                  </a:ext>
                </a:extLst>
              </p:cNvPr>
              <p:cNvSpPr/>
              <p:nvPr/>
            </p:nvSpPr>
            <p:spPr bwMode="auto">
              <a:xfrm>
                <a:off x="-180528" y="2009641"/>
                <a:ext cx="4824536" cy="3888432"/>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4" name="Oval 3">
                <a:extLst>
                  <a:ext uri="{FF2B5EF4-FFF2-40B4-BE49-F238E27FC236}">
                    <a16:creationId xmlns:a16="http://schemas.microsoft.com/office/drawing/2014/main" id="{D9889D3A-7466-BB6F-8273-96691F0823B1}"/>
                  </a:ext>
                </a:extLst>
              </p:cNvPr>
              <p:cNvSpPr/>
              <p:nvPr/>
            </p:nvSpPr>
            <p:spPr bwMode="auto">
              <a:xfrm>
                <a:off x="1090131" y="2780928"/>
                <a:ext cx="3854670" cy="3176522"/>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7" name="Oval 6">
              <a:extLst>
                <a:ext uri="{FF2B5EF4-FFF2-40B4-BE49-F238E27FC236}">
                  <a16:creationId xmlns:a16="http://schemas.microsoft.com/office/drawing/2014/main" id="{D7A9CC30-0CCB-C65C-094B-6361C3C1E39E}"/>
                </a:ext>
              </a:extLst>
            </p:cNvPr>
            <p:cNvSpPr/>
            <p:nvPr/>
          </p:nvSpPr>
          <p:spPr bwMode="auto">
            <a:xfrm>
              <a:off x="4514510" y="4797152"/>
              <a:ext cx="417530" cy="36004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5294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ndParaRPr>
          </a:p>
        </p:txBody>
      </p:sp>
      <p:sp>
        <p:nvSpPr>
          <p:cNvPr id="900098" name="Rectangle 2"/>
          <p:cNvSpPr>
            <a:spLocks noGrp="1" noChangeArrowheads="1"/>
          </p:cNvSpPr>
          <p:nvPr>
            <p:ph type="ctrTitle"/>
          </p:nvPr>
        </p:nvSpPr>
        <p:spPr>
          <a:xfrm>
            <a:off x="1" y="2276872"/>
            <a:ext cx="4680519" cy="2339531"/>
          </a:xfrm>
          <a:noFill/>
        </p:spPr>
        <p:txBody>
          <a:bodyPr/>
          <a:lstStyle/>
          <a:p>
            <a:pPr>
              <a:defRPr/>
            </a:pPr>
            <a:r>
              <a:rPr lang="ar-SA" sz="7200" b="1" dirty="0">
                <a:solidFill>
                  <a:schemeClr val="tx2"/>
                </a:solidFill>
                <a:effectLst>
                  <a:glow rad="127000">
                    <a:schemeClr val="bg1"/>
                  </a:glow>
                </a:effectLst>
                <a:latin typeface="Arial" charset="0"/>
                <a:ea typeface="ＭＳ Ｐゴシック" charset="0"/>
                <a:cs typeface="Arial" panose="020B0604020202020204" pitchFamily="34" charset="0"/>
              </a:rPr>
              <a:t>ندوة الإنخراط مع الملحدين</a:t>
            </a:r>
            <a:endParaRPr lang="en-US" sz="7200" b="1" dirty="0">
              <a:solidFill>
                <a:schemeClr val="tx2"/>
              </a:solidFill>
              <a:effectLst>
                <a:glow rad="127000">
                  <a:schemeClr val="bg1"/>
                </a:glow>
              </a:effectLst>
              <a:latin typeface="Arial" charset="0"/>
              <a:ea typeface="ＭＳ Ｐゴシック" charset="0"/>
              <a:cs typeface="Arial" panose="020B0604020202020204" pitchFamily="34" charset="0"/>
            </a:endParaRPr>
          </a:p>
        </p:txBody>
      </p:sp>
      <p:sp>
        <p:nvSpPr>
          <p:cNvPr id="6" name="Text Box 9"/>
          <p:cNvSpPr txBox="1">
            <a:spLocks noChangeArrowheads="1"/>
          </p:cNvSpPr>
          <p:nvPr/>
        </p:nvSpPr>
        <p:spPr bwMode="auto">
          <a:xfrm>
            <a:off x="0" y="-27383"/>
            <a:ext cx="9144000" cy="432196"/>
          </a:xfrm>
          <a:prstGeom prst="rect">
            <a:avLst/>
          </a:prstGeom>
          <a:solidFill>
            <a:srgbClr val="000000"/>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2000" b="1" dirty="0">
                <a:solidFill>
                  <a:srgbClr val="E5E5FF"/>
                </a:solidFill>
                <a:effectLst>
                  <a:outerShdw blurRad="38100" dist="38100" dir="2700000" algn="tl">
                    <a:srgbClr val="000000"/>
                  </a:outerShdw>
                </a:effectLst>
                <a:latin typeface="Arial" charset="0"/>
                <a:cs typeface="Arial" charset="0"/>
              </a:rPr>
              <a:t>ندوة لتقوية إيمانك وإيمان الآخرين</a:t>
            </a:r>
            <a:endParaRPr kumimoji="0" lang="en-US" sz="2000" b="1"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charset="0"/>
              <a:cs typeface="Arial" charset="0"/>
            </a:endParaRPr>
          </a:p>
        </p:txBody>
      </p:sp>
      <p:sp>
        <p:nvSpPr>
          <p:cNvPr id="8" name="Rectangle 7">
            <a:extLst>
              <a:ext uri="{FF2B5EF4-FFF2-40B4-BE49-F238E27FC236}">
                <a16:creationId xmlns:a16="http://schemas.microsoft.com/office/drawing/2014/main" id="{8A8F8610-6A06-A146-805F-63C6DAF1D7AD}"/>
              </a:ext>
            </a:extLst>
          </p:cNvPr>
          <p:cNvSpPr>
            <a:spLocks noChangeArrowheads="1"/>
          </p:cNvSpPr>
          <p:nvPr/>
        </p:nvSpPr>
        <p:spPr bwMode="auto">
          <a:xfrm>
            <a:off x="-36512" y="6206786"/>
            <a:ext cx="9180512"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cs typeface="Arial"/>
              </a:rPr>
              <a:t>• BibleStudyDownloads.org</a:t>
            </a: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960563"/>
            <a:ext cx="9144000" cy="1741488"/>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عزيزي سانتا كل ما أريده في عيد الميلاد هو عدم الذهاب إلى الكنيسة فأنا كبير في السن بالنسبة للحكايات الخيالية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4784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850900"/>
            <a:ext cx="9144000" cy="513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7844"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FFFFFF"/>
                </a:solidFill>
                <a:latin typeface="Arial" charset="0"/>
              </a:rPr>
              <a:t>1</a:t>
            </a:r>
          </a:p>
        </p:txBody>
      </p:sp>
    </p:spTree>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82" name="Rectangle 2" hidden="1"/>
          <p:cNvSpPr>
            <a:spLocks noGrp="1" noChangeArrowheads="1"/>
          </p:cNvSpPr>
          <p:nvPr>
            <p:ph type="title"/>
          </p:nvPr>
        </p:nvSpPr>
        <p:spPr/>
        <p:txBody>
          <a:bodyPr/>
          <a:lstStyle/>
          <a:p>
            <a:pPr eaLnBrk="1" hangingPunct="1">
              <a:defRPr/>
            </a:pPr>
            <a:r>
              <a:rPr lang="en-US"/>
              <a:t>Blocks-Genesis + Gospel 00872</a:t>
            </a:r>
          </a:p>
        </p:txBody>
      </p:sp>
      <p:pic>
        <p:nvPicPr>
          <p:cNvPr id="732162"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
        <p:nvSpPr>
          <p:cNvPr id="2" name="Rectangle 1">
            <a:extLst>
              <a:ext uri="{FF2B5EF4-FFF2-40B4-BE49-F238E27FC236}">
                <a16:creationId xmlns:a16="http://schemas.microsoft.com/office/drawing/2014/main" id="{F354DAFD-916B-80F0-A6AD-CCC68A417587}"/>
              </a:ext>
            </a:extLst>
          </p:cNvPr>
          <p:cNvSpPr/>
          <p:nvPr/>
        </p:nvSpPr>
        <p:spPr bwMode="auto">
          <a:xfrm>
            <a:off x="1979712" y="4509120"/>
            <a:ext cx="5256584" cy="1512168"/>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1E6EBCDC-1BEC-A394-7359-236574DEC02F}"/>
              </a:ext>
            </a:extLst>
          </p:cNvPr>
          <p:cNvSpPr/>
          <p:nvPr/>
        </p:nvSpPr>
        <p:spPr bwMode="auto">
          <a:xfrm>
            <a:off x="1907704" y="1160462"/>
            <a:ext cx="5328592" cy="2124522"/>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الإنجيل</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4130" name="Rectangle 2"/>
          <p:cNvSpPr>
            <a:spLocks noGrp="1" noChangeArrowheads="1"/>
          </p:cNvSpPr>
          <p:nvPr>
            <p:ph type="title"/>
          </p:nvPr>
        </p:nvSpPr>
        <p:spPr/>
        <p:txBody>
          <a:bodyPr/>
          <a:lstStyle/>
          <a:p>
            <a:pPr eaLnBrk="1" hangingPunct="1">
              <a:defRPr/>
            </a:pPr>
            <a:r>
              <a:rPr lang="en-US"/>
              <a:t>Gen. 3:15 NAS</a:t>
            </a:r>
          </a:p>
        </p:txBody>
      </p:sp>
      <p:pic>
        <p:nvPicPr>
          <p:cNvPr id="734210"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64132" name="Text Box 4"/>
          <p:cNvSpPr txBox="1">
            <a:spLocks noChangeArrowheads="1"/>
          </p:cNvSpPr>
          <p:nvPr/>
        </p:nvSpPr>
        <p:spPr bwMode="auto">
          <a:xfrm>
            <a:off x="457200" y="1198389"/>
            <a:ext cx="8229600" cy="1006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6000" b="1" dirty="0">
                <a:solidFill>
                  <a:srgbClr val="00FF00"/>
                </a:solidFill>
                <a:latin typeface="Arial" charset="0"/>
                <a:cs typeface="Arial"/>
              </a:rPr>
              <a:t>تكوين 3: 15</a:t>
            </a:r>
            <a:endParaRPr lang="en-US" sz="6000" b="1" dirty="0">
              <a:solidFill>
                <a:srgbClr val="00FF00"/>
              </a:solidFill>
              <a:latin typeface="Arial" charset="0"/>
              <a:cs typeface="Arial"/>
            </a:endParaRPr>
          </a:p>
        </p:txBody>
      </p:sp>
      <p:sp>
        <p:nvSpPr>
          <p:cNvPr id="6064133" name="Text Box 5"/>
          <p:cNvSpPr txBox="1">
            <a:spLocks noChangeArrowheads="1"/>
          </p:cNvSpPr>
          <p:nvPr/>
        </p:nvSpPr>
        <p:spPr bwMode="auto">
          <a:xfrm>
            <a:off x="1066800" y="2327275"/>
            <a:ext cx="70104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3600" b="1" dirty="0">
                <a:solidFill>
                  <a:srgbClr val="FFFFFF"/>
                </a:solidFill>
                <a:latin typeface="Arial" charset="0"/>
                <a:cs typeface="Arial"/>
              </a:rPr>
              <a:t>وأضع عداوة بينك وبين المرأة، وبين نسلك ونسلها. هو يسحق رأسك، وأنت تسحقين عقبه</a:t>
            </a:r>
            <a:endParaRPr lang="en-US" sz="3600" b="1" dirty="0">
              <a:solidFill>
                <a:srgbClr val="FFFFFF"/>
              </a:solidFill>
              <a:latin typeface="Arial" charset="0"/>
              <a:cs typeface="Arial"/>
            </a:endParaRPr>
          </a:p>
        </p:txBody>
      </p:sp>
      <p:sp>
        <p:nvSpPr>
          <p:cNvPr id="6" name="Text Box 5"/>
          <p:cNvSpPr txBox="1">
            <a:spLocks noChangeArrowheads="1"/>
          </p:cNvSpPr>
          <p:nvPr/>
        </p:nvSpPr>
        <p:spPr bwMode="auto">
          <a:xfrm>
            <a:off x="0" y="695375"/>
            <a:ext cx="9144000" cy="600075"/>
          </a:xfrm>
          <a:prstGeom prst="rect">
            <a:avLst/>
          </a:prstGeom>
          <a:solidFill>
            <a:srgbClr val="000000"/>
          </a:solidFill>
          <a:ln>
            <a:noFill/>
          </a:ln>
          <a:effectLst>
            <a:outerShdw blurRad="63500" dist="38099" dir="2700000" algn="ctr" rotWithShape="0">
              <a:schemeClr val="tx1">
                <a:alpha val="74998"/>
              </a:schemeClr>
            </a:outerShdw>
          </a:effectLst>
        </p:spPr>
        <p:txBody>
          <a:bodyPr>
            <a:spAutoFit/>
          </a:bodyPr>
          <a:lstStyle/>
          <a:p>
            <a:pPr algn="ctr" eaLnBrk="1" hangingPunct="1">
              <a:lnSpc>
                <a:spcPct val="90000"/>
              </a:lnSpc>
              <a:defRPr/>
            </a:pPr>
            <a:r>
              <a:rPr lang="ar-JO" sz="3600" b="1" dirty="0">
                <a:solidFill>
                  <a:srgbClr val="FFFFFF"/>
                </a:solidFill>
                <a:latin typeface="Arial" charset="0"/>
                <a:cs typeface="Arial" charset="0"/>
              </a:rPr>
              <a:t>سفر التكوين أساسي بالنسبة </a:t>
            </a:r>
            <a:r>
              <a:rPr lang="ar-JO" sz="3600" b="1" dirty="0">
                <a:solidFill>
                  <a:srgbClr val="FFFF00"/>
                </a:solidFill>
                <a:latin typeface="Arial" charset="0"/>
                <a:cs typeface="Arial" charset="0"/>
              </a:rPr>
              <a:t>للإنجيل</a:t>
            </a:r>
            <a:endParaRPr lang="en-US" sz="3600" b="1" dirty="0">
              <a:solidFill>
                <a:srgbClr val="FFFF00"/>
              </a:solidFill>
              <a:latin typeface="Arial" charset="0"/>
              <a:cs typeface="Arial"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6257" name="Picture 117" descr="\\.psf\Host\Users\mmurphy\Desktop\1 Genesis matters--slides to layer.014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6258" name="Picture 118" descr="\\.psf\Host\Users\mmurphy\Desktop\1 Genesis matters--slides to layer.014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20772" name="Rectangle 3" hidden="1"/>
          <p:cNvSpPr>
            <a:spLocks noGrp="1" noChangeArrowheads="1"/>
          </p:cNvSpPr>
          <p:nvPr>
            <p:ph type="title" idx="4294967295"/>
          </p:nvPr>
        </p:nvSpPr>
        <p:spPr/>
        <p:txBody>
          <a:bodyPr/>
          <a:lstStyle/>
          <a:p>
            <a:pPr eaLnBrk="1" hangingPunct="1">
              <a:defRPr/>
            </a:pPr>
            <a:r>
              <a:rPr lang="en-US"/>
              <a:t>Adam to Christ</a:t>
            </a:r>
          </a:p>
        </p:txBody>
      </p:sp>
      <p:sp>
        <p:nvSpPr>
          <p:cNvPr id="5920773" name="Text Box 4"/>
          <p:cNvSpPr txBox="1">
            <a:spLocks noChangeArrowheads="1"/>
          </p:cNvSpPr>
          <p:nvPr/>
        </p:nvSpPr>
        <p:spPr bwMode="auto">
          <a:xfrm>
            <a:off x="3200400" y="3505200"/>
            <a:ext cx="24384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Joseph</a:t>
            </a:r>
          </a:p>
        </p:txBody>
      </p:sp>
      <p:sp>
        <p:nvSpPr>
          <p:cNvPr id="5920774" name="Text Box 5"/>
          <p:cNvSpPr txBox="1">
            <a:spLocks noChangeArrowheads="1"/>
          </p:cNvSpPr>
          <p:nvPr/>
        </p:nvSpPr>
        <p:spPr bwMode="auto">
          <a:xfrm>
            <a:off x="3048000" y="5424488"/>
            <a:ext cx="24384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Mary</a:t>
            </a:r>
          </a:p>
        </p:txBody>
      </p:sp>
      <p:sp>
        <p:nvSpPr>
          <p:cNvPr id="5920775" name="Text Box 6"/>
          <p:cNvSpPr txBox="1">
            <a:spLocks noChangeArrowheads="1"/>
          </p:cNvSpPr>
          <p:nvPr/>
        </p:nvSpPr>
        <p:spPr bwMode="auto">
          <a:xfrm>
            <a:off x="3276600" y="1676400"/>
            <a:ext cx="1752600" cy="396875"/>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spcBef>
                <a:spcPct val="50000"/>
              </a:spcBef>
              <a:defRPr/>
            </a:pPr>
            <a:r>
              <a:rPr lang="en-US" sz="2000" b="1">
                <a:solidFill>
                  <a:srgbClr val="000000"/>
                </a:solidFill>
                <a:cs typeface="Arial"/>
              </a:rPr>
              <a:t>David</a:t>
            </a:r>
          </a:p>
        </p:txBody>
      </p:sp>
      <p:sp>
        <p:nvSpPr>
          <p:cNvPr id="5920776" name="Text Box 7"/>
          <p:cNvSpPr txBox="1">
            <a:spLocks noChangeArrowheads="1"/>
          </p:cNvSpPr>
          <p:nvPr/>
        </p:nvSpPr>
        <p:spPr bwMode="auto">
          <a:xfrm>
            <a:off x="6172200" y="1524000"/>
            <a:ext cx="1981200" cy="396875"/>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2000" b="1">
                <a:solidFill>
                  <a:srgbClr val="000000"/>
                </a:solidFill>
                <a:cs typeface="Arial"/>
              </a:rPr>
              <a:t>Abraham</a:t>
            </a:r>
          </a:p>
        </p:txBody>
      </p:sp>
      <p:pic>
        <p:nvPicPr>
          <p:cNvPr id="736264" name="Picture 8" descr="\\.psf\Host\Volumes\PresTeam\Maria Murphy\Keynote\TM_reworked_Slides\Adam to Christ 00028.jp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6265" name="TextBox 1"/>
          <p:cNvSpPr txBox="1">
            <a:spLocks noChangeArrowheads="1"/>
          </p:cNvSpPr>
          <p:nvPr/>
        </p:nvSpPr>
        <p:spPr bwMode="auto">
          <a:xfrm>
            <a:off x="228600" y="1143000"/>
            <a:ext cx="6096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Adam</a:t>
            </a:r>
          </a:p>
        </p:txBody>
      </p:sp>
      <p:sp>
        <p:nvSpPr>
          <p:cNvPr id="736266" name="TextBox 9"/>
          <p:cNvSpPr txBox="1">
            <a:spLocks noChangeArrowheads="1"/>
          </p:cNvSpPr>
          <p:nvPr/>
        </p:nvSpPr>
        <p:spPr bwMode="auto">
          <a:xfrm>
            <a:off x="838200" y="1219200"/>
            <a:ext cx="6096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Seth</a:t>
            </a:r>
          </a:p>
        </p:txBody>
      </p:sp>
      <p:sp>
        <p:nvSpPr>
          <p:cNvPr id="736267" name="TextBox 10"/>
          <p:cNvSpPr txBox="1">
            <a:spLocks noChangeArrowheads="1"/>
          </p:cNvSpPr>
          <p:nvPr/>
        </p:nvSpPr>
        <p:spPr bwMode="auto">
          <a:xfrm>
            <a:off x="1219200" y="609600"/>
            <a:ext cx="6096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Enos</a:t>
            </a:r>
          </a:p>
        </p:txBody>
      </p:sp>
      <p:sp>
        <p:nvSpPr>
          <p:cNvPr id="736268" name="TextBox 11"/>
          <p:cNvSpPr txBox="1">
            <a:spLocks noChangeArrowheads="1"/>
          </p:cNvSpPr>
          <p:nvPr/>
        </p:nvSpPr>
        <p:spPr bwMode="auto">
          <a:xfrm>
            <a:off x="1524000" y="1233488"/>
            <a:ext cx="7620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Cainan</a:t>
            </a:r>
          </a:p>
        </p:txBody>
      </p:sp>
      <p:sp>
        <p:nvSpPr>
          <p:cNvPr id="736269" name="TextBox 12"/>
          <p:cNvSpPr txBox="1">
            <a:spLocks noChangeArrowheads="1"/>
          </p:cNvSpPr>
          <p:nvPr/>
        </p:nvSpPr>
        <p:spPr bwMode="auto">
          <a:xfrm>
            <a:off x="1981200" y="652463"/>
            <a:ext cx="9144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Mahalaleel</a:t>
            </a:r>
          </a:p>
        </p:txBody>
      </p:sp>
      <p:sp>
        <p:nvSpPr>
          <p:cNvPr id="736270" name="TextBox 13"/>
          <p:cNvSpPr txBox="1">
            <a:spLocks noChangeArrowheads="1"/>
          </p:cNvSpPr>
          <p:nvPr/>
        </p:nvSpPr>
        <p:spPr bwMode="auto">
          <a:xfrm>
            <a:off x="2590800" y="1233488"/>
            <a:ext cx="6096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Jared</a:t>
            </a:r>
          </a:p>
        </p:txBody>
      </p:sp>
      <p:sp>
        <p:nvSpPr>
          <p:cNvPr id="736271" name="TextBox 14"/>
          <p:cNvSpPr txBox="1">
            <a:spLocks noChangeArrowheads="1"/>
          </p:cNvSpPr>
          <p:nvPr/>
        </p:nvSpPr>
        <p:spPr bwMode="auto">
          <a:xfrm>
            <a:off x="3048000" y="652463"/>
            <a:ext cx="6096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Enoch</a:t>
            </a:r>
          </a:p>
        </p:txBody>
      </p:sp>
      <p:sp>
        <p:nvSpPr>
          <p:cNvPr id="736272" name="TextBox 15"/>
          <p:cNvSpPr txBox="1">
            <a:spLocks noChangeArrowheads="1"/>
          </p:cNvSpPr>
          <p:nvPr/>
        </p:nvSpPr>
        <p:spPr bwMode="auto">
          <a:xfrm>
            <a:off x="3352800" y="1233488"/>
            <a:ext cx="9144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Methuselah</a:t>
            </a:r>
          </a:p>
        </p:txBody>
      </p:sp>
      <p:sp>
        <p:nvSpPr>
          <p:cNvPr id="736273" name="TextBox 16"/>
          <p:cNvSpPr txBox="1">
            <a:spLocks noChangeArrowheads="1"/>
          </p:cNvSpPr>
          <p:nvPr/>
        </p:nvSpPr>
        <p:spPr bwMode="auto">
          <a:xfrm>
            <a:off x="3962400" y="6524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Lamech</a:t>
            </a:r>
          </a:p>
        </p:txBody>
      </p:sp>
      <p:sp>
        <p:nvSpPr>
          <p:cNvPr id="736274" name="TextBox 17"/>
          <p:cNvSpPr txBox="1">
            <a:spLocks noChangeArrowheads="1"/>
          </p:cNvSpPr>
          <p:nvPr/>
        </p:nvSpPr>
        <p:spPr bwMode="auto">
          <a:xfrm>
            <a:off x="4457700" y="12620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Noah</a:t>
            </a:r>
          </a:p>
        </p:txBody>
      </p:sp>
      <p:sp>
        <p:nvSpPr>
          <p:cNvPr id="736275" name="TextBox 18"/>
          <p:cNvSpPr txBox="1">
            <a:spLocks noChangeArrowheads="1"/>
          </p:cNvSpPr>
          <p:nvPr/>
        </p:nvSpPr>
        <p:spPr bwMode="auto">
          <a:xfrm>
            <a:off x="4876800" y="6524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Shem</a:t>
            </a:r>
          </a:p>
        </p:txBody>
      </p:sp>
      <p:sp>
        <p:nvSpPr>
          <p:cNvPr id="736276" name="TextBox 19"/>
          <p:cNvSpPr txBox="1">
            <a:spLocks noChangeArrowheads="1"/>
          </p:cNvSpPr>
          <p:nvPr/>
        </p:nvSpPr>
        <p:spPr bwMode="auto">
          <a:xfrm>
            <a:off x="5137150" y="1233488"/>
            <a:ext cx="118745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Arphaxed</a:t>
            </a:r>
          </a:p>
        </p:txBody>
      </p:sp>
      <p:sp>
        <p:nvSpPr>
          <p:cNvPr id="736277" name="TextBox 20"/>
          <p:cNvSpPr txBox="1">
            <a:spLocks noChangeArrowheads="1"/>
          </p:cNvSpPr>
          <p:nvPr/>
        </p:nvSpPr>
        <p:spPr bwMode="auto">
          <a:xfrm>
            <a:off x="5867400" y="6524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Salah</a:t>
            </a:r>
          </a:p>
        </p:txBody>
      </p:sp>
      <p:sp>
        <p:nvSpPr>
          <p:cNvPr id="736278" name="TextBox 21"/>
          <p:cNvSpPr txBox="1">
            <a:spLocks noChangeArrowheads="1"/>
          </p:cNvSpPr>
          <p:nvPr/>
        </p:nvSpPr>
        <p:spPr bwMode="auto">
          <a:xfrm>
            <a:off x="6324600" y="1219200"/>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Eber</a:t>
            </a:r>
          </a:p>
        </p:txBody>
      </p:sp>
      <p:sp>
        <p:nvSpPr>
          <p:cNvPr id="736279" name="TextBox 22"/>
          <p:cNvSpPr txBox="1">
            <a:spLocks noChangeArrowheads="1"/>
          </p:cNvSpPr>
          <p:nvPr/>
        </p:nvSpPr>
        <p:spPr bwMode="auto">
          <a:xfrm>
            <a:off x="6667500" y="6524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Peleg</a:t>
            </a:r>
          </a:p>
        </p:txBody>
      </p:sp>
      <p:sp>
        <p:nvSpPr>
          <p:cNvPr id="736280" name="TextBox 23"/>
          <p:cNvSpPr txBox="1">
            <a:spLocks noChangeArrowheads="1"/>
          </p:cNvSpPr>
          <p:nvPr/>
        </p:nvSpPr>
        <p:spPr bwMode="auto">
          <a:xfrm>
            <a:off x="7086600" y="1227138"/>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Reu</a:t>
            </a:r>
          </a:p>
        </p:txBody>
      </p:sp>
      <p:sp>
        <p:nvSpPr>
          <p:cNvPr id="736281" name="TextBox 24"/>
          <p:cNvSpPr txBox="1">
            <a:spLocks noChangeArrowheads="1"/>
          </p:cNvSpPr>
          <p:nvPr/>
        </p:nvSpPr>
        <p:spPr bwMode="auto">
          <a:xfrm>
            <a:off x="7467600" y="6524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Serug</a:t>
            </a:r>
          </a:p>
        </p:txBody>
      </p:sp>
      <p:sp>
        <p:nvSpPr>
          <p:cNvPr id="736282" name="TextBox 25"/>
          <p:cNvSpPr txBox="1">
            <a:spLocks noChangeArrowheads="1"/>
          </p:cNvSpPr>
          <p:nvPr/>
        </p:nvSpPr>
        <p:spPr bwMode="auto">
          <a:xfrm>
            <a:off x="7924800" y="1143000"/>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Nahor</a:t>
            </a:r>
          </a:p>
        </p:txBody>
      </p:sp>
      <p:sp>
        <p:nvSpPr>
          <p:cNvPr id="736283" name="TextBox 26"/>
          <p:cNvSpPr txBox="1">
            <a:spLocks noChangeArrowheads="1"/>
          </p:cNvSpPr>
          <p:nvPr/>
        </p:nvSpPr>
        <p:spPr bwMode="auto">
          <a:xfrm>
            <a:off x="8382000" y="708025"/>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Terah</a:t>
            </a:r>
          </a:p>
        </p:txBody>
      </p:sp>
      <p:sp>
        <p:nvSpPr>
          <p:cNvPr id="736284" name="TextBox 27"/>
          <p:cNvSpPr txBox="1">
            <a:spLocks noChangeArrowheads="1"/>
          </p:cNvSpPr>
          <p:nvPr/>
        </p:nvSpPr>
        <p:spPr bwMode="auto">
          <a:xfrm>
            <a:off x="8153400" y="1371600"/>
            <a:ext cx="8001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Abraham</a:t>
            </a:r>
          </a:p>
        </p:txBody>
      </p:sp>
      <p:sp>
        <p:nvSpPr>
          <p:cNvPr id="736285" name="TextBox 29"/>
          <p:cNvSpPr txBox="1">
            <a:spLocks noChangeArrowheads="1"/>
          </p:cNvSpPr>
          <p:nvPr/>
        </p:nvSpPr>
        <p:spPr bwMode="auto">
          <a:xfrm>
            <a:off x="8382000" y="24812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Isaac</a:t>
            </a:r>
          </a:p>
        </p:txBody>
      </p:sp>
      <p:sp>
        <p:nvSpPr>
          <p:cNvPr id="736286" name="TextBox 30"/>
          <p:cNvSpPr txBox="1">
            <a:spLocks noChangeArrowheads="1"/>
          </p:cNvSpPr>
          <p:nvPr/>
        </p:nvSpPr>
        <p:spPr bwMode="auto">
          <a:xfrm>
            <a:off x="7924800" y="2073275"/>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6287" name="TextBox 31"/>
          <p:cNvSpPr txBox="1">
            <a:spLocks noChangeArrowheads="1"/>
          </p:cNvSpPr>
          <p:nvPr/>
        </p:nvSpPr>
        <p:spPr bwMode="auto">
          <a:xfrm>
            <a:off x="7620000" y="2613025"/>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6288" name="TextBox 32"/>
          <p:cNvSpPr txBox="1">
            <a:spLocks noChangeArrowheads="1"/>
          </p:cNvSpPr>
          <p:nvPr/>
        </p:nvSpPr>
        <p:spPr bwMode="auto">
          <a:xfrm>
            <a:off x="7169150" y="2073275"/>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Perez</a:t>
            </a:r>
          </a:p>
        </p:txBody>
      </p:sp>
      <p:sp>
        <p:nvSpPr>
          <p:cNvPr id="736289" name="TextBox 33"/>
          <p:cNvSpPr txBox="1">
            <a:spLocks noChangeArrowheads="1"/>
          </p:cNvSpPr>
          <p:nvPr/>
        </p:nvSpPr>
        <p:spPr bwMode="auto">
          <a:xfrm>
            <a:off x="6840538" y="2613025"/>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Hezron</a:t>
            </a:r>
          </a:p>
        </p:txBody>
      </p:sp>
      <p:sp>
        <p:nvSpPr>
          <p:cNvPr id="736290" name="TextBox 34"/>
          <p:cNvSpPr txBox="1">
            <a:spLocks noChangeArrowheads="1"/>
          </p:cNvSpPr>
          <p:nvPr/>
        </p:nvSpPr>
        <p:spPr bwMode="auto">
          <a:xfrm>
            <a:off x="6477000" y="2073275"/>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Ram</a:t>
            </a:r>
          </a:p>
        </p:txBody>
      </p:sp>
      <p:sp>
        <p:nvSpPr>
          <p:cNvPr id="736291" name="TextBox 35"/>
          <p:cNvSpPr txBox="1">
            <a:spLocks noChangeArrowheads="1"/>
          </p:cNvSpPr>
          <p:nvPr/>
        </p:nvSpPr>
        <p:spPr bwMode="auto">
          <a:xfrm>
            <a:off x="5905500" y="2613025"/>
            <a:ext cx="9525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Amminadab</a:t>
            </a:r>
          </a:p>
        </p:txBody>
      </p:sp>
      <p:sp>
        <p:nvSpPr>
          <p:cNvPr id="736292" name="TextBox 36"/>
          <p:cNvSpPr txBox="1">
            <a:spLocks noChangeArrowheads="1"/>
          </p:cNvSpPr>
          <p:nvPr/>
        </p:nvSpPr>
        <p:spPr bwMode="auto">
          <a:xfrm>
            <a:off x="5562600" y="2073275"/>
            <a:ext cx="81915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Nahshon</a:t>
            </a:r>
          </a:p>
        </p:txBody>
      </p:sp>
      <p:sp>
        <p:nvSpPr>
          <p:cNvPr id="736293" name="TextBox 37"/>
          <p:cNvSpPr txBox="1">
            <a:spLocks noChangeArrowheads="1"/>
          </p:cNvSpPr>
          <p:nvPr/>
        </p:nvSpPr>
        <p:spPr bwMode="auto">
          <a:xfrm>
            <a:off x="5257800" y="2608263"/>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Salmon</a:t>
            </a:r>
          </a:p>
        </p:txBody>
      </p:sp>
      <p:sp>
        <p:nvSpPr>
          <p:cNvPr id="736294" name="TextBox 38"/>
          <p:cNvSpPr txBox="1">
            <a:spLocks noChangeArrowheads="1"/>
          </p:cNvSpPr>
          <p:nvPr/>
        </p:nvSpPr>
        <p:spPr bwMode="auto">
          <a:xfrm>
            <a:off x="4800600" y="2054225"/>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Boaz</a:t>
            </a:r>
          </a:p>
        </p:txBody>
      </p:sp>
      <p:sp>
        <p:nvSpPr>
          <p:cNvPr id="736295" name="TextBox 39"/>
          <p:cNvSpPr txBox="1">
            <a:spLocks noChangeArrowheads="1"/>
          </p:cNvSpPr>
          <p:nvPr/>
        </p:nvSpPr>
        <p:spPr bwMode="auto">
          <a:xfrm>
            <a:off x="4481513" y="2608263"/>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Obed</a:t>
            </a:r>
          </a:p>
        </p:txBody>
      </p:sp>
      <p:sp>
        <p:nvSpPr>
          <p:cNvPr id="736296" name="TextBox 40"/>
          <p:cNvSpPr txBox="1">
            <a:spLocks noChangeArrowheads="1"/>
          </p:cNvSpPr>
          <p:nvPr/>
        </p:nvSpPr>
        <p:spPr bwMode="auto">
          <a:xfrm>
            <a:off x="4114800" y="20240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Jesse</a:t>
            </a:r>
          </a:p>
        </p:txBody>
      </p:sp>
      <p:sp>
        <p:nvSpPr>
          <p:cNvPr id="736297" name="TextBox 41"/>
          <p:cNvSpPr txBox="1">
            <a:spLocks noChangeArrowheads="1"/>
          </p:cNvSpPr>
          <p:nvPr/>
        </p:nvSpPr>
        <p:spPr bwMode="auto">
          <a:xfrm>
            <a:off x="3429000" y="2514600"/>
            <a:ext cx="1049338" cy="430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David</a:t>
            </a:r>
          </a:p>
          <a:p>
            <a:pPr algn="ctr" eaLnBrk="1" hangingPunct="1"/>
            <a:r>
              <a:rPr lang="en-US" sz="1100" b="1">
                <a:solidFill>
                  <a:srgbClr val="FFFFFF"/>
                </a:solidFill>
                <a:latin typeface="Arial" charset="0"/>
                <a:cs typeface="Arial" charset="0"/>
              </a:rPr>
              <a:t>c. 1085 BC</a:t>
            </a:r>
          </a:p>
        </p:txBody>
      </p:sp>
      <p:sp>
        <p:nvSpPr>
          <p:cNvPr id="736298" name="TextBox 42"/>
          <p:cNvSpPr txBox="1">
            <a:spLocks noChangeArrowheads="1"/>
          </p:cNvSpPr>
          <p:nvPr/>
        </p:nvSpPr>
        <p:spPr bwMode="auto">
          <a:xfrm>
            <a:off x="2913063" y="2362200"/>
            <a:ext cx="820737"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Solomon</a:t>
            </a:r>
          </a:p>
        </p:txBody>
      </p:sp>
      <p:sp>
        <p:nvSpPr>
          <p:cNvPr id="736299" name="TextBox 43"/>
          <p:cNvSpPr txBox="1">
            <a:spLocks noChangeArrowheads="1"/>
          </p:cNvSpPr>
          <p:nvPr/>
        </p:nvSpPr>
        <p:spPr bwMode="auto">
          <a:xfrm>
            <a:off x="2590800" y="2938463"/>
            <a:ext cx="9445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Rehoboam</a:t>
            </a:r>
          </a:p>
        </p:txBody>
      </p:sp>
      <p:sp>
        <p:nvSpPr>
          <p:cNvPr id="736300" name="TextBox 44"/>
          <p:cNvSpPr txBox="1">
            <a:spLocks noChangeArrowheads="1"/>
          </p:cNvSpPr>
          <p:nvPr/>
        </p:nvSpPr>
        <p:spPr bwMode="auto">
          <a:xfrm>
            <a:off x="2179638" y="2405063"/>
            <a:ext cx="822325"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Abijah</a:t>
            </a:r>
          </a:p>
        </p:txBody>
      </p:sp>
      <p:sp>
        <p:nvSpPr>
          <p:cNvPr id="736301" name="TextBox 45"/>
          <p:cNvSpPr txBox="1">
            <a:spLocks noChangeArrowheads="1"/>
          </p:cNvSpPr>
          <p:nvPr/>
        </p:nvSpPr>
        <p:spPr bwMode="auto">
          <a:xfrm>
            <a:off x="1905000" y="2936875"/>
            <a:ext cx="5334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Asa</a:t>
            </a:r>
          </a:p>
        </p:txBody>
      </p:sp>
      <p:sp>
        <p:nvSpPr>
          <p:cNvPr id="736302" name="TextBox 46"/>
          <p:cNvSpPr txBox="1">
            <a:spLocks noChangeArrowheads="1"/>
          </p:cNvSpPr>
          <p:nvPr/>
        </p:nvSpPr>
        <p:spPr bwMode="auto">
          <a:xfrm>
            <a:off x="1219200" y="2405063"/>
            <a:ext cx="10795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Jehoshaphat</a:t>
            </a:r>
          </a:p>
        </p:txBody>
      </p:sp>
      <p:sp>
        <p:nvSpPr>
          <p:cNvPr id="736303" name="TextBox 47"/>
          <p:cNvSpPr txBox="1">
            <a:spLocks noChangeArrowheads="1"/>
          </p:cNvSpPr>
          <p:nvPr/>
        </p:nvSpPr>
        <p:spPr bwMode="auto">
          <a:xfrm>
            <a:off x="938213" y="2862263"/>
            <a:ext cx="820737"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Jehoram</a:t>
            </a:r>
          </a:p>
        </p:txBody>
      </p:sp>
      <p:sp>
        <p:nvSpPr>
          <p:cNvPr id="736304" name="TextBox 48"/>
          <p:cNvSpPr txBox="1">
            <a:spLocks noChangeArrowheads="1"/>
          </p:cNvSpPr>
          <p:nvPr/>
        </p:nvSpPr>
        <p:spPr bwMode="auto">
          <a:xfrm>
            <a:off x="938213" y="3352800"/>
            <a:ext cx="820737"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Ahaziah</a:t>
            </a:r>
          </a:p>
        </p:txBody>
      </p:sp>
      <p:sp>
        <p:nvSpPr>
          <p:cNvPr id="736305" name="TextBox 49"/>
          <p:cNvSpPr txBox="1">
            <a:spLocks noChangeArrowheads="1"/>
          </p:cNvSpPr>
          <p:nvPr/>
        </p:nvSpPr>
        <p:spPr bwMode="auto">
          <a:xfrm>
            <a:off x="1008063" y="3871913"/>
            <a:ext cx="820737"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Joash</a:t>
            </a:r>
          </a:p>
        </p:txBody>
      </p:sp>
      <p:sp>
        <p:nvSpPr>
          <p:cNvPr id="736306" name="TextBox 50"/>
          <p:cNvSpPr txBox="1">
            <a:spLocks noChangeArrowheads="1"/>
          </p:cNvSpPr>
          <p:nvPr/>
        </p:nvSpPr>
        <p:spPr bwMode="auto">
          <a:xfrm>
            <a:off x="931863" y="4419600"/>
            <a:ext cx="820737"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Amaziah</a:t>
            </a:r>
          </a:p>
        </p:txBody>
      </p:sp>
      <p:sp>
        <p:nvSpPr>
          <p:cNvPr id="736307" name="TextBox 51"/>
          <p:cNvSpPr txBox="1">
            <a:spLocks noChangeArrowheads="1"/>
          </p:cNvSpPr>
          <p:nvPr/>
        </p:nvSpPr>
        <p:spPr bwMode="auto">
          <a:xfrm>
            <a:off x="990600" y="4995863"/>
            <a:ext cx="820738"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Uzziah</a:t>
            </a:r>
          </a:p>
        </p:txBody>
      </p:sp>
      <p:sp>
        <p:nvSpPr>
          <p:cNvPr id="736308" name="TextBox 52"/>
          <p:cNvSpPr txBox="1">
            <a:spLocks noChangeArrowheads="1"/>
          </p:cNvSpPr>
          <p:nvPr/>
        </p:nvSpPr>
        <p:spPr bwMode="auto">
          <a:xfrm>
            <a:off x="838200" y="5181600"/>
            <a:ext cx="820738"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Jotham</a:t>
            </a:r>
          </a:p>
        </p:txBody>
      </p:sp>
      <p:sp>
        <p:nvSpPr>
          <p:cNvPr id="736309" name="TextBox 53"/>
          <p:cNvSpPr txBox="1">
            <a:spLocks noChangeArrowheads="1"/>
          </p:cNvSpPr>
          <p:nvPr/>
        </p:nvSpPr>
        <p:spPr bwMode="auto">
          <a:xfrm>
            <a:off x="1258888" y="5661025"/>
            <a:ext cx="82073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a:t>
            </a:r>
          </a:p>
        </p:txBody>
      </p:sp>
      <p:sp>
        <p:nvSpPr>
          <p:cNvPr id="736310" name="TextBox 54"/>
          <p:cNvSpPr txBox="1">
            <a:spLocks noChangeArrowheads="1"/>
          </p:cNvSpPr>
          <p:nvPr/>
        </p:nvSpPr>
        <p:spPr bwMode="auto">
          <a:xfrm>
            <a:off x="1752600" y="5224463"/>
            <a:ext cx="820738"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Hezekiah</a:t>
            </a:r>
          </a:p>
        </p:txBody>
      </p:sp>
      <p:sp>
        <p:nvSpPr>
          <p:cNvPr id="736311" name="TextBox 55"/>
          <p:cNvSpPr txBox="1">
            <a:spLocks noChangeArrowheads="1"/>
          </p:cNvSpPr>
          <p:nvPr/>
        </p:nvSpPr>
        <p:spPr bwMode="auto">
          <a:xfrm>
            <a:off x="2179638" y="5618163"/>
            <a:ext cx="8683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Manasseh</a:t>
            </a:r>
          </a:p>
        </p:txBody>
      </p:sp>
      <p:sp>
        <p:nvSpPr>
          <p:cNvPr id="736312" name="TextBox 56"/>
          <p:cNvSpPr txBox="1">
            <a:spLocks noChangeArrowheads="1"/>
          </p:cNvSpPr>
          <p:nvPr/>
        </p:nvSpPr>
        <p:spPr bwMode="auto">
          <a:xfrm>
            <a:off x="2171700" y="4995863"/>
            <a:ext cx="8683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Amon</a:t>
            </a:r>
          </a:p>
        </p:txBody>
      </p:sp>
      <p:sp>
        <p:nvSpPr>
          <p:cNvPr id="736313" name="TextBox 57"/>
          <p:cNvSpPr txBox="1">
            <a:spLocks noChangeArrowheads="1"/>
          </p:cNvSpPr>
          <p:nvPr/>
        </p:nvSpPr>
        <p:spPr bwMode="auto">
          <a:xfrm>
            <a:off x="2057400" y="3962400"/>
            <a:ext cx="86836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Josiah</a:t>
            </a:r>
          </a:p>
        </p:txBody>
      </p:sp>
      <p:sp>
        <p:nvSpPr>
          <p:cNvPr id="736314" name="TextBox 58"/>
          <p:cNvSpPr txBox="1">
            <a:spLocks noChangeArrowheads="1"/>
          </p:cNvSpPr>
          <p:nvPr/>
        </p:nvSpPr>
        <p:spPr bwMode="auto">
          <a:xfrm>
            <a:off x="2501900" y="4343400"/>
            <a:ext cx="866775"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Jehoiakim</a:t>
            </a:r>
          </a:p>
        </p:txBody>
      </p:sp>
      <p:sp>
        <p:nvSpPr>
          <p:cNvPr id="736315" name="TextBox 59"/>
          <p:cNvSpPr txBox="1">
            <a:spLocks noChangeArrowheads="1"/>
          </p:cNvSpPr>
          <p:nvPr/>
        </p:nvSpPr>
        <p:spPr bwMode="auto">
          <a:xfrm>
            <a:off x="2908300" y="3852863"/>
            <a:ext cx="8683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Jeconiah</a:t>
            </a:r>
          </a:p>
        </p:txBody>
      </p:sp>
      <p:sp>
        <p:nvSpPr>
          <p:cNvPr id="736316" name="TextBox 60"/>
          <p:cNvSpPr txBox="1">
            <a:spLocks noChangeArrowheads="1"/>
          </p:cNvSpPr>
          <p:nvPr/>
        </p:nvSpPr>
        <p:spPr bwMode="auto">
          <a:xfrm>
            <a:off x="3398838" y="4343400"/>
            <a:ext cx="868362"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6317" name="TextBox 61"/>
          <p:cNvSpPr txBox="1">
            <a:spLocks noChangeArrowheads="1"/>
          </p:cNvSpPr>
          <p:nvPr/>
        </p:nvSpPr>
        <p:spPr bwMode="auto">
          <a:xfrm>
            <a:off x="3810000" y="3871913"/>
            <a:ext cx="928688"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6318" name="TextBox 62"/>
          <p:cNvSpPr txBox="1">
            <a:spLocks noChangeArrowheads="1"/>
          </p:cNvSpPr>
          <p:nvPr/>
        </p:nvSpPr>
        <p:spPr bwMode="auto">
          <a:xfrm>
            <a:off x="4267200" y="4343400"/>
            <a:ext cx="928688"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Abiud</a:t>
            </a:r>
          </a:p>
        </p:txBody>
      </p:sp>
      <p:sp>
        <p:nvSpPr>
          <p:cNvPr id="736319" name="TextBox 63"/>
          <p:cNvSpPr txBox="1">
            <a:spLocks noChangeArrowheads="1"/>
          </p:cNvSpPr>
          <p:nvPr/>
        </p:nvSpPr>
        <p:spPr bwMode="auto">
          <a:xfrm>
            <a:off x="4710113" y="3852863"/>
            <a:ext cx="928687"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6320" name="TextBox 64"/>
          <p:cNvSpPr txBox="1">
            <a:spLocks noChangeArrowheads="1"/>
          </p:cNvSpPr>
          <p:nvPr/>
        </p:nvSpPr>
        <p:spPr bwMode="auto">
          <a:xfrm>
            <a:off x="5273675" y="4343400"/>
            <a:ext cx="593725"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Azor</a:t>
            </a:r>
          </a:p>
        </p:txBody>
      </p:sp>
      <p:sp>
        <p:nvSpPr>
          <p:cNvPr id="736321" name="TextBox 65"/>
          <p:cNvSpPr txBox="1">
            <a:spLocks noChangeArrowheads="1"/>
          </p:cNvSpPr>
          <p:nvPr/>
        </p:nvSpPr>
        <p:spPr bwMode="auto">
          <a:xfrm>
            <a:off x="5740400" y="4352925"/>
            <a:ext cx="593725"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Zadok</a:t>
            </a:r>
          </a:p>
        </p:txBody>
      </p:sp>
      <p:sp>
        <p:nvSpPr>
          <p:cNvPr id="736322" name="TextBox 66"/>
          <p:cNvSpPr txBox="1">
            <a:spLocks noChangeArrowheads="1"/>
          </p:cNvSpPr>
          <p:nvPr/>
        </p:nvSpPr>
        <p:spPr bwMode="auto">
          <a:xfrm>
            <a:off x="5972175" y="3862388"/>
            <a:ext cx="593725"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Achim</a:t>
            </a:r>
          </a:p>
        </p:txBody>
      </p:sp>
      <p:sp>
        <p:nvSpPr>
          <p:cNvPr id="736323" name="TextBox 67"/>
          <p:cNvSpPr txBox="1">
            <a:spLocks noChangeArrowheads="1"/>
          </p:cNvSpPr>
          <p:nvPr/>
        </p:nvSpPr>
        <p:spPr bwMode="auto">
          <a:xfrm>
            <a:off x="6318250" y="3233738"/>
            <a:ext cx="59531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Eliud</a:t>
            </a:r>
          </a:p>
        </p:txBody>
      </p:sp>
      <p:sp>
        <p:nvSpPr>
          <p:cNvPr id="736324" name="TextBox 68"/>
          <p:cNvSpPr txBox="1">
            <a:spLocks noChangeArrowheads="1"/>
          </p:cNvSpPr>
          <p:nvPr/>
        </p:nvSpPr>
        <p:spPr bwMode="auto">
          <a:xfrm>
            <a:off x="6650038" y="3708400"/>
            <a:ext cx="7413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Eleazar</a:t>
            </a:r>
          </a:p>
        </p:txBody>
      </p:sp>
      <p:sp>
        <p:nvSpPr>
          <p:cNvPr id="736325" name="TextBox 69"/>
          <p:cNvSpPr txBox="1">
            <a:spLocks noChangeArrowheads="1"/>
          </p:cNvSpPr>
          <p:nvPr/>
        </p:nvSpPr>
        <p:spPr bwMode="auto">
          <a:xfrm>
            <a:off x="7086600" y="3167063"/>
            <a:ext cx="7413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Matthan</a:t>
            </a:r>
          </a:p>
        </p:txBody>
      </p:sp>
      <p:sp>
        <p:nvSpPr>
          <p:cNvPr id="736326" name="TextBox 70"/>
          <p:cNvSpPr txBox="1">
            <a:spLocks noChangeArrowheads="1"/>
          </p:cNvSpPr>
          <p:nvPr/>
        </p:nvSpPr>
        <p:spPr bwMode="auto">
          <a:xfrm>
            <a:off x="7412038" y="3732213"/>
            <a:ext cx="7413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6327" name="TextBox 71"/>
          <p:cNvSpPr txBox="1">
            <a:spLocks noChangeArrowheads="1"/>
          </p:cNvSpPr>
          <p:nvPr/>
        </p:nvSpPr>
        <p:spPr bwMode="auto">
          <a:xfrm>
            <a:off x="7827963" y="3976688"/>
            <a:ext cx="741362"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Joseph</a:t>
            </a:r>
          </a:p>
        </p:txBody>
      </p:sp>
      <p:sp>
        <p:nvSpPr>
          <p:cNvPr id="736328" name="TextBox 72"/>
          <p:cNvSpPr txBox="1">
            <a:spLocks noChangeArrowheads="1"/>
          </p:cNvSpPr>
          <p:nvPr/>
        </p:nvSpPr>
        <p:spPr bwMode="auto">
          <a:xfrm>
            <a:off x="6172200" y="5762625"/>
            <a:ext cx="727075"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6329" name="TextBox 73"/>
          <p:cNvSpPr txBox="1">
            <a:spLocks noChangeArrowheads="1"/>
          </p:cNvSpPr>
          <p:nvPr/>
        </p:nvSpPr>
        <p:spPr bwMode="auto">
          <a:xfrm>
            <a:off x="6523038" y="6467475"/>
            <a:ext cx="593725"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Janna</a:t>
            </a:r>
          </a:p>
        </p:txBody>
      </p:sp>
      <p:sp>
        <p:nvSpPr>
          <p:cNvPr id="736330" name="TextBox 74"/>
          <p:cNvSpPr txBox="1">
            <a:spLocks noChangeArrowheads="1"/>
          </p:cNvSpPr>
          <p:nvPr/>
        </p:nvSpPr>
        <p:spPr bwMode="auto">
          <a:xfrm>
            <a:off x="6878638" y="5942013"/>
            <a:ext cx="593725"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6331" name="TextBox 75"/>
          <p:cNvSpPr txBox="1">
            <a:spLocks noChangeArrowheads="1"/>
          </p:cNvSpPr>
          <p:nvPr/>
        </p:nvSpPr>
        <p:spPr bwMode="auto">
          <a:xfrm>
            <a:off x="7175500" y="6457950"/>
            <a:ext cx="74136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6332" name="TextBox 76"/>
          <p:cNvSpPr txBox="1">
            <a:spLocks noChangeArrowheads="1"/>
          </p:cNvSpPr>
          <p:nvPr/>
        </p:nvSpPr>
        <p:spPr bwMode="auto">
          <a:xfrm>
            <a:off x="7391400" y="5800725"/>
            <a:ext cx="74136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6333" name="TextBox 77"/>
          <p:cNvSpPr txBox="1">
            <a:spLocks noChangeArrowheads="1"/>
          </p:cNvSpPr>
          <p:nvPr/>
        </p:nvSpPr>
        <p:spPr bwMode="auto">
          <a:xfrm>
            <a:off x="7772400" y="6196013"/>
            <a:ext cx="7413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Heli</a:t>
            </a:r>
          </a:p>
        </p:txBody>
      </p:sp>
      <p:sp>
        <p:nvSpPr>
          <p:cNvPr id="736334" name="TextBox 78"/>
          <p:cNvSpPr txBox="1">
            <a:spLocks noChangeArrowheads="1"/>
          </p:cNvSpPr>
          <p:nvPr/>
        </p:nvSpPr>
        <p:spPr bwMode="auto">
          <a:xfrm>
            <a:off x="7962900" y="5227638"/>
            <a:ext cx="7413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Mary</a:t>
            </a:r>
          </a:p>
        </p:txBody>
      </p:sp>
      <p:sp>
        <p:nvSpPr>
          <p:cNvPr id="736335" name="TextBox 79"/>
          <p:cNvSpPr txBox="1">
            <a:spLocks noChangeArrowheads="1"/>
          </p:cNvSpPr>
          <p:nvPr/>
        </p:nvSpPr>
        <p:spPr bwMode="auto">
          <a:xfrm>
            <a:off x="5600700" y="6062663"/>
            <a:ext cx="91281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6336" name="TextBox 80"/>
          <p:cNvSpPr txBox="1">
            <a:spLocks noChangeArrowheads="1"/>
          </p:cNvSpPr>
          <p:nvPr/>
        </p:nvSpPr>
        <p:spPr bwMode="auto">
          <a:xfrm>
            <a:off x="5410200" y="5224463"/>
            <a:ext cx="91281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Amos</a:t>
            </a:r>
          </a:p>
        </p:txBody>
      </p:sp>
      <p:sp>
        <p:nvSpPr>
          <p:cNvPr id="736337" name="TextBox 81"/>
          <p:cNvSpPr txBox="1">
            <a:spLocks noChangeArrowheads="1"/>
          </p:cNvSpPr>
          <p:nvPr/>
        </p:nvSpPr>
        <p:spPr bwMode="auto">
          <a:xfrm>
            <a:off x="5486400" y="4686300"/>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Nahum</a:t>
            </a:r>
          </a:p>
        </p:txBody>
      </p:sp>
      <p:sp>
        <p:nvSpPr>
          <p:cNvPr id="736338" name="TextBox 82"/>
          <p:cNvSpPr txBox="1">
            <a:spLocks noChangeArrowheads="1"/>
          </p:cNvSpPr>
          <p:nvPr/>
        </p:nvSpPr>
        <p:spPr bwMode="auto">
          <a:xfrm>
            <a:off x="5137150" y="5127625"/>
            <a:ext cx="684213"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Esli</a:t>
            </a:r>
          </a:p>
        </p:txBody>
      </p:sp>
      <p:sp>
        <p:nvSpPr>
          <p:cNvPr id="736339" name="TextBox 83"/>
          <p:cNvSpPr txBox="1">
            <a:spLocks noChangeArrowheads="1"/>
          </p:cNvSpPr>
          <p:nvPr/>
        </p:nvSpPr>
        <p:spPr bwMode="auto">
          <a:xfrm>
            <a:off x="4738688" y="4689475"/>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Naggai</a:t>
            </a:r>
          </a:p>
        </p:txBody>
      </p:sp>
      <p:sp>
        <p:nvSpPr>
          <p:cNvPr id="736340" name="TextBox 84"/>
          <p:cNvSpPr txBox="1">
            <a:spLocks noChangeArrowheads="1"/>
          </p:cNvSpPr>
          <p:nvPr/>
        </p:nvSpPr>
        <p:spPr bwMode="auto">
          <a:xfrm>
            <a:off x="4333875" y="5162550"/>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Maath</a:t>
            </a:r>
          </a:p>
        </p:txBody>
      </p:sp>
      <p:sp>
        <p:nvSpPr>
          <p:cNvPr id="736341" name="TextBox 85"/>
          <p:cNvSpPr txBox="1">
            <a:spLocks noChangeArrowheads="1"/>
          </p:cNvSpPr>
          <p:nvPr/>
        </p:nvSpPr>
        <p:spPr bwMode="auto">
          <a:xfrm>
            <a:off x="3810000" y="4648200"/>
            <a:ext cx="84455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6342" name="TextBox 86"/>
          <p:cNvSpPr txBox="1">
            <a:spLocks noChangeArrowheads="1"/>
          </p:cNvSpPr>
          <p:nvPr/>
        </p:nvSpPr>
        <p:spPr bwMode="auto">
          <a:xfrm>
            <a:off x="3429000" y="5181600"/>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Semei</a:t>
            </a:r>
          </a:p>
        </p:txBody>
      </p:sp>
      <p:sp>
        <p:nvSpPr>
          <p:cNvPr id="736343" name="TextBox 87"/>
          <p:cNvSpPr txBox="1">
            <a:spLocks noChangeArrowheads="1"/>
          </p:cNvSpPr>
          <p:nvPr/>
        </p:nvSpPr>
        <p:spPr bwMode="auto">
          <a:xfrm>
            <a:off x="3057525" y="4648200"/>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6344" name="TextBox 88"/>
          <p:cNvSpPr txBox="1">
            <a:spLocks noChangeArrowheads="1"/>
          </p:cNvSpPr>
          <p:nvPr/>
        </p:nvSpPr>
        <p:spPr bwMode="auto">
          <a:xfrm>
            <a:off x="2895600" y="5524500"/>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6345" name="TextBox 89"/>
          <p:cNvSpPr txBox="1">
            <a:spLocks noChangeArrowheads="1"/>
          </p:cNvSpPr>
          <p:nvPr/>
        </p:nvSpPr>
        <p:spPr bwMode="auto">
          <a:xfrm>
            <a:off x="3040063" y="5986463"/>
            <a:ext cx="884237"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Joannas</a:t>
            </a:r>
          </a:p>
        </p:txBody>
      </p:sp>
      <p:sp>
        <p:nvSpPr>
          <p:cNvPr id="736346" name="TextBox 90"/>
          <p:cNvSpPr txBox="1">
            <a:spLocks noChangeArrowheads="1"/>
          </p:cNvSpPr>
          <p:nvPr/>
        </p:nvSpPr>
        <p:spPr bwMode="auto">
          <a:xfrm>
            <a:off x="3019425" y="6467475"/>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Rhesa</a:t>
            </a:r>
          </a:p>
        </p:txBody>
      </p:sp>
      <p:sp>
        <p:nvSpPr>
          <p:cNvPr id="736347" name="TextBox 91"/>
          <p:cNvSpPr txBox="1">
            <a:spLocks noChangeArrowheads="1"/>
          </p:cNvSpPr>
          <p:nvPr/>
        </p:nvSpPr>
        <p:spPr bwMode="auto">
          <a:xfrm>
            <a:off x="2355850" y="6019800"/>
            <a:ext cx="979488"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6348" name="TextBox 92"/>
          <p:cNvSpPr txBox="1">
            <a:spLocks noChangeArrowheads="1"/>
          </p:cNvSpPr>
          <p:nvPr/>
        </p:nvSpPr>
        <p:spPr bwMode="auto">
          <a:xfrm>
            <a:off x="1854200" y="6519863"/>
            <a:ext cx="10414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6349" name="TextBox 93"/>
          <p:cNvSpPr txBox="1">
            <a:spLocks noChangeArrowheads="1"/>
          </p:cNvSpPr>
          <p:nvPr/>
        </p:nvSpPr>
        <p:spPr bwMode="auto">
          <a:xfrm>
            <a:off x="1397000" y="5986463"/>
            <a:ext cx="10414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Neri</a:t>
            </a:r>
          </a:p>
        </p:txBody>
      </p:sp>
      <p:sp>
        <p:nvSpPr>
          <p:cNvPr id="736350" name="TextBox 94"/>
          <p:cNvSpPr txBox="1">
            <a:spLocks noChangeArrowheads="1"/>
          </p:cNvSpPr>
          <p:nvPr/>
        </p:nvSpPr>
        <p:spPr bwMode="auto">
          <a:xfrm>
            <a:off x="914400" y="6519863"/>
            <a:ext cx="10414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6351" name="TextBox 95"/>
          <p:cNvSpPr txBox="1">
            <a:spLocks noChangeArrowheads="1"/>
          </p:cNvSpPr>
          <p:nvPr/>
        </p:nvSpPr>
        <p:spPr bwMode="auto">
          <a:xfrm>
            <a:off x="838200" y="5995988"/>
            <a:ext cx="515938"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Addi</a:t>
            </a:r>
          </a:p>
        </p:txBody>
      </p:sp>
      <p:sp>
        <p:nvSpPr>
          <p:cNvPr id="736352" name="TextBox 96"/>
          <p:cNvSpPr txBox="1">
            <a:spLocks noChangeArrowheads="1"/>
          </p:cNvSpPr>
          <p:nvPr/>
        </p:nvSpPr>
        <p:spPr bwMode="auto">
          <a:xfrm>
            <a:off x="152400" y="6553200"/>
            <a:ext cx="7620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Cosam</a:t>
            </a:r>
          </a:p>
        </p:txBody>
      </p:sp>
      <p:sp>
        <p:nvSpPr>
          <p:cNvPr id="736353" name="TextBox 97"/>
          <p:cNvSpPr txBox="1">
            <a:spLocks noChangeArrowheads="1"/>
          </p:cNvSpPr>
          <p:nvPr/>
        </p:nvSpPr>
        <p:spPr bwMode="auto">
          <a:xfrm>
            <a:off x="76200" y="6019800"/>
            <a:ext cx="8763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Elmodam</a:t>
            </a:r>
          </a:p>
        </p:txBody>
      </p:sp>
      <p:sp>
        <p:nvSpPr>
          <p:cNvPr id="736354" name="TextBox 98"/>
          <p:cNvSpPr txBox="1">
            <a:spLocks noChangeArrowheads="1"/>
          </p:cNvSpPr>
          <p:nvPr/>
        </p:nvSpPr>
        <p:spPr bwMode="auto">
          <a:xfrm>
            <a:off x="76200" y="55292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Er</a:t>
            </a:r>
          </a:p>
        </p:txBody>
      </p:sp>
      <p:sp>
        <p:nvSpPr>
          <p:cNvPr id="736355" name="TextBox 99"/>
          <p:cNvSpPr txBox="1">
            <a:spLocks noChangeArrowheads="1"/>
          </p:cNvSpPr>
          <p:nvPr/>
        </p:nvSpPr>
        <p:spPr bwMode="auto">
          <a:xfrm>
            <a:off x="190500" y="5029200"/>
            <a:ext cx="8763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Joshua</a:t>
            </a:r>
          </a:p>
        </p:txBody>
      </p:sp>
      <p:sp>
        <p:nvSpPr>
          <p:cNvPr id="736356" name="TextBox 100"/>
          <p:cNvSpPr txBox="1">
            <a:spLocks noChangeArrowheads="1"/>
          </p:cNvSpPr>
          <p:nvPr/>
        </p:nvSpPr>
        <p:spPr bwMode="auto">
          <a:xfrm>
            <a:off x="38100" y="44624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Eliezer</a:t>
            </a:r>
          </a:p>
        </p:txBody>
      </p:sp>
      <p:sp>
        <p:nvSpPr>
          <p:cNvPr id="736357" name="TextBox 101"/>
          <p:cNvSpPr txBox="1">
            <a:spLocks noChangeArrowheads="1"/>
          </p:cNvSpPr>
          <p:nvPr/>
        </p:nvSpPr>
        <p:spPr bwMode="auto">
          <a:xfrm>
            <a:off x="190500" y="3968750"/>
            <a:ext cx="8763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Jorim</a:t>
            </a:r>
          </a:p>
        </p:txBody>
      </p:sp>
      <p:sp>
        <p:nvSpPr>
          <p:cNvPr id="736358" name="TextBox 102"/>
          <p:cNvSpPr txBox="1">
            <a:spLocks noChangeArrowheads="1"/>
          </p:cNvSpPr>
          <p:nvPr/>
        </p:nvSpPr>
        <p:spPr bwMode="auto">
          <a:xfrm>
            <a:off x="-38100" y="3424238"/>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6359" name="TextBox 103"/>
          <p:cNvSpPr txBox="1">
            <a:spLocks noChangeArrowheads="1"/>
          </p:cNvSpPr>
          <p:nvPr/>
        </p:nvSpPr>
        <p:spPr bwMode="auto">
          <a:xfrm>
            <a:off x="190500" y="2895600"/>
            <a:ext cx="8763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6360" name="TextBox 104"/>
          <p:cNvSpPr txBox="1">
            <a:spLocks noChangeArrowheads="1"/>
          </p:cNvSpPr>
          <p:nvPr/>
        </p:nvSpPr>
        <p:spPr bwMode="auto">
          <a:xfrm>
            <a:off x="114300" y="2414588"/>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1100">
                <a:solidFill>
                  <a:srgbClr val="000000"/>
                </a:solidFill>
                <a:latin typeface="Arial" charset="0"/>
                <a:cs typeface="Arial" charset="0"/>
              </a:rPr>
              <a:t>Simeon</a:t>
            </a:r>
          </a:p>
        </p:txBody>
      </p:sp>
      <p:sp>
        <p:nvSpPr>
          <p:cNvPr id="736361" name="TextBox 105"/>
          <p:cNvSpPr txBox="1">
            <a:spLocks noChangeArrowheads="1"/>
          </p:cNvSpPr>
          <p:nvPr/>
        </p:nvSpPr>
        <p:spPr bwMode="auto">
          <a:xfrm>
            <a:off x="342900" y="21002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6362" name="TextBox 106"/>
          <p:cNvSpPr txBox="1">
            <a:spLocks noChangeArrowheads="1"/>
          </p:cNvSpPr>
          <p:nvPr/>
        </p:nvSpPr>
        <p:spPr bwMode="auto">
          <a:xfrm>
            <a:off x="704850" y="16176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6363" name="TextBox 107"/>
          <p:cNvSpPr txBox="1">
            <a:spLocks noChangeArrowheads="1"/>
          </p:cNvSpPr>
          <p:nvPr/>
        </p:nvSpPr>
        <p:spPr bwMode="auto">
          <a:xfrm>
            <a:off x="990600" y="2141538"/>
            <a:ext cx="8763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Jonan</a:t>
            </a:r>
          </a:p>
        </p:txBody>
      </p:sp>
      <p:sp>
        <p:nvSpPr>
          <p:cNvPr id="736364" name="TextBox 108"/>
          <p:cNvSpPr txBox="1">
            <a:spLocks noChangeArrowheads="1"/>
          </p:cNvSpPr>
          <p:nvPr/>
        </p:nvSpPr>
        <p:spPr bwMode="auto">
          <a:xfrm>
            <a:off x="1371600" y="16303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6365" name="TextBox 109"/>
          <p:cNvSpPr txBox="1">
            <a:spLocks noChangeArrowheads="1"/>
          </p:cNvSpPr>
          <p:nvPr/>
        </p:nvSpPr>
        <p:spPr bwMode="auto">
          <a:xfrm>
            <a:off x="1752600" y="2133600"/>
            <a:ext cx="8763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Melea</a:t>
            </a:r>
          </a:p>
        </p:txBody>
      </p:sp>
      <p:sp>
        <p:nvSpPr>
          <p:cNvPr id="736366" name="TextBox 110"/>
          <p:cNvSpPr txBox="1">
            <a:spLocks noChangeArrowheads="1"/>
          </p:cNvSpPr>
          <p:nvPr/>
        </p:nvSpPr>
        <p:spPr bwMode="auto">
          <a:xfrm>
            <a:off x="2125663" y="16176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Menan</a:t>
            </a:r>
          </a:p>
        </p:txBody>
      </p:sp>
      <p:sp>
        <p:nvSpPr>
          <p:cNvPr id="736367" name="TextBox 111"/>
          <p:cNvSpPr txBox="1">
            <a:spLocks noChangeArrowheads="1"/>
          </p:cNvSpPr>
          <p:nvPr/>
        </p:nvSpPr>
        <p:spPr bwMode="auto">
          <a:xfrm>
            <a:off x="2446338" y="2155825"/>
            <a:ext cx="8763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Mattathah</a:t>
            </a:r>
          </a:p>
        </p:txBody>
      </p:sp>
      <p:sp>
        <p:nvSpPr>
          <p:cNvPr id="736368" name="TextBox 112"/>
          <p:cNvSpPr txBox="1">
            <a:spLocks noChangeArrowheads="1"/>
          </p:cNvSpPr>
          <p:nvPr/>
        </p:nvSpPr>
        <p:spPr bwMode="auto">
          <a:xfrm>
            <a:off x="2924175" y="17954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Nathan</a:t>
            </a:r>
          </a:p>
        </p:txBody>
      </p:sp>
      <p:pic>
        <p:nvPicPr>
          <p:cNvPr id="736369" name="Picture 116" descr="\\.psf\Host\Users\mmurphy\Desktop\1 Genesis matters--slides to layer.014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113"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6370" name="TextBox 2"/>
          <p:cNvSpPr txBox="1">
            <a:spLocks noChangeArrowheads="1"/>
          </p:cNvSpPr>
          <p:nvPr/>
        </p:nvSpPr>
        <p:spPr bwMode="auto">
          <a:xfrm>
            <a:off x="3429000" y="5430838"/>
            <a:ext cx="2379663"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مريم</a:t>
            </a:r>
            <a:endParaRPr lang="en-US" sz="1800" b="1" dirty="0">
              <a:solidFill>
                <a:srgbClr val="000000"/>
              </a:solidFill>
              <a:latin typeface="Arial" charset="0"/>
              <a:cs typeface="Arial" charset="0"/>
            </a:endParaRPr>
          </a:p>
        </p:txBody>
      </p:sp>
      <p:sp>
        <p:nvSpPr>
          <p:cNvPr id="736371" name="TextBox 114"/>
          <p:cNvSpPr txBox="1">
            <a:spLocks noChangeArrowheads="1"/>
          </p:cNvSpPr>
          <p:nvPr/>
        </p:nvSpPr>
        <p:spPr bwMode="auto">
          <a:xfrm>
            <a:off x="3429000" y="3492500"/>
            <a:ext cx="23796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يوسف</a:t>
            </a:r>
            <a:endParaRPr lang="en-US" sz="1800" b="1" dirty="0">
              <a:solidFill>
                <a:srgbClr val="000000"/>
              </a:solidFill>
              <a:latin typeface="Arial" charset="0"/>
              <a:cs typeface="Arial" charset="0"/>
            </a:endParaRPr>
          </a:p>
        </p:txBody>
      </p:sp>
      <p:sp>
        <p:nvSpPr>
          <p:cNvPr id="5920885" name="TextBox 3"/>
          <p:cNvSpPr txBox="1">
            <a:spLocks noChangeArrowheads="1"/>
          </p:cNvSpPr>
          <p:nvPr/>
        </p:nvSpPr>
        <p:spPr bwMode="auto">
          <a:xfrm>
            <a:off x="931863" y="142875"/>
            <a:ext cx="2971800" cy="4000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defRPr/>
            </a:pPr>
            <a:r>
              <a:rPr lang="ar-JO" sz="2000" b="1" dirty="0">
                <a:solidFill>
                  <a:srgbClr val="FFFFFF"/>
                </a:solidFill>
                <a:cs typeface="Arial"/>
              </a:rPr>
              <a:t>من آدم إلى المسيح</a:t>
            </a:r>
            <a:endParaRPr lang="en-US" sz="2000" b="1" dirty="0">
              <a:solidFill>
                <a:srgbClr val="FFFFFF"/>
              </a:solidFill>
              <a:cs typeface="Arial"/>
            </a:endParaRPr>
          </a:p>
        </p:txBody>
      </p:sp>
      <p:sp>
        <p:nvSpPr>
          <p:cNvPr id="736373" name="TextBox 116"/>
          <p:cNvSpPr txBox="1">
            <a:spLocks noChangeArrowheads="1"/>
          </p:cNvSpPr>
          <p:nvPr/>
        </p:nvSpPr>
        <p:spPr bwMode="auto">
          <a:xfrm>
            <a:off x="6172200" y="4549775"/>
            <a:ext cx="1801812"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4000" b="1" dirty="0">
                <a:solidFill>
                  <a:srgbClr val="C00000"/>
                </a:solidFill>
                <a:latin typeface="Arial" charset="0"/>
                <a:cs typeface="Arial" charset="0"/>
              </a:rPr>
              <a:t>المسيح</a:t>
            </a:r>
            <a:endParaRPr lang="en-US" sz="4000" b="1" dirty="0">
              <a:solidFill>
                <a:srgbClr val="C00000"/>
              </a:solidFill>
              <a:latin typeface="Arial" charset="0"/>
              <a:cs typeface="Arial" charset="0"/>
            </a:endParaRPr>
          </a:p>
        </p:txBody>
      </p:sp>
      <p:sp>
        <p:nvSpPr>
          <p:cNvPr id="736374" name="TextBox 114"/>
          <p:cNvSpPr txBox="1">
            <a:spLocks noChangeArrowheads="1"/>
          </p:cNvSpPr>
          <p:nvPr/>
        </p:nvSpPr>
        <p:spPr bwMode="auto">
          <a:xfrm>
            <a:off x="3667125" y="1676400"/>
            <a:ext cx="1133475"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داود</a:t>
            </a:r>
            <a:endParaRPr lang="en-US" sz="1800" b="1" dirty="0">
              <a:solidFill>
                <a:srgbClr val="000000"/>
              </a:solidFill>
              <a:latin typeface="Arial" charset="0"/>
              <a:cs typeface="Arial" charset="0"/>
            </a:endParaRPr>
          </a:p>
        </p:txBody>
      </p:sp>
      <p:sp>
        <p:nvSpPr>
          <p:cNvPr id="736375" name="TextBox 114"/>
          <p:cNvSpPr txBox="1">
            <a:spLocks noChangeArrowheads="1"/>
          </p:cNvSpPr>
          <p:nvPr/>
        </p:nvSpPr>
        <p:spPr bwMode="auto">
          <a:xfrm>
            <a:off x="6362700" y="1611313"/>
            <a:ext cx="18669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r>
              <a:rPr lang="ar-JO" sz="1800" b="1" dirty="0">
                <a:solidFill>
                  <a:srgbClr val="000000"/>
                </a:solidFill>
                <a:latin typeface="Arial" charset="0"/>
                <a:cs typeface="Arial" charset="0"/>
              </a:rPr>
              <a:t>إبراهيم</a:t>
            </a:r>
            <a:endParaRPr lang="en-US" sz="1800" b="1" dirty="0">
              <a:solidFill>
                <a:srgbClr val="000000"/>
              </a:solidFill>
              <a:latin typeface="Arial" charset="0"/>
              <a:cs typeface="Arial" charset="0"/>
            </a:endParaRPr>
          </a:p>
        </p:txBody>
      </p:sp>
      <p:sp>
        <p:nvSpPr>
          <p:cNvPr id="12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2818" name="Rectangle 3" hidden="1"/>
          <p:cNvSpPr>
            <a:spLocks noGrp="1" noChangeArrowheads="1"/>
          </p:cNvSpPr>
          <p:nvPr>
            <p:ph type="title" idx="4294967295"/>
          </p:nvPr>
        </p:nvSpPr>
        <p:spPr/>
        <p:txBody>
          <a:bodyPr/>
          <a:lstStyle/>
          <a:p>
            <a:pPr eaLnBrk="1" hangingPunct="1">
              <a:defRPr/>
            </a:pPr>
            <a:r>
              <a:rPr lang="en-US"/>
              <a:t>Adam to Christ</a:t>
            </a:r>
          </a:p>
        </p:txBody>
      </p:sp>
      <p:sp>
        <p:nvSpPr>
          <p:cNvPr id="5922819" name="Text Box 4"/>
          <p:cNvSpPr txBox="1">
            <a:spLocks noChangeArrowheads="1"/>
          </p:cNvSpPr>
          <p:nvPr/>
        </p:nvSpPr>
        <p:spPr bwMode="auto">
          <a:xfrm>
            <a:off x="3200400" y="3505200"/>
            <a:ext cx="24384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Joseph</a:t>
            </a:r>
          </a:p>
        </p:txBody>
      </p:sp>
      <p:sp>
        <p:nvSpPr>
          <p:cNvPr id="5922820" name="Text Box 5"/>
          <p:cNvSpPr txBox="1">
            <a:spLocks noChangeArrowheads="1"/>
          </p:cNvSpPr>
          <p:nvPr/>
        </p:nvSpPr>
        <p:spPr bwMode="auto">
          <a:xfrm>
            <a:off x="3048000" y="5424488"/>
            <a:ext cx="24384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1800" b="1">
                <a:solidFill>
                  <a:srgbClr val="000000"/>
                </a:solidFill>
                <a:cs typeface="Arial"/>
              </a:rPr>
              <a:t>Line of Mary</a:t>
            </a:r>
          </a:p>
        </p:txBody>
      </p:sp>
      <p:sp>
        <p:nvSpPr>
          <p:cNvPr id="5922821" name="Text Box 6"/>
          <p:cNvSpPr txBox="1">
            <a:spLocks noChangeArrowheads="1"/>
          </p:cNvSpPr>
          <p:nvPr/>
        </p:nvSpPr>
        <p:spPr bwMode="auto">
          <a:xfrm>
            <a:off x="3276600" y="1676400"/>
            <a:ext cx="1752600" cy="396875"/>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spcBef>
                <a:spcPct val="50000"/>
              </a:spcBef>
              <a:defRPr/>
            </a:pPr>
            <a:r>
              <a:rPr lang="en-US" sz="2000" b="1">
                <a:solidFill>
                  <a:srgbClr val="000000"/>
                </a:solidFill>
                <a:cs typeface="Arial"/>
              </a:rPr>
              <a:t>David</a:t>
            </a:r>
          </a:p>
        </p:txBody>
      </p:sp>
      <p:sp>
        <p:nvSpPr>
          <p:cNvPr id="5922822" name="Text Box 7"/>
          <p:cNvSpPr txBox="1">
            <a:spLocks noChangeArrowheads="1"/>
          </p:cNvSpPr>
          <p:nvPr/>
        </p:nvSpPr>
        <p:spPr bwMode="auto">
          <a:xfrm>
            <a:off x="6172200" y="1524000"/>
            <a:ext cx="1981200" cy="396875"/>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eaLnBrk="1" hangingPunct="1">
              <a:spcBef>
                <a:spcPct val="50000"/>
              </a:spcBef>
              <a:defRPr/>
            </a:pPr>
            <a:r>
              <a:rPr lang="en-US" sz="2000" b="1">
                <a:solidFill>
                  <a:srgbClr val="000000"/>
                </a:solidFill>
                <a:cs typeface="Arial"/>
              </a:rPr>
              <a:t>Abraham</a:t>
            </a:r>
          </a:p>
        </p:txBody>
      </p:sp>
      <p:pic>
        <p:nvPicPr>
          <p:cNvPr id="738310" name="Picture 8" descr="\\.psf\Host\Volumes\PresTeam\Maria Murphy\Keynote\TM_reworked_Slides\Adam to Christ 00028.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8311" name="TextBox 1"/>
          <p:cNvSpPr txBox="1">
            <a:spLocks noChangeArrowheads="1"/>
          </p:cNvSpPr>
          <p:nvPr/>
        </p:nvSpPr>
        <p:spPr bwMode="auto">
          <a:xfrm>
            <a:off x="228600" y="1143000"/>
            <a:ext cx="6096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Adam</a:t>
            </a:r>
          </a:p>
        </p:txBody>
      </p:sp>
      <p:sp>
        <p:nvSpPr>
          <p:cNvPr id="738312" name="TextBox 9"/>
          <p:cNvSpPr txBox="1">
            <a:spLocks noChangeArrowheads="1"/>
          </p:cNvSpPr>
          <p:nvPr/>
        </p:nvSpPr>
        <p:spPr bwMode="auto">
          <a:xfrm>
            <a:off x="838200" y="1219200"/>
            <a:ext cx="6096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Seth</a:t>
            </a:r>
          </a:p>
        </p:txBody>
      </p:sp>
      <p:sp>
        <p:nvSpPr>
          <p:cNvPr id="738313" name="TextBox 10"/>
          <p:cNvSpPr txBox="1">
            <a:spLocks noChangeArrowheads="1"/>
          </p:cNvSpPr>
          <p:nvPr/>
        </p:nvSpPr>
        <p:spPr bwMode="auto">
          <a:xfrm>
            <a:off x="1219200" y="609600"/>
            <a:ext cx="6096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Enos</a:t>
            </a:r>
          </a:p>
        </p:txBody>
      </p:sp>
      <p:sp>
        <p:nvSpPr>
          <p:cNvPr id="738314" name="TextBox 11"/>
          <p:cNvSpPr txBox="1">
            <a:spLocks noChangeArrowheads="1"/>
          </p:cNvSpPr>
          <p:nvPr/>
        </p:nvSpPr>
        <p:spPr bwMode="auto">
          <a:xfrm>
            <a:off x="1524000" y="1233488"/>
            <a:ext cx="7620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Cainan</a:t>
            </a:r>
          </a:p>
        </p:txBody>
      </p:sp>
      <p:sp>
        <p:nvSpPr>
          <p:cNvPr id="738315" name="TextBox 12"/>
          <p:cNvSpPr txBox="1">
            <a:spLocks noChangeArrowheads="1"/>
          </p:cNvSpPr>
          <p:nvPr/>
        </p:nvSpPr>
        <p:spPr bwMode="auto">
          <a:xfrm>
            <a:off x="1981200" y="652463"/>
            <a:ext cx="9144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Mahalaleel</a:t>
            </a:r>
          </a:p>
        </p:txBody>
      </p:sp>
      <p:sp>
        <p:nvSpPr>
          <p:cNvPr id="738316" name="TextBox 13"/>
          <p:cNvSpPr txBox="1">
            <a:spLocks noChangeArrowheads="1"/>
          </p:cNvSpPr>
          <p:nvPr/>
        </p:nvSpPr>
        <p:spPr bwMode="auto">
          <a:xfrm>
            <a:off x="2590800" y="1233488"/>
            <a:ext cx="6096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Jared</a:t>
            </a:r>
          </a:p>
        </p:txBody>
      </p:sp>
      <p:sp>
        <p:nvSpPr>
          <p:cNvPr id="738317" name="TextBox 14"/>
          <p:cNvSpPr txBox="1">
            <a:spLocks noChangeArrowheads="1"/>
          </p:cNvSpPr>
          <p:nvPr/>
        </p:nvSpPr>
        <p:spPr bwMode="auto">
          <a:xfrm>
            <a:off x="3048000" y="652463"/>
            <a:ext cx="6096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Enoch</a:t>
            </a:r>
          </a:p>
        </p:txBody>
      </p:sp>
      <p:sp>
        <p:nvSpPr>
          <p:cNvPr id="738318" name="TextBox 15"/>
          <p:cNvSpPr txBox="1">
            <a:spLocks noChangeArrowheads="1"/>
          </p:cNvSpPr>
          <p:nvPr/>
        </p:nvSpPr>
        <p:spPr bwMode="auto">
          <a:xfrm>
            <a:off x="3352800" y="1233488"/>
            <a:ext cx="9144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Methuselah</a:t>
            </a:r>
          </a:p>
        </p:txBody>
      </p:sp>
      <p:sp>
        <p:nvSpPr>
          <p:cNvPr id="738319" name="TextBox 16"/>
          <p:cNvSpPr txBox="1">
            <a:spLocks noChangeArrowheads="1"/>
          </p:cNvSpPr>
          <p:nvPr/>
        </p:nvSpPr>
        <p:spPr bwMode="auto">
          <a:xfrm>
            <a:off x="3962400" y="6524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Lamech</a:t>
            </a:r>
          </a:p>
        </p:txBody>
      </p:sp>
      <p:sp>
        <p:nvSpPr>
          <p:cNvPr id="738320" name="TextBox 17"/>
          <p:cNvSpPr txBox="1">
            <a:spLocks noChangeArrowheads="1"/>
          </p:cNvSpPr>
          <p:nvPr/>
        </p:nvSpPr>
        <p:spPr bwMode="auto">
          <a:xfrm>
            <a:off x="4457700" y="12620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Noah</a:t>
            </a:r>
          </a:p>
        </p:txBody>
      </p:sp>
      <p:sp>
        <p:nvSpPr>
          <p:cNvPr id="738321" name="TextBox 18"/>
          <p:cNvSpPr txBox="1">
            <a:spLocks noChangeArrowheads="1"/>
          </p:cNvSpPr>
          <p:nvPr/>
        </p:nvSpPr>
        <p:spPr bwMode="auto">
          <a:xfrm>
            <a:off x="4876800" y="6524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Shem</a:t>
            </a:r>
          </a:p>
        </p:txBody>
      </p:sp>
      <p:sp>
        <p:nvSpPr>
          <p:cNvPr id="738322" name="TextBox 19"/>
          <p:cNvSpPr txBox="1">
            <a:spLocks noChangeArrowheads="1"/>
          </p:cNvSpPr>
          <p:nvPr/>
        </p:nvSpPr>
        <p:spPr bwMode="auto">
          <a:xfrm>
            <a:off x="5137150" y="1233488"/>
            <a:ext cx="118745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Arphaxed</a:t>
            </a:r>
          </a:p>
        </p:txBody>
      </p:sp>
      <p:sp>
        <p:nvSpPr>
          <p:cNvPr id="738323" name="TextBox 20"/>
          <p:cNvSpPr txBox="1">
            <a:spLocks noChangeArrowheads="1"/>
          </p:cNvSpPr>
          <p:nvPr/>
        </p:nvSpPr>
        <p:spPr bwMode="auto">
          <a:xfrm>
            <a:off x="5867400" y="6524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Salah</a:t>
            </a:r>
          </a:p>
        </p:txBody>
      </p:sp>
      <p:sp>
        <p:nvSpPr>
          <p:cNvPr id="738324" name="TextBox 21"/>
          <p:cNvSpPr txBox="1">
            <a:spLocks noChangeArrowheads="1"/>
          </p:cNvSpPr>
          <p:nvPr/>
        </p:nvSpPr>
        <p:spPr bwMode="auto">
          <a:xfrm>
            <a:off x="6324600" y="1219200"/>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Eber</a:t>
            </a:r>
          </a:p>
        </p:txBody>
      </p:sp>
      <p:sp>
        <p:nvSpPr>
          <p:cNvPr id="738325" name="TextBox 22"/>
          <p:cNvSpPr txBox="1">
            <a:spLocks noChangeArrowheads="1"/>
          </p:cNvSpPr>
          <p:nvPr/>
        </p:nvSpPr>
        <p:spPr bwMode="auto">
          <a:xfrm>
            <a:off x="6667500" y="6524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Peleg</a:t>
            </a:r>
          </a:p>
        </p:txBody>
      </p:sp>
      <p:sp>
        <p:nvSpPr>
          <p:cNvPr id="738326" name="TextBox 23"/>
          <p:cNvSpPr txBox="1">
            <a:spLocks noChangeArrowheads="1"/>
          </p:cNvSpPr>
          <p:nvPr/>
        </p:nvSpPr>
        <p:spPr bwMode="auto">
          <a:xfrm>
            <a:off x="7086600" y="1227138"/>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Reu</a:t>
            </a:r>
          </a:p>
        </p:txBody>
      </p:sp>
      <p:sp>
        <p:nvSpPr>
          <p:cNvPr id="738327" name="TextBox 24"/>
          <p:cNvSpPr txBox="1">
            <a:spLocks noChangeArrowheads="1"/>
          </p:cNvSpPr>
          <p:nvPr/>
        </p:nvSpPr>
        <p:spPr bwMode="auto">
          <a:xfrm>
            <a:off x="7467600" y="6524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Serug</a:t>
            </a:r>
          </a:p>
        </p:txBody>
      </p:sp>
      <p:sp>
        <p:nvSpPr>
          <p:cNvPr id="738328" name="TextBox 25"/>
          <p:cNvSpPr txBox="1">
            <a:spLocks noChangeArrowheads="1"/>
          </p:cNvSpPr>
          <p:nvPr/>
        </p:nvSpPr>
        <p:spPr bwMode="auto">
          <a:xfrm>
            <a:off x="7924800" y="1143000"/>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Nahor</a:t>
            </a:r>
          </a:p>
        </p:txBody>
      </p:sp>
      <p:sp>
        <p:nvSpPr>
          <p:cNvPr id="738329" name="TextBox 26"/>
          <p:cNvSpPr txBox="1">
            <a:spLocks noChangeArrowheads="1"/>
          </p:cNvSpPr>
          <p:nvPr/>
        </p:nvSpPr>
        <p:spPr bwMode="auto">
          <a:xfrm>
            <a:off x="8382000" y="708025"/>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Terah</a:t>
            </a:r>
          </a:p>
        </p:txBody>
      </p:sp>
      <p:sp>
        <p:nvSpPr>
          <p:cNvPr id="738330" name="TextBox 27"/>
          <p:cNvSpPr txBox="1">
            <a:spLocks noChangeArrowheads="1"/>
          </p:cNvSpPr>
          <p:nvPr/>
        </p:nvSpPr>
        <p:spPr bwMode="auto">
          <a:xfrm>
            <a:off x="8153400" y="1371600"/>
            <a:ext cx="8001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FF"/>
                </a:solidFill>
                <a:latin typeface="Arial" charset="0"/>
                <a:cs typeface="Arial" charset="0"/>
              </a:rPr>
              <a:t>Abraham</a:t>
            </a:r>
          </a:p>
        </p:txBody>
      </p:sp>
      <p:sp>
        <p:nvSpPr>
          <p:cNvPr id="738331" name="TextBox 29"/>
          <p:cNvSpPr txBox="1">
            <a:spLocks noChangeArrowheads="1"/>
          </p:cNvSpPr>
          <p:nvPr/>
        </p:nvSpPr>
        <p:spPr bwMode="auto">
          <a:xfrm>
            <a:off x="8382000" y="24812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Isaac</a:t>
            </a:r>
          </a:p>
        </p:txBody>
      </p:sp>
      <p:sp>
        <p:nvSpPr>
          <p:cNvPr id="738332" name="TextBox 30"/>
          <p:cNvSpPr txBox="1">
            <a:spLocks noChangeArrowheads="1"/>
          </p:cNvSpPr>
          <p:nvPr/>
        </p:nvSpPr>
        <p:spPr bwMode="auto">
          <a:xfrm>
            <a:off x="7924800" y="2073275"/>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8333" name="TextBox 31"/>
          <p:cNvSpPr txBox="1">
            <a:spLocks noChangeArrowheads="1"/>
          </p:cNvSpPr>
          <p:nvPr/>
        </p:nvSpPr>
        <p:spPr bwMode="auto">
          <a:xfrm>
            <a:off x="7620000" y="2613025"/>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8334" name="TextBox 32"/>
          <p:cNvSpPr txBox="1">
            <a:spLocks noChangeArrowheads="1"/>
          </p:cNvSpPr>
          <p:nvPr/>
        </p:nvSpPr>
        <p:spPr bwMode="auto">
          <a:xfrm>
            <a:off x="7169150" y="2073275"/>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Perez</a:t>
            </a:r>
          </a:p>
        </p:txBody>
      </p:sp>
      <p:sp>
        <p:nvSpPr>
          <p:cNvPr id="738335" name="TextBox 33"/>
          <p:cNvSpPr txBox="1">
            <a:spLocks noChangeArrowheads="1"/>
          </p:cNvSpPr>
          <p:nvPr/>
        </p:nvSpPr>
        <p:spPr bwMode="auto">
          <a:xfrm>
            <a:off x="6840538" y="2613025"/>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Hezron</a:t>
            </a:r>
          </a:p>
        </p:txBody>
      </p:sp>
      <p:sp>
        <p:nvSpPr>
          <p:cNvPr id="738336" name="TextBox 34"/>
          <p:cNvSpPr txBox="1">
            <a:spLocks noChangeArrowheads="1"/>
          </p:cNvSpPr>
          <p:nvPr/>
        </p:nvSpPr>
        <p:spPr bwMode="auto">
          <a:xfrm>
            <a:off x="6477000" y="2073275"/>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Ram</a:t>
            </a:r>
          </a:p>
        </p:txBody>
      </p:sp>
      <p:sp>
        <p:nvSpPr>
          <p:cNvPr id="738337" name="TextBox 35"/>
          <p:cNvSpPr txBox="1">
            <a:spLocks noChangeArrowheads="1"/>
          </p:cNvSpPr>
          <p:nvPr/>
        </p:nvSpPr>
        <p:spPr bwMode="auto">
          <a:xfrm>
            <a:off x="5905500" y="2613025"/>
            <a:ext cx="9525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Amminadab</a:t>
            </a:r>
          </a:p>
        </p:txBody>
      </p:sp>
      <p:sp>
        <p:nvSpPr>
          <p:cNvPr id="738338" name="TextBox 36"/>
          <p:cNvSpPr txBox="1">
            <a:spLocks noChangeArrowheads="1"/>
          </p:cNvSpPr>
          <p:nvPr/>
        </p:nvSpPr>
        <p:spPr bwMode="auto">
          <a:xfrm>
            <a:off x="5562600" y="2073275"/>
            <a:ext cx="81915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Nahshon</a:t>
            </a:r>
          </a:p>
        </p:txBody>
      </p:sp>
      <p:sp>
        <p:nvSpPr>
          <p:cNvPr id="738339" name="TextBox 37"/>
          <p:cNvSpPr txBox="1">
            <a:spLocks noChangeArrowheads="1"/>
          </p:cNvSpPr>
          <p:nvPr/>
        </p:nvSpPr>
        <p:spPr bwMode="auto">
          <a:xfrm>
            <a:off x="5257800" y="2608263"/>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Salmon</a:t>
            </a:r>
          </a:p>
        </p:txBody>
      </p:sp>
      <p:sp>
        <p:nvSpPr>
          <p:cNvPr id="738340" name="TextBox 38"/>
          <p:cNvSpPr txBox="1">
            <a:spLocks noChangeArrowheads="1"/>
          </p:cNvSpPr>
          <p:nvPr/>
        </p:nvSpPr>
        <p:spPr bwMode="auto">
          <a:xfrm>
            <a:off x="4800600" y="2054225"/>
            <a:ext cx="6858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Boaz</a:t>
            </a:r>
          </a:p>
        </p:txBody>
      </p:sp>
      <p:sp>
        <p:nvSpPr>
          <p:cNvPr id="738341" name="TextBox 39"/>
          <p:cNvSpPr txBox="1">
            <a:spLocks noChangeArrowheads="1"/>
          </p:cNvSpPr>
          <p:nvPr/>
        </p:nvSpPr>
        <p:spPr bwMode="auto">
          <a:xfrm>
            <a:off x="4481513" y="2608263"/>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Obed</a:t>
            </a:r>
          </a:p>
        </p:txBody>
      </p:sp>
      <p:sp>
        <p:nvSpPr>
          <p:cNvPr id="738342" name="TextBox 40"/>
          <p:cNvSpPr txBox="1">
            <a:spLocks noChangeArrowheads="1"/>
          </p:cNvSpPr>
          <p:nvPr/>
        </p:nvSpPr>
        <p:spPr bwMode="auto">
          <a:xfrm>
            <a:off x="4114800" y="2024063"/>
            <a:ext cx="6858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Jesse</a:t>
            </a:r>
          </a:p>
        </p:txBody>
      </p:sp>
      <p:sp>
        <p:nvSpPr>
          <p:cNvPr id="738343" name="TextBox 41"/>
          <p:cNvSpPr txBox="1">
            <a:spLocks noChangeArrowheads="1"/>
          </p:cNvSpPr>
          <p:nvPr/>
        </p:nvSpPr>
        <p:spPr bwMode="auto">
          <a:xfrm>
            <a:off x="3429000" y="2514600"/>
            <a:ext cx="1049338" cy="430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David</a:t>
            </a:r>
          </a:p>
          <a:p>
            <a:pPr algn="ctr" eaLnBrk="1" hangingPunct="1"/>
            <a:r>
              <a:rPr lang="en-US" sz="1100" b="1">
                <a:solidFill>
                  <a:srgbClr val="FFFFFF"/>
                </a:solidFill>
                <a:latin typeface="Arial" charset="0"/>
                <a:cs typeface="Arial" charset="0"/>
              </a:rPr>
              <a:t>c. 1085 BC</a:t>
            </a:r>
          </a:p>
        </p:txBody>
      </p:sp>
      <p:sp>
        <p:nvSpPr>
          <p:cNvPr id="738344" name="TextBox 42"/>
          <p:cNvSpPr txBox="1">
            <a:spLocks noChangeArrowheads="1"/>
          </p:cNvSpPr>
          <p:nvPr/>
        </p:nvSpPr>
        <p:spPr bwMode="auto">
          <a:xfrm>
            <a:off x="2913063" y="2362200"/>
            <a:ext cx="820737"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Solomon</a:t>
            </a:r>
          </a:p>
        </p:txBody>
      </p:sp>
      <p:sp>
        <p:nvSpPr>
          <p:cNvPr id="738345" name="TextBox 43"/>
          <p:cNvSpPr txBox="1">
            <a:spLocks noChangeArrowheads="1"/>
          </p:cNvSpPr>
          <p:nvPr/>
        </p:nvSpPr>
        <p:spPr bwMode="auto">
          <a:xfrm>
            <a:off x="2590800" y="2938463"/>
            <a:ext cx="9445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Rehoboam</a:t>
            </a:r>
          </a:p>
        </p:txBody>
      </p:sp>
      <p:sp>
        <p:nvSpPr>
          <p:cNvPr id="738346" name="TextBox 44"/>
          <p:cNvSpPr txBox="1">
            <a:spLocks noChangeArrowheads="1"/>
          </p:cNvSpPr>
          <p:nvPr/>
        </p:nvSpPr>
        <p:spPr bwMode="auto">
          <a:xfrm>
            <a:off x="2179638" y="2405063"/>
            <a:ext cx="822325"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Abijah</a:t>
            </a:r>
          </a:p>
        </p:txBody>
      </p:sp>
      <p:sp>
        <p:nvSpPr>
          <p:cNvPr id="738347" name="TextBox 45"/>
          <p:cNvSpPr txBox="1">
            <a:spLocks noChangeArrowheads="1"/>
          </p:cNvSpPr>
          <p:nvPr/>
        </p:nvSpPr>
        <p:spPr bwMode="auto">
          <a:xfrm>
            <a:off x="1905000" y="2936875"/>
            <a:ext cx="5334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Asa</a:t>
            </a:r>
          </a:p>
        </p:txBody>
      </p:sp>
      <p:sp>
        <p:nvSpPr>
          <p:cNvPr id="738348" name="TextBox 46"/>
          <p:cNvSpPr txBox="1">
            <a:spLocks noChangeArrowheads="1"/>
          </p:cNvSpPr>
          <p:nvPr/>
        </p:nvSpPr>
        <p:spPr bwMode="auto">
          <a:xfrm>
            <a:off x="1219200" y="2405063"/>
            <a:ext cx="10795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Jehoshaphat</a:t>
            </a:r>
          </a:p>
        </p:txBody>
      </p:sp>
      <p:sp>
        <p:nvSpPr>
          <p:cNvPr id="738349" name="TextBox 47"/>
          <p:cNvSpPr txBox="1">
            <a:spLocks noChangeArrowheads="1"/>
          </p:cNvSpPr>
          <p:nvPr/>
        </p:nvSpPr>
        <p:spPr bwMode="auto">
          <a:xfrm>
            <a:off x="938213" y="2862263"/>
            <a:ext cx="820737"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Jehoram</a:t>
            </a:r>
          </a:p>
        </p:txBody>
      </p:sp>
      <p:sp>
        <p:nvSpPr>
          <p:cNvPr id="738350" name="TextBox 48"/>
          <p:cNvSpPr txBox="1">
            <a:spLocks noChangeArrowheads="1"/>
          </p:cNvSpPr>
          <p:nvPr/>
        </p:nvSpPr>
        <p:spPr bwMode="auto">
          <a:xfrm>
            <a:off x="938213" y="3352800"/>
            <a:ext cx="820737"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Ahaziah</a:t>
            </a:r>
          </a:p>
        </p:txBody>
      </p:sp>
      <p:sp>
        <p:nvSpPr>
          <p:cNvPr id="738351" name="TextBox 49"/>
          <p:cNvSpPr txBox="1">
            <a:spLocks noChangeArrowheads="1"/>
          </p:cNvSpPr>
          <p:nvPr/>
        </p:nvSpPr>
        <p:spPr bwMode="auto">
          <a:xfrm>
            <a:off x="1008063" y="3871913"/>
            <a:ext cx="820737"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Joash</a:t>
            </a:r>
          </a:p>
        </p:txBody>
      </p:sp>
      <p:sp>
        <p:nvSpPr>
          <p:cNvPr id="738352" name="TextBox 50"/>
          <p:cNvSpPr txBox="1">
            <a:spLocks noChangeArrowheads="1"/>
          </p:cNvSpPr>
          <p:nvPr/>
        </p:nvSpPr>
        <p:spPr bwMode="auto">
          <a:xfrm>
            <a:off x="931863" y="4419600"/>
            <a:ext cx="820737"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Amaziah</a:t>
            </a:r>
          </a:p>
        </p:txBody>
      </p:sp>
      <p:sp>
        <p:nvSpPr>
          <p:cNvPr id="738353" name="TextBox 51"/>
          <p:cNvSpPr txBox="1">
            <a:spLocks noChangeArrowheads="1"/>
          </p:cNvSpPr>
          <p:nvPr/>
        </p:nvSpPr>
        <p:spPr bwMode="auto">
          <a:xfrm>
            <a:off x="990600" y="4995863"/>
            <a:ext cx="820738"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Uzziah</a:t>
            </a:r>
          </a:p>
        </p:txBody>
      </p:sp>
      <p:sp>
        <p:nvSpPr>
          <p:cNvPr id="738354" name="TextBox 52"/>
          <p:cNvSpPr txBox="1">
            <a:spLocks noChangeArrowheads="1"/>
          </p:cNvSpPr>
          <p:nvPr/>
        </p:nvSpPr>
        <p:spPr bwMode="auto">
          <a:xfrm>
            <a:off x="838200" y="5181600"/>
            <a:ext cx="820738"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Jotham</a:t>
            </a:r>
          </a:p>
        </p:txBody>
      </p:sp>
      <p:sp>
        <p:nvSpPr>
          <p:cNvPr id="738355" name="TextBox 53"/>
          <p:cNvSpPr txBox="1">
            <a:spLocks noChangeArrowheads="1"/>
          </p:cNvSpPr>
          <p:nvPr/>
        </p:nvSpPr>
        <p:spPr bwMode="auto">
          <a:xfrm>
            <a:off x="1258888" y="5661025"/>
            <a:ext cx="82073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Ahaz</a:t>
            </a:r>
          </a:p>
        </p:txBody>
      </p:sp>
      <p:sp>
        <p:nvSpPr>
          <p:cNvPr id="738356" name="TextBox 54"/>
          <p:cNvSpPr txBox="1">
            <a:spLocks noChangeArrowheads="1"/>
          </p:cNvSpPr>
          <p:nvPr/>
        </p:nvSpPr>
        <p:spPr bwMode="auto">
          <a:xfrm>
            <a:off x="1752600" y="5224463"/>
            <a:ext cx="820738"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Hezekiah</a:t>
            </a:r>
          </a:p>
        </p:txBody>
      </p:sp>
      <p:sp>
        <p:nvSpPr>
          <p:cNvPr id="738357" name="TextBox 55"/>
          <p:cNvSpPr txBox="1">
            <a:spLocks noChangeArrowheads="1"/>
          </p:cNvSpPr>
          <p:nvPr/>
        </p:nvSpPr>
        <p:spPr bwMode="auto">
          <a:xfrm>
            <a:off x="2179638" y="5618163"/>
            <a:ext cx="8683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Manasseh</a:t>
            </a:r>
          </a:p>
        </p:txBody>
      </p:sp>
      <p:sp>
        <p:nvSpPr>
          <p:cNvPr id="738358" name="TextBox 56"/>
          <p:cNvSpPr txBox="1">
            <a:spLocks noChangeArrowheads="1"/>
          </p:cNvSpPr>
          <p:nvPr/>
        </p:nvSpPr>
        <p:spPr bwMode="auto">
          <a:xfrm>
            <a:off x="2171700" y="4995863"/>
            <a:ext cx="8683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Amon</a:t>
            </a:r>
          </a:p>
        </p:txBody>
      </p:sp>
      <p:sp>
        <p:nvSpPr>
          <p:cNvPr id="738359" name="TextBox 57"/>
          <p:cNvSpPr txBox="1">
            <a:spLocks noChangeArrowheads="1"/>
          </p:cNvSpPr>
          <p:nvPr/>
        </p:nvSpPr>
        <p:spPr bwMode="auto">
          <a:xfrm>
            <a:off x="2057400" y="3962400"/>
            <a:ext cx="86836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Josiah</a:t>
            </a:r>
          </a:p>
        </p:txBody>
      </p:sp>
      <p:sp>
        <p:nvSpPr>
          <p:cNvPr id="738360" name="TextBox 58"/>
          <p:cNvSpPr txBox="1">
            <a:spLocks noChangeArrowheads="1"/>
          </p:cNvSpPr>
          <p:nvPr/>
        </p:nvSpPr>
        <p:spPr bwMode="auto">
          <a:xfrm>
            <a:off x="2501900" y="4343400"/>
            <a:ext cx="866775"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Jehoiakim</a:t>
            </a:r>
          </a:p>
        </p:txBody>
      </p:sp>
      <p:sp>
        <p:nvSpPr>
          <p:cNvPr id="738361" name="TextBox 59"/>
          <p:cNvSpPr txBox="1">
            <a:spLocks noChangeArrowheads="1"/>
          </p:cNvSpPr>
          <p:nvPr/>
        </p:nvSpPr>
        <p:spPr bwMode="auto">
          <a:xfrm>
            <a:off x="2908300" y="3852863"/>
            <a:ext cx="8683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FFFF00"/>
                </a:solidFill>
                <a:latin typeface="Arial" charset="0"/>
                <a:cs typeface="Arial" charset="0"/>
              </a:rPr>
              <a:t>Jeconiah</a:t>
            </a:r>
          </a:p>
        </p:txBody>
      </p:sp>
      <p:sp>
        <p:nvSpPr>
          <p:cNvPr id="738362" name="TextBox 60"/>
          <p:cNvSpPr txBox="1">
            <a:spLocks noChangeArrowheads="1"/>
          </p:cNvSpPr>
          <p:nvPr/>
        </p:nvSpPr>
        <p:spPr bwMode="auto">
          <a:xfrm>
            <a:off x="3398838" y="4343400"/>
            <a:ext cx="868362"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8363" name="TextBox 61"/>
          <p:cNvSpPr txBox="1">
            <a:spLocks noChangeArrowheads="1"/>
          </p:cNvSpPr>
          <p:nvPr/>
        </p:nvSpPr>
        <p:spPr bwMode="auto">
          <a:xfrm>
            <a:off x="3810000" y="3871913"/>
            <a:ext cx="928688"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8364" name="TextBox 62"/>
          <p:cNvSpPr txBox="1">
            <a:spLocks noChangeArrowheads="1"/>
          </p:cNvSpPr>
          <p:nvPr/>
        </p:nvSpPr>
        <p:spPr bwMode="auto">
          <a:xfrm>
            <a:off x="4267200" y="4343400"/>
            <a:ext cx="928688"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Abiud</a:t>
            </a:r>
          </a:p>
        </p:txBody>
      </p:sp>
      <p:sp>
        <p:nvSpPr>
          <p:cNvPr id="738365" name="TextBox 63"/>
          <p:cNvSpPr txBox="1">
            <a:spLocks noChangeArrowheads="1"/>
          </p:cNvSpPr>
          <p:nvPr/>
        </p:nvSpPr>
        <p:spPr bwMode="auto">
          <a:xfrm>
            <a:off x="4710113" y="3852863"/>
            <a:ext cx="928687"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8366" name="TextBox 64"/>
          <p:cNvSpPr txBox="1">
            <a:spLocks noChangeArrowheads="1"/>
          </p:cNvSpPr>
          <p:nvPr/>
        </p:nvSpPr>
        <p:spPr bwMode="auto">
          <a:xfrm>
            <a:off x="5273675" y="4343400"/>
            <a:ext cx="593725"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Azor</a:t>
            </a:r>
          </a:p>
        </p:txBody>
      </p:sp>
      <p:sp>
        <p:nvSpPr>
          <p:cNvPr id="738367" name="TextBox 65"/>
          <p:cNvSpPr txBox="1">
            <a:spLocks noChangeArrowheads="1"/>
          </p:cNvSpPr>
          <p:nvPr/>
        </p:nvSpPr>
        <p:spPr bwMode="auto">
          <a:xfrm>
            <a:off x="5740400" y="4352925"/>
            <a:ext cx="593725"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Zadok</a:t>
            </a:r>
          </a:p>
        </p:txBody>
      </p:sp>
      <p:sp>
        <p:nvSpPr>
          <p:cNvPr id="738368" name="TextBox 66"/>
          <p:cNvSpPr txBox="1">
            <a:spLocks noChangeArrowheads="1"/>
          </p:cNvSpPr>
          <p:nvPr/>
        </p:nvSpPr>
        <p:spPr bwMode="auto">
          <a:xfrm>
            <a:off x="5972175" y="3862388"/>
            <a:ext cx="593725"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Achim</a:t>
            </a:r>
          </a:p>
        </p:txBody>
      </p:sp>
      <p:sp>
        <p:nvSpPr>
          <p:cNvPr id="738369" name="TextBox 67"/>
          <p:cNvSpPr txBox="1">
            <a:spLocks noChangeArrowheads="1"/>
          </p:cNvSpPr>
          <p:nvPr/>
        </p:nvSpPr>
        <p:spPr bwMode="auto">
          <a:xfrm>
            <a:off x="6318250" y="3233738"/>
            <a:ext cx="59531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Eliud</a:t>
            </a:r>
          </a:p>
        </p:txBody>
      </p:sp>
      <p:sp>
        <p:nvSpPr>
          <p:cNvPr id="738370" name="TextBox 68"/>
          <p:cNvSpPr txBox="1">
            <a:spLocks noChangeArrowheads="1"/>
          </p:cNvSpPr>
          <p:nvPr/>
        </p:nvSpPr>
        <p:spPr bwMode="auto">
          <a:xfrm>
            <a:off x="6650038" y="3708400"/>
            <a:ext cx="7413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Eleazar</a:t>
            </a:r>
          </a:p>
        </p:txBody>
      </p:sp>
      <p:sp>
        <p:nvSpPr>
          <p:cNvPr id="738371" name="TextBox 69"/>
          <p:cNvSpPr txBox="1">
            <a:spLocks noChangeArrowheads="1"/>
          </p:cNvSpPr>
          <p:nvPr/>
        </p:nvSpPr>
        <p:spPr bwMode="auto">
          <a:xfrm>
            <a:off x="7086600" y="3167063"/>
            <a:ext cx="7413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Matthan</a:t>
            </a:r>
          </a:p>
        </p:txBody>
      </p:sp>
      <p:sp>
        <p:nvSpPr>
          <p:cNvPr id="738372" name="TextBox 70"/>
          <p:cNvSpPr txBox="1">
            <a:spLocks noChangeArrowheads="1"/>
          </p:cNvSpPr>
          <p:nvPr/>
        </p:nvSpPr>
        <p:spPr bwMode="auto">
          <a:xfrm>
            <a:off x="7412038" y="3732213"/>
            <a:ext cx="7413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Jacob</a:t>
            </a:r>
          </a:p>
        </p:txBody>
      </p:sp>
      <p:sp>
        <p:nvSpPr>
          <p:cNvPr id="738373" name="TextBox 71"/>
          <p:cNvSpPr txBox="1">
            <a:spLocks noChangeArrowheads="1"/>
          </p:cNvSpPr>
          <p:nvPr/>
        </p:nvSpPr>
        <p:spPr bwMode="auto">
          <a:xfrm>
            <a:off x="7827963" y="3976688"/>
            <a:ext cx="741362"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Joseph</a:t>
            </a:r>
          </a:p>
        </p:txBody>
      </p:sp>
      <p:sp>
        <p:nvSpPr>
          <p:cNvPr id="738374" name="TextBox 72"/>
          <p:cNvSpPr txBox="1">
            <a:spLocks noChangeArrowheads="1"/>
          </p:cNvSpPr>
          <p:nvPr/>
        </p:nvSpPr>
        <p:spPr bwMode="auto">
          <a:xfrm>
            <a:off x="6172200" y="5762625"/>
            <a:ext cx="727075"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8375" name="TextBox 73"/>
          <p:cNvSpPr txBox="1">
            <a:spLocks noChangeArrowheads="1"/>
          </p:cNvSpPr>
          <p:nvPr/>
        </p:nvSpPr>
        <p:spPr bwMode="auto">
          <a:xfrm>
            <a:off x="6523038" y="6467475"/>
            <a:ext cx="593725"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Janna</a:t>
            </a:r>
          </a:p>
        </p:txBody>
      </p:sp>
      <p:sp>
        <p:nvSpPr>
          <p:cNvPr id="738376" name="TextBox 74"/>
          <p:cNvSpPr txBox="1">
            <a:spLocks noChangeArrowheads="1"/>
          </p:cNvSpPr>
          <p:nvPr/>
        </p:nvSpPr>
        <p:spPr bwMode="auto">
          <a:xfrm>
            <a:off x="6878638" y="5942013"/>
            <a:ext cx="593725"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8377" name="TextBox 75"/>
          <p:cNvSpPr txBox="1">
            <a:spLocks noChangeArrowheads="1"/>
          </p:cNvSpPr>
          <p:nvPr/>
        </p:nvSpPr>
        <p:spPr bwMode="auto">
          <a:xfrm>
            <a:off x="7175500" y="6457950"/>
            <a:ext cx="74136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8378" name="TextBox 76"/>
          <p:cNvSpPr txBox="1">
            <a:spLocks noChangeArrowheads="1"/>
          </p:cNvSpPr>
          <p:nvPr/>
        </p:nvSpPr>
        <p:spPr bwMode="auto">
          <a:xfrm>
            <a:off x="7391400" y="5800725"/>
            <a:ext cx="74136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8379" name="TextBox 77"/>
          <p:cNvSpPr txBox="1">
            <a:spLocks noChangeArrowheads="1"/>
          </p:cNvSpPr>
          <p:nvPr/>
        </p:nvSpPr>
        <p:spPr bwMode="auto">
          <a:xfrm>
            <a:off x="7772400" y="6196013"/>
            <a:ext cx="7413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Heli</a:t>
            </a:r>
          </a:p>
        </p:txBody>
      </p:sp>
      <p:sp>
        <p:nvSpPr>
          <p:cNvPr id="738380" name="TextBox 78"/>
          <p:cNvSpPr txBox="1">
            <a:spLocks noChangeArrowheads="1"/>
          </p:cNvSpPr>
          <p:nvPr/>
        </p:nvSpPr>
        <p:spPr bwMode="auto">
          <a:xfrm>
            <a:off x="7962900" y="5227638"/>
            <a:ext cx="74136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b="1">
                <a:solidFill>
                  <a:srgbClr val="000000"/>
                </a:solidFill>
                <a:latin typeface="Arial" charset="0"/>
                <a:cs typeface="Arial" charset="0"/>
              </a:rPr>
              <a:t>Mary</a:t>
            </a:r>
          </a:p>
        </p:txBody>
      </p:sp>
      <p:sp>
        <p:nvSpPr>
          <p:cNvPr id="738381" name="TextBox 79"/>
          <p:cNvSpPr txBox="1">
            <a:spLocks noChangeArrowheads="1"/>
          </p:cNvSpPr>
          <p:nvPr/>
        </p:nvSpPr>
        <p:spPr bwMode="auto">
          <a:xfrm>
            <a:off x="5600700" y="6062663"/>
            <a:ext cx="91281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8382" name="TextBox 80"/>
          <p:cNvSpPr txBox="1">
            <a:spLocks noChangeArrowheads="1"/>
          </p:cNvSpPr>
          <p:nvPr/>
        </p:nvSpPr>
        <p:spPr bwMode="auto">
          <a:xfrm>
            <a:off x="5410200" y="5224463"/>
            <a:ext cx="912813"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Amos</a:t>
            </a:r>
          </a:p>
        </p:txBody>
      </p:sp>
      <p:sp>
        <p:nvSpPr>
          <p:cNvPr id="738383" name="TextBox 81"/>
          <p:cNvSpPr txBox="1">
            <a:spLocks noChangeArrowheads="1"/>
          </p:cNvSpPr>
          <p:nvPr/>
        </p:nvSpPr>
        <p:spPr bwMode="auto">
          <a:xfrm>
            <a:off x="5486400" y="4686300"/>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Nahum</a:t>
            </a:r>
          </a:p>
        </p:txBody>
      </p:sp>
      <p:sp>
        <p:nvSpPr>
          <p:cNvPr id="738384" name="TextBox 82"/>
          <p:cNvSpPr txBox="1">
            <a:spLocks noChangeArrowheads="1"/>
          </p:cNvSpPr>
          <p:nvPr/>
        </p:nvSpPr>
        <p:spPr bwMode="auto">
          <a:xfrm>
            <a:off x="5137150" y="5127625"/>
            <a:ext cx="684213"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Esli</a:t>
            </a:r>
          </a:p>
        </p:txBody>
      </p:sp>
      <p:sp>
        <p:nvSpPr>
          <p:cNvPr id="738385" name="TextBox 83"/>
          <p:cNvSpPr txBox="1">
            <a:spLocks noChangeArrowheads="1"/>
          </p:cNvSpPr>
          <p:nvPr/>
        </p:nvSpPr>
        <p:spPr bwMode="auto">
          <a:xfrm>
            <a:off x="4738688" y="4689475"/>
            <a:ext cx="6858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Naggai</a:t>
            </a:r>
          </a:p>
        </p:txBody>
      </p:sp>
      <p:sp>
        <p:nvSpPr>
          <p:cNvPr id="738386" name="TextBox 84"/>
          <p:cNvSpPr txBox="1">
            <a:spLocks noChangeArrowheads="1"/>
          </p:cNvSpPr>
          <p:nvPr/>
        </p:nvSpPr>
        <p:spPr bwMode="auto">
          <a:xfrm>
            <a:off x="4333875" y="5162550"/>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Maath</a:t>
            </a:r>
          </a:p>
        </p:txBody>
      </p:sp>
      <p:sp>
        <p:nvSpPr>
          <p:cNvPr id="738387" name="TextBox 85"/>
          <p:cNvSpPr txBox="1">
            <a:spLocks noChangeArrowheads="1"/>
          </p:cNvSpPr>
          <p:nvPr/>
        </p:nvSpPr>
        <p:spPr bwMode="auto">
          <a:xfrm>
            <a:off x="3810000" y="4648200"/>
            <a:ext cx="84455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Mattathiah</a:t>
            </a:r>
          </a:p>
        </p:txBody>
      </p:sp>
      <p:sp>
        <p:nvSpPr>
          <p:cNvPr id="738388" name="TextBox 86"/>
          <p:cNvSpPr txBox="1">
            <a:spLocks noChangeArrowheads="1"/>
          </p:cNvSpPr>
          <p:nvPr/>
        </p:nvSpPr>
        <p:spPr bwMode="auto">
          <a:xfrm>
            <a:off x="3429000" y="5181600"/>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Semei</a:t>
            </a:r>
          </a:p>
        </p:txBody>
      </p:sp>
      <p:sp>
        <p:nvSpPr>
          <p:cNvPr id="738389" name="TextBox 87"/>
          <p:cNvSpPr txBox="1">
            <a:spLocks noChangeArrowheads="1"/>
          </p:cNvSpPr>
          <p:nvPr/>
        </p:nvSpPr>
        <p:spPr bwMode="auto">
          <a:xfrm>
            <a:off x="3057525" y="4648200"/>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8390" name="TextBox 88"/>
          <p:cNvSpPr txBox="1">
            <a:spLocks noChangeArrowheads="1"/>
          </p:cNvSpPr>
          <p:nvPr/>
        </p:nvSpPr>
        <p:spPr bwMode="auto">
          <a:xfrm>
            <a:off x="2895600" y="5524500"/>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8391" name="TextBox 89"/>
          <p:cNvSpPr txBox="1">
            <a:spLocks noChangeArrowheads="1"/>
          </p:cNvSpPr>
          <p:nvPr/>
        </p:nvSpPr>
        <p:spPr bwMode="auto">
          <a:xfrm>
            <a:off x="3040063" y="5986463"/>
            <a:ext cx="884237"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Joannas</a:t>
            </a:r>
          </a:p>
        </p:txBody>
      </p:sp>
      <p:sp>
        <p:nvSpPr>
          <p:cNvPr id="738392" name="TextBox 90"/>
          <p:cNvSpPr txBox="1">
            <a:spLocks noChangeArrowheads="1"/>
          </p:cNvSpPr>
          <p:nvPr/>
        </p:nvSpPr>
        <p:spPr bwMode="auto">
          <a:xfrm>
            <a:off x="3019425" y="6467475"/>
            <a:ext cx="684213"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Rhesa</a:t>
            </a:r>
          </a:p>
        </p:txBody>
      </p:sp>
      <p:sp>
        <p:nvSpPr>
          <p:cNvPr id="738393" name="TextBox 91"/>
          <p:cNvSpPr txBox="1">
            <a:spLocks noChangeArrowheads="1"/>
          </p:cNvSpPr>
          <p:nvPr/>
        </p:nvSpPr>
        <p:spPr bwMode="auto">
          <a:xfrm>
            <a:off x="2355850" y="6019800"/>
            <a:ext cx="979488"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Zerubbabel</a:t>
            </a:r>
          </a:p>
        </p:txBody>
      </p:sp>
      <p:sp>
        <p:nvSpPr>
          <p:cNvPr id="738394" name="TextBox 92"/>
          <p:cNvSpPr txBox="1">
            <a:spLocks noChangeArrowheads="1"/>
          </p:cNvSpPr>
          <p:nvPr/>
        </p:nvSpPr>
        <p:spPr bwMode="auto">
          <a:xfrm>
            <a:off x="1854200" y="6519863"/>
            <a:ext cx="10414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Shealtiel</a:t>
            </a:r>
          </a:p>
        </p:txBody>
      </p:sp>
      <p:sp>
        <p:nvSpPr>
          <p:cNvPr id="738395" name="TextBox 93"/>
          <p:cNvSpPr txBox="1">
            <a:spLocks noChangeArrowheads="1"/>
          </p:cNvSpPr>
          <p:nvPr/>
        </p:nvSpPr>
        <p:spPr bwMode="auto">
          <a:xfrm>
            <a:off x="1397000" y="5986463"/>
            <a:ext cx="10414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Neri</a:t>
            </a:r>
          </a:p>
        </p:txBody>
      </p:sp>
      <p:sp>
        <p:nvSpPr>
          <p:cNvPr id="738396" name="TextBox 94"/>
          <p:cNvSpPr txBox="1">
            <a:spLocks noChangeArrowheads="1"/>
          </p:cNvSpPr>
          <p:nvPr/>
        </p:nvSpPr>
        <p:spPr bwMode="auto">
          <a:xfrm>
            <a:off x="914400" y="6519863"/>
            <a:ext cx="10414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Melchi</a:t>
            </a:r>
          </a:p>
        </p:txBody>
      </p:sp>
      <p:sp>
        <p:nvSpPr>
          <p:cNvPr id="738397" name="TextBox 95"/>
          <p:cNvSpPr txBox="1">
            <a:spLocks noChangeArrowheads="1"/>
          </p:cNvSpPr>
          <p:nvPr/>
        </p:nvSpPr>
        <p:spPr bwMode="auto">
          <a:xfrm>
            <a:off x="838200" y="5995988"/>
            <a:ext cx="515938"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Addi</a:t>
            </a:r>
          </a:p>
        </p:txBody>
      </p:sp>
      <p:sp>
        <p:nvSpPr>
          <p:cNvPr id="738398" name="TextBox 96"/>
          <p:cNvSpPr txBox="1">
            <a:spLocks noChangeArrowheads="1"/>
          </p:cNvSpPr>
          <p:nvPr/>
        </p:nvSpPr>
        <p:spPr bwMode="auto">
          <a:xfrm>
            <a:off x="152400" y="6553200"/>
            <a:ext cx="7620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Cosam</a:t>
            </a:r>
          </a:p>
        </p:txBody>
      </p:sp>
      <p:sp>
        <p:nvSpPr>
          <p:cNvPr id="738399" name="TextBox 97"/>
          <p:cNvSpPr txBox="1">
            <a:spLocks noChangeArrowheads="1"/>
          </p:cNvSpPr>
          <p:nvPr/>
        </p:nvSpPr>
        <p:spPr bwMode="auto">
          <a:xfrm>
            <a:off x="76200" y="6019800"/>
            <a:ext cx="8763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Elmodam</a:t>
            </a:r>
          </a:p>
        </p:txBody>
      </p:sp>
      <p:sp>
        <p:nvSpPr>
          <p:cNvPr id="738400" name="TextBox 98"/>
          <p:cNvSpPr txBox="1">
            <a:spLocks noChangeArrowheads="1"/>
          </p:cNvSpPr>
          <p:nvPr/>
        </p:nvSpPr>
        <p:spPr bwMode="auto">
          <a:xfrm>
            <a:off x="76200" y="55292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Er</a:t>
            </a:r>
          </a:p>
        </p:txBody>
      </p:sp>
      <p:sp>
        <p:nvSpPr>
          <p:cNvPr id="738401" name="TextBox 99"/>
          <p:cNvSpPr txBox="1">
            <a:spLocks noChangeArrowheads="1"/>
          </p:cNvSpPr>
          <p:nvPr/>
        </p:nvSpPr>
        <p:spPr bwMode="auto">
          <a:xfrm>
            <a:off x="190500" y="5029200"/>
            <a:ext cx="8763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Joshua</a:t>
            </a:r>
          </a:p>
        </p:txBody>
      </p:sp>
      <p:sp>
        <p:nvSpPr>
          <p:cNvPr id="738402" name="TextBox 100"/>
          <p:cNvSpPr txBox="1">
            <a:spLocks noChangeArrowheads="1"/>
          </p:cNvSpPr>
          <p:nvPr/>
        </p:nvSpPr>
        <p:spPr bwMode="auto">
          <a:xfrm>
            <a:off x="38100" y="44624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Eliezer</a:t>
            </a:r>
          </a:p>
        </p:txBody>
      </p:sp>
      <p:sp>
        <p:nvSpPr>
          <p:cNvPr id="738403" name="TextBox 101"/>
          <p:cNvSpPr txBox="1">
            <a:spLocks noChangeArrowheads="1"/>
          </p:cNvSpPr>
          <p:nvPr/>
        </p:nvSpPr>
        <p:spPr bwMode="auto">
          <a:xfrm>
            <a:off x="190500" y="3968750"/>
            <a:ext cx="8763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Jorim</a:t>
            </a:r>
          </a:p>
        </p:txBody>
      </p:sp>
      <p:sp>
        <p:nvSpPr>
          <p:cNvPr id="738404" name="TextBox 102"/>
          <p:cNvSpPr txBox="1">
            <a:spLocks noChangeArrowheads="1"/>
          </p:cNvSpPr>
          <p:nvPr/>
        </p:nvSpPr>
        <p:spPr bwMode="auto">
          <a:xfrm>
            <a:off x="-38100" y="3424238"/>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Matthat</a:t>
            </a:r>
          </a:p>
        </p:txBody>
      </p:sp>
      <p:sp>
        <p:nvSpPr>
          <p:cNvPr id="738405" name="TextBox 103"/>
          <p:cNvSpPr txBox="1">
            <a:spLocks noChangeArrowheads="1"/>
          </p:cNvSpPr>
          <p:nvPr/>
        </p:nvSpPr>
        <p:spPr bwMode="auto">
          <a:xfrm>
            <a:off x="190500" y="2895600"/>
            <a:ext cx="8763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Levi</a:t>
            </a:r>
          </a:p>
        </p:txBody>
      </p:sp>
      <p:sp>
        <p:nvSpPr>
          <p:cNvPr id="738406" name="TextBox 104"/>
          <p:cNvSpPr txBox="1">
            <a:spLocks noChangeArrowheads="1"/>
          </p:cNvSpPr>
          <p:nvPr/>
        </p:nvSpPr>
        <p:spPr bwMode="auto">
          <a:xfrm>
            <a:off x="114300" y="2414588"/>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1100">
                <a:solidFill>
                  <a:srgbClr val="000000"/>
                </a:solidFill>
                <a:latin typeface="Arial" charset="0"/>
                <a:cs typeface="Arial" charset="0"/>
              </a:rPr>
              <a:t>Simeon</a:t>
            </a:r>
          </a:p>
        </p:txBody>
      </p:sp>
      <p:sp>
        <p:nvSpPr>
          <p:cNvPr id="738407" name="TextBox 105"/>
          <p:cNvSpPr txBox="1">
            <a:spLocks noChangeArrowheads="1"/>
          </p:cNvSpPr>
          <p:nvPr/>
        </p:nvSpPr>
        <p:spPr bwMode="auto">
          <a:xfrm>
            <a:off x="342900" y="21002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Judah</a:t>
            </a:r>
          </a:p>
        </p:txBody>
      </p:sp>
      <p:sp>
        <p:nvSpPr>
          <p:cNvPr id="738408" name="TextBox 106"/>
          <p:cNvSpPr txBox="1">
            <a:spLocks noChangeArrowheads="1"/>
          </p:cNvSpPr>
          <p:nvPr/>
        </p:nvSpPr>
        <p:spPr bwMode="auto">
          <a:xfrm>
            <a:off x="704850" y="16176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Joseph</a:t>
            </a:r>
          </a:p>
        </p:txBody>
      </p:sp>
      <p:sp>
        <p:nvSpPr>
          <p:cNvPr id="738409" name="TextBox 107"/>
          <p:cNvSpPr txBox="1">
            <a:spLocks noChangeArrowheads="1"/>
          </p:cNvSpPr>
          <p:nvPr/>
        </p:nvSpPr>
        <p:spPr bwMode="auto">
          <a:xfrm>
            <a:off x="990600" y="2141538"/>
            <a:ext cx="8763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Jonan</a:t>
            </a:r>
          </a:p>
        </p:txBody>
      </p:sp>
      <p:sp>
        <p:nvSpPr>
          <p:cNvPr id="738410" name="TextBox 108"/>
          <p:cNvSpPr txBox="1">
            <a:spLocks noChangeArrowheads="1"/>
          </p:cNvSpPr>
          <p:nvPr/>
        </p:nvSpPr>
        <p:spPr bwMode="auto">
          <a:xfrm>
            <a:off x="1371600" y="16303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Eliakim</a:t>
            </a:r>
          </a:p>
        </p:txBody>
      </p:sp>
      <p:sp>
        <p:nvSpPr>
          <p:cNvPr id="738411" name="TextBox 109"/>
          <p:cNvSpPr txBox="1">
            <a:spLocks noChangeArrowheads="1"/>
          </p:cNvSpPr>
          <p:nvPr/>
        </p:nvSpPr>
        <p:spPr bwMode="auto">
          <a:xfrm>
            <a:off x="1752600" y="2133600"/>
            <a:ext cx="876300" cy="261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Melea</a:t>
            </a:r>
          </a:p>
        </p:txBody>
      </p:sp>
      <p:sp>
        <p:nvSpPr>
          <p:cNvPr id="738412" name="TextBox 110"/>
          <p:cNvSpPr txBox="1">
            <a:spLocks noChangeArrowheads="1"/>
          </p:cNvSpPr>
          <p:nvPr/>
        </p:nvSpPr>
        <p:spPr bwMode="auto">
          <a:xfrm>
            <a:off x="2125663" y="16176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Menan</a:t>
            </a:r>
          </a:p>
        </p:txBody>
      </p:sp>
      <p:sp>
        <p:nvSpPr>
          <p:cNvPr id="738413" name="TextBox 111"/>
          <p:cNvSpPr txBox="1">
            <a:spLocks noChangeArrowheads="1"/>
          </p:cNvSpPr>
          <p:nvPr/>
        </p:nvSpPr>
        <p:spPr bwMode="auto">
          <a:xfrm>
            <a:off x="2446338" y="2155825"/>
            <a:ext cx="876300"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Mattathah</a:t>
            </a:r>
          </a:p>
        </p:txBody>
      </p:sp>
      <p:sp>
        <p:nvSpPr>
          <p:cNvPr id="738414" name="TextBox 112"/>
          <p:cNvSpPr txBox="1">
            <a:spLocks noChangeArrowheads="1"/>
          </p:cNvSpPr>
          <p:nvPr/>
        </p:nvSpPr>
        <p:spPr bwMode="auto">
          <a:xfrm>
            <a:off x="2924175" y="1795463"/>
            <a:ext cx="876300" cy="26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100">
                <a:solidFill>
                  <a:srgbClr val="000000"/>
                </a:solidFill>
                <a:latin typeface="Arial" charset="0"/>
                <a:cs typeface="Arial" charset="0"/>
              </a:rPr>
              <a:t>Nathan</a:t>
            </a:r>
          </a:p>
        </p:txBody>
      </p:sp>
      <p:sp>
        <p:nvSpPr>
          <p:cNvPr id="738415" name="TextBox 2"/>
          <p:cNvSpPr txBox="1">
            <a:spLocks noChangeArrowheads="1"/>
          </p:cNvSpPr>
          <p:nvPr/>
        </p:nvSpPr>
        <p:spPr bwMode="auto">
          <a:xfrm>
            <a:off x="2971800" y="1550988"/>
            <a:ext cx="2379663"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a:solidFill>
                  <a:srgbClr val="000000"/>
                </a:solidFill>
                <a:latin typeface="Arial" charset="0"/>
                <a:cs typeface="Arial" charset="0"/>
              </a:rPr>
              <a:t>Line of Mary</a:t>
            </a:r>
          </a:p>
        </p:txBody>
      </p:sp>
      <p:sp>
        <p:nvSpPr>
          <p:cNvPr id="738416" name="TextBox 114"/>
          <p:cNvSpPr txBox="1">
            <a:spLocks noChangeArrowheads="1"/>
          </p:cNvSpPr>
          <p:nvPr/>
        </p:nvSpPr>
        <p:spPr bwMode="auto">
          <a:xfrm>
            <a:off x="2971800" y="3048000"/>
            <a:ext cx="23796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a:solidFill>
                  <a:srgbClr val="000000"/>
                </a:solidFill>
                <a:latin typeface="Arial" charset="0"/>
                <a:cs typeface="Arial" charset="0"/>
              </a:rPr>
              <a:t>Line of Joseph</a:t>
            </a:r>
          </a:p>
        </p:txBody>
      </p:sp>
      <p:sp>
        <p:nvSpPr>
          <p:cNvPr id="738417" name="TextBox 3"/>
          <p:cNvSpPr txBox="1">
            <a:spLocks noChangeArrowheads="1"/>
          </p:cNvSpPr>
          <p:nvPr/>
        </p:nvSpPr>
        <p:spPr bwMode="auto">
          <a:xfrm>
            <a:off x="931863" y="173038"/>
            <a:ext cx="2971800" cy="339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1600" b="1">
                <a:solidFill>
                  <a:srgbClr val="FFFFFF"/>
                </a:solidFill>
                <a:latin typeface="Arial" charset="0"/>
                <a:cs typeface="Arial" charset="0"/>
              </a:rPr>
              <a:t>From </a:t>
            </a:r>
            <a:r>
              <a:rPr lang="en-US" sz="1600" b="1">
                <a:solidFill>
                  <a:srgbClr val="FFFF00"/>
                </a:solidFill>
                <a:latin typeface="Arial" charset="0"/>
                <a:cs typeface="Arial" charset="0"/>
              </a:rPr>
              <a:t>Metaphor</a:t>
            </a:r>
            <a:r>
              <a:rPr lang="en-US" sz="1600" b="1">
                <a:solidFill>
                  <a:srgbClr val="FFFFFF"/>
                </a:solidFill>
                <a:latin typeface="Arial" charset="0"/>
                <a:cs typeface="Arial" charset="0"/>
              </a:rPr>
              <a:t> to Christ?</a:t>
            </a:r>
          </a:p>
        </p:txBody>
      </p:sp>
      <p:sp>
        <p:nvSpPr>
          <p:cNvPr id="738418" name="TextBox 116"/>
          <p:cNvSpPr txBox="1">
            <a:spLocks noChangeArrowheads="1"/>
          </p:cNvSpPr>
          <p:nvPr/>
        </p:nvSpPr>
        <p:spPr bwMode="auto">
          <a:xfrm>
            <a:off x="6172200" y="4549775"/>
            <a:ext cx="29718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en-US" sz="4000" b="1">
                <a:solidFill>
                  <a:srgbClr val="C00000"/>
                </a:solidFill>
                <a:latin typeface="Arial" charset="0"/>
                <a:cs typeface="Arial" charset="0"/>
              </a:rPr>
              <a:t>CHRIST</a:t>
            </a:r>
          </a:p>
        </p:txBody>
      </p:sp>
      <p:pic>
        <p:nvPicPr>
          <p:cNvPr id="738419" name="Picture 3" descr="\\.psf\Host\Users\mmurphy\Desktop\Metaphor_Adam to Christ 00028 layered resized 2.p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 y="430213"/>
            <a:ext cx="969963" cy="121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8420" name="Picture 117" descr="\\.psf\Host\Users\mmurphy\Desktop\1 Genesis matters--slides to layer.015 copy.jp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4288" y="-11113"/>
            <a:ext cx="9144001"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8421" name="Picture 3" descr="\\.psf\Host\Users\mmurphy\Desktop\Metaphor_Adam to Christ 00028 layered resized 2.p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52400" y="442913"/>
            <a:ext cx="741363" cy="928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8422" name="TextBox 2"/>
          <p:cNvSpPr txBox="1">
            <a:spLocks noChangeArrowheads="1"/>
          </p:cNvSpPr>
          <p:nvPr/>
        </p:nvSpPr>
        <p:spPr bwMode="auto">
          <a:xfrm>
            <a:off x="3429000" y="5430838"/>
            <a:ext cx="2379663"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مريم</a:t>
            </a:r>
            <a:endParaRPr lang="en-US" sz="1800" b="1" dirty="0">
              <a:solidFill>
                <a:srgbClr val="000000"/>
              </a:solidFill>
              <a:latin typeface="Arial" charset="0"/>
              <a:cs typeface="Arial" charset="0"/>
            </a:endParaRPr>
          </a:p>
        </p:txBody>
      </p:sp>
      <p:sp>
        <p:nvSpPr>
          <p:cNvPr id="738423" name="TextBox 114"/>
          <p:cNvSpPr txBox="1">
            <a:spLocks noChangeArrowheads="1"/>
          </p:cNvSpPr>
          <p:nvPr/>
        </p:nvSpPr>
        <p:spPr bwMode="auto">
          <a:xfrm>
            <a:off x="3429000" y="3492500"/>
            <a:ext cx="23796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نسل يوسف</a:t>
            </a:r>
            <a:endParaRPr lang="en-US" sz="1800" b="1" dirty="0">
              <a:solidFill>
                <a:srgbClr val="000000"/>
              </a:solidFill>
              <a:latin typeface="Arial" charset="0"/>
              <a:cs typeface="Arial" charset="0"/>
            </a:endParaRPr>
          </a:p>
        </p:txBody>
      </p:sp>
      <p:sp>
        <p:nvSpPr>
          <p:cNvPr id="5922937" name="TextBox 3"/>
          <p:cNvSpPr txBox="1">
            <a:spLocks noChangeArrowheads="1"/>
          </p:cNvSpPr>
          <p:nvPr/>
        </p:nvSpPr>
        <p:spPr bwMode="auto">
          <a:xfrm>
            <a:off x="781050" y="142875"/>
            <a:ext cx="3332163" cy="4000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defRPr/>
            </a:pPr>
            <a:r>
              <a:rPr lang="ar-JO" sz="2000" b="1" dirty="0">
                <a:solidFill>
                  <a:srgbClr val="FFFFFF"/>
                </a:solidFill>
                <a:cs typeface="Arial"/>
              </a:rPr>
              <a:t>من الرمز إلى المسيح</a:t>
            </a:r>
            <a:endParaRPr lang="en-US" sz="2000" b="1" dirty="0">
              <a:solidFill>
                <a:srgbClr val="FFFF00"/>
              </a:solidFill>
              <a:cs typeface="Arial"/>
            </a:endParaRPr>
          </a:p>
        </p:txBody>
      </p:sp>
      <p:sp>
        <p:nvSpPr>
          <p:cNvPr id="738425" name="TextBox 116"/>
          <p:cNvSpPr txBox="1">
            <a:spLocks noChangeArrowheads="1"/>
          </p:cNvSpPr>
          <p:nvPr/>
        </p:nvSpPr>
        <p:spPr bwMode="auto">
          <a:xfrm>
            <a:off x="6299200" y="4549775"/>
            <a:ext cx="28448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4000" b="1" dirty="0">
                <a:solidFill>
                  <a:srgbClr val="C00000"/>
                </a:solidFill>
                <a:latin typeface="Arial" charset="0"/>
                <a:cs typeface="Arial" charset="0"/>
              </a:rPr>
              <a:t>المسيح</a:t>
            </a:r>
            <a:endParaRPr lang="en-US" sz="4000" b="1" dirty="0">
              <a:solidFill>
                <a:srgbClr val="C00000"/>
              </a:solidFill>
              <a:latin typeface="Arial" charset="0"/>
              <a:cs typeface="Arial" charset="0"/>
            </a:endParaRPr>
          </a:p>
        </p:txBody>
      </p:sp>
      <p:sp>
        <p:nvSpPr>
          <p:cNvPr id="738426" name="TextBox 114"/>
          <p:cNvSpPr txBox="1">
            <a:spLocks noChangeArrowheads="1"/>
          </p:cNvSpPr>
          <p:nvPr/>
        </p:nvSpPr>
        <p:spPr bwMode="auto">
          <a:xfrm>
            <a:off x="3667125" y="1676400"/>
            <a:ext cx="1133475"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داود</a:t>
            </a:r>
            <a:endParaRPr lang="en-US" sz="1800" b="1" dirty="0">
              <a:solidFill>
                <a:srgbClr val="000000"/>
              </a:solidFill>
              <a:latin typeface="Arial" charset="0"/>
              <a:cs typeface="Arial" charset="0"/>
            </a:endParaRPr>
          </a:p>
        </p:txBody>
      </p:sp>
      <p:sp>
        <p:nvSpPr>
          <p:cNvPr id="738427" name="TextBox 114"/>
          <p:cNvSpPr txBox="1">
            <a:spLocks noChangeArrowheads="1"/>
          </p:cNvSpPr>
          <p:nvPr/>
        </p:nvSpPr>
        <p:spPr bwMode="auto">
          <a:xfrm>
            <a:off x="6324600" y="1611313"/>
            <a:ext cx="18669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إبراهيم</a:t>
            </a:r>
            <a:endParaRPr lang="en-US" sz="1800" b="1" dirty="0">
              <a:solidFill>
                <a:srgbClr val="000000"/>
              </a:solidFill>
              <a:latin typeface="Arial" charset="0"/>
              <a:cs typeface="Arial" charset="0"/>
            </a:endParaRPr>
          </a:p>
        </p:txBody>
      </p:sp>
      <p:sp>
        <p:nvSpPr>
          <p:cNvPr id="738428" name="TextBox 1"/>
          <p:cNvSpPr txBox="1">
            <a:spLocks noChangeArrowheads="1"/>
          </p:cNvSpPr>
          <p:nvPr/>
        </p:nvSpPr>
        <p:spPr bwMode="auto">
          <a:xfrm>
            <a:off x="-623888" y="1154113"/>
            <a:ext cx="245268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400" b="1" dirty="0">
                <a:solidFill>
                  <a:srgbClr val="FFFF00"/>
                </a:solidFill>
                <a:latin typeface="Arial" charset="0"/>
                <a:cs typeface="Arial" charset="0"/>
              </a:rPr>
              <a:t>الرمز</a:t>
            </a:r>
            <a:endParaRPr lang="en-US" sz="1400" b="1" dirty="0">
              <a:solidFill>
                <a:srgbClr val="FFFF00"/>
              </a:solidFill>
              <a:latin typeface="Arial" charset="0"/>
              <a:cs typeface="Arial" charset="0"/>
            </a:endParaRPr>
          </a:p>
        </p:txBody>
      </p:sp>
      <p:sp>
        <p:nvSpPr>
          <p:cNvPr id="12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0002" name="Rectangle 2"/>
          <p:cNvSpPr>
            <a:spLocks noGrp="1" noChangeArrowheads="1"/>
          </p:cNvSpPr>
          <p:nvPr>
            <p:ph type="title" idx="4294967295"/>
          </p:nvPr>
        </p:nvSpPr>
        <p:spPr/>
        <p:txBody>
          <a:bodyPr/>
          <a:lstStyle/>
          <a:p>
            <a:pPr eaLnBrk="1" hangingPunct="1">
              <a:defRPr/>
            </a:pPr>
            <a:r>
              <a:rPr lang="en-US"/>
              <a:t>First/last Adam</a:t>
            </a:r>
            <a:endParaRPr lang="en-AU"/>
          </a:p>
        </p:txBody>
      </p:sp>
      <p:pic>
        <p:nvPicPr>
          <p:cNvPr id="740354" name="Picture 3" descr="2 Adams Last + First 0047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87513" y="0"/>
            <a:ext cx="5775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60004" name="Text Box 4"/>
          <p:cNvSpPr txBox="1">
            <a:spLocks noChangeArrowheads="1"/>
          </p:cNvSpPr>
          <p:nvPr/>
        </p:nvSpPr>
        <p:spPr bwMode="auto">
          <a:xfrm>
            <a:off x="1676400" y="76200"/>
            <a:ext cx="1752600" cy="1892826"/>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defRPr/>
            </a:pPr>
            <a:r>
              <a:rPr lang="ar-JO" sz="2800" b="1" dirty="0">
                <a:solidFill>
                  <a:srgbClr val="A50021"/>
                </a:solidFill>
                <a:latin typeface="Times New Roman" charset="0"/>
                <a:cs typeface="Times New Roman" charset="0"/>
              </a:rPr>
              <a:t>يسوع المسيح     آدم       الأخير</a:t>
            </a:r>
            <a:endParaRPr lang="en-US" sz="2800" b="1" dirty="0">
              <a:solidFill>
                <a:srgbClr val="A50021"/>
              </a:solidFill>
              <a:latin typeface="Times New Roman" charset="0"/>
              <a:cs typeface="Times New Roman" charset="0"/>
            </a:endParaRPr>
          </a:p>
          <a:p>
            <a:pPr algn="ctr" eaLnBrk="1" hangingPunct="1">
              <a:lnSpc>
                <a:spcPct val="90000"/>
              </a:lnSpc>
              <a:defRPr/>
            </a:pPr>
            <a:r>
              <a:rPr lang="ar-JO" sz="1800" b="1" dirty="0">
                <a:solidFill>
                  <a:srgbClr val="A50021"/>
                </a:solidFill>
                <a:latin typeface="Times New Roman" charset="0"/>
                <a:cs typeface="Times New Roman" charset="0"/>
              </a:rPr>
              <a:t>1 كو 15: 45</a:t>
            </a:r>
            <a:endParaRPr lang="en-US" sz="1800" b="1" dirty="0">
              <a:solidFill>
                <a:srgbClr val="A50021"/>
              </a:solidFill>
              <a:latin typeface="Times New Roman" charset="0"/>
              <a:cs typeface="Times New Roman" charset="0"/>
            </a:endParaRPr>
          </a:p>
        </p:txBody>
      </p:sp>
      <p:sp>
        <p:nvSpPr>
          <p:cNvPr id="5760005" name="Text Box 5"/>
          <p:cNvSpPr txBox="1">
            <a:spLocks noChangeArrowheads="1"/>
          </p:cNvSpPr>
          <p:nvPr/>
        </p:nvSpPr>
        <p:spPr bwMode="auto">
          <a:xfrm>
            <a:off x="5715000" y="5262563"/>
            <a:ext cx="1524000" cy="1117229"/>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defRPr/>
            </a:pPr>
            <a:r>
              <a:rPr lang="ar-JO" altLang="ja-JP" sz="2800" b="1" dirty="0">
                <a:solidFill>
                  <a:srgbClr val="A50021"/>
                </a:solidFill>
                <a:latin typeface="Times New Roman" charset="0"/>
                <a:cs typeface="Times New Roman" charset="0"/>
              </a:rPr>
              <a:t>آدم</a:t>
            </a:r>
          </a:p>
          <a:p>
            <a:pPr algn="ctr" eaLnBrk="1" hangingPunct="1">
              <a:lnSpc>
                <a:spcPct val="90000"/>
              </a:lnSpc>
              <a:defRPr/>
            </a:pPr>
            <a:r>
              <a:rPr lang="ar-JO" sz="2800" b="1" dirty="0">
                <a:solidFill>
                  <a:srgbClr val="A50021"/>
                </a:solidFill>
                <a:latin typeface="Times New Roman" charset="0"/>
                <a:cs typeface="Times New Roman" charset="0"/>
              </a:rPr>
              <a:t>الأول</a:t>
            </a:r>
            <a:endParaRPr lang="en-US" sz="2800" b="1" dirty="0">
              <a:solidFill>
                <a:srgbClr val="A50021"/>
              </a:solidFill>
              <a:latin typeface="Times New Roman" charset="0"/>
              <a:cs typeface="Times New Roman" charset="0"/>
            </a:endParaRPr>
          </a:p>
          <a:p>
            <a:pPr algn="ctr" eaLnBrk="1" hangingPunct="1">
              <a:lnSpc>
                <a:spcPct val="90000"/>
              </a:lnSpc>
              <a:defRPr/>
            </a:pPr>
            <a:r>
              <a:rPr lang="ar-JO" sz="1800" b="1" dirty="0">
                <a:solidFill>
                  <a:srgbClr val="A50021"/>
                </a:solidFill>
                <a:latin typeface="Times New Roman" charset="0"/>
                <a:cs typeface="Times New Roman" charset="0"/>
              </a:rPr>
              <a:t>1 كو 15: 45</a:t>
            </a:r>
            <a:endParaRPr lang="en-US" sz="1800" b="1" dirty="0">
              <a:solidFill>
                <a:srgbClr val="A50021"/>
              </a:solidFill>
              <a:latin typeface="Times New Roman" charset="0"/>
              <a:cs typeface="Times New Roman" charset="0"/>
            </a:endParaRPr>
          </a:p>
        </p:txBody>
      </p:sp>
      <p:sp>
        <p:nvSpPr>
          <p:cNvPr id="5760006" name="Text Box 6"/>
          <p:cNvSpPr txBox="1">
            <a:spLocks noChangeArrowheads="1"/>
          </p:cNvSpPr>
          <p:nvPr/>
        </p:nvSpPr>
        <p:spPr bwMode="auto">
          <a:xfrm>
            <a:off x="4038600" y="-76200"/>
            <a:ext cx="1752600" cy="86793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lnSpc>
                <a:spcPct val="90000"/>
              </a:lnSpc>
              <a:defRPr/>
            </a:pPr>
            <a:r>
              <a:rPr lang="ar-JO" sz="2800" b="1" dirty="0">
                <a:solidFill>
                  <a:srgbClr val="FFFF00"/>
                </a:solidFill>
                <a:latin typeface="Times New Roman" charset="0"/>
                <a:cs typeface="Times New Roman" charset="0"/>
              </a:rPr>
              <a:t>لقد </a:t>
            </a:r>
          </a:p>
          <a:p>
            <a:pPr algn="ctr" eaLnBrk="1" hangingPunct="1">
              <a:lnSpc>
                <a:spcPct val="90000"/>
              </a:lnSpc>
              <a:defRPr/>
            </a:pPr>
            <a:r>
              <a:rPr lang="ar-JO" sz="2800" b="1" dirty="0">
                <a:solidFill>
                  <a:srgbClr val="FFFF00"/>
                </a:solidFill>
                <a:latin typeface="Times New Roman" charset="0"/>
                <a:cs typeface="Times New Roman" charset="0"/>
              </a:rPr>
              <a:t>قام</a:t>
            </a:r>
            <a:endParaRPr lang="en-US" sz="2800" b="1" dirty="0">
              <a:solidFill>
                <a:srgbClr val="FFFF00"/>
              </a:solidFill>
              <a:latin typeface="Times New Roman" charset="0"/>
              <a:cs typeface="Times New Roman" charset="0"/>
            </a:endParaRPr>
          </a:p>
        </p:txBody>
      </p:sp>
      <p:sp>
        <p:nvSpPr>
          <p:cNvPr id="5760007" name="Text Box 7"/>
          <p:cNvSpPr txBox="1">
            <a:spLocks noChangeArrowheads="1"/>
          </p:cNvSpPr>
          <p:nvPr/>
        </p:nvSpPr>
        <p:spPr bwMode="auto">
          <a:xfrm>
            <a:off x="2057400" y="2981325"/>
            <a:ext cx="5016500" cy="6678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lnSpc>
                <a:spcPct val="85000"/>
              </a:lnSpc>
              <a:defRPr/>
            </a:pPr>
            <a:r>
              <a:rPr lang="ar-JO" sz="2200" b="1" dirty="0">
                <a:solidFill>
                  <a:srgbClr val="FFFFFF"/>
                </a:solidFill>
                <a:latin typeface="Times New Roman" charset="0"/>
                <a:cs typeface="Times New Roman" charset="0"/>
              </a:rPr>
              <a:t>لأنه كما في آدم يموت الجميع                            هكذا في المسيح سيحيا الجميع</a:t>
            </a:r>
            <a:endParaRPr lang="en-US" sz="2200" b="1" dirty="0">
              <a:solidFill>
                <a:srgbClr val="FFFFFF"/>
              </a:solidFill>
              <a:latin typeface="Times New Roman" charset="0"/>
              <a:cs typeface="Times New Roman" charset="0"/>
            </a:endParaRPr>
          </a:p>
        </p:txBody>
      </p:sp>
      <p:sp>
        <p:nvSpPr>
          <p:cNvPr id="5760008" name="Text Box 8"/>
          <p:cNvSpPr txBox="1">
            <a:spLocks noChangeArrowheads="1"/>
          </p:cNvSpPr>
          <p:nvPr/>
        </p:nvSpPr>
        <p:spPr bwMode="auto">
          <a:xfrm>
            <a:off x="5638800" y="3505200"/>
            <a:ext cx="1600200" cy="3365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1600" b="1" dirty="0">
                <a:solidFill>
                  <a:srgbClr val="FFFFFF"/>
                </a:solidFill>
                <a:latin typeface="Times New Roman" charset="0"/>
                <a:cs typeface="Times New Roman" charset="0"/>
              </a:rPr>
              <a:t>1 كو 15: 22</a:t>
            </a:r>
            <a:endParaRPr lang="en-US" sz="1600" b="1" dirty="0">
              <a:solidFill>
                <a:srgbClr val="FFFFFF"/>
              </a:solidFill>
              <a:latin typeface="Times New Roman" charset="0"/>
              <a:cs typeface="Times New Roman" charset="0"/>
            </a:endParaRPr>
          </a:p>
        </p:txBody>
      </p:sp>
      <p:sp>
        <p:nvSpPr>
          <p:cNvPr id="5760009" name="WordArt 9"/>
          <p:cNvSpPr>
            <a:spLocks noChangeArrowheads="1" noChangeShapeType="1" noTextEdit="1"/>
          </p:cNvSpPr>
          <p:nvPr/>
        </p:nvSpPr>
        <p:spPr bwMode="auto">
          <a:xfrm>
            <a:off x="3709988" y="228600"/>
            <a:ext cx="1752600" cy="2516188"/>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
        <p:nvSpPr>
          <p:cNvPr id="5760010" name="WordArt 10"/>
          <p:cNvSpPr>
            <a:spLocks noChangeArrowheads="1" noChangeShapeType="1" noTextEdit="1"/>
          </p:cNvSpPr>
          <p:nvPr/>
        </p:nvSpPr>
        <p:spPr bwMode="auto">
          <a:xfrm>
            <a:off x="3709988" y="3960813"/>
            <a:ext cx="1781174" cy="2516187"/>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
        <p:nvSpPr>
          <p:cNvPr id="1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760010"/>
                                        </p:tgtEl>
                                        <p:attrNameLst>
                                          <p:attrName>style.visibility</p:attrName>
                                        </p:attrNameLst>
                                      </p:cBhvr>
                                      <p:to>
                                        <p:strVal val="visible"/>
                                      </p:to>
                                    </p:set>
                                    <p:anim calcmode="lin" valueType="num">
                                      <p:cBhvr>
                                        <p:cTn id="7" dur="500" fill="hold"/>
                                        <p:tgtEl>
                                          <p:spTgt spid="5760010"/>
                                        </p:tgtEl>
                                        <p:attrNameLst>
                                          <p:attrName>ppt_w</p:attrName>
                                        </p:attrNameLst>
                                      </p:cBhvr>
                                      <p:tavLst>
                                        <p:tav tm="0">
                                          <p:val>
                                            <p:fltVal val="0"/>
                                          </p:val>
                                        </p:tav>
                                        <p:tav tm="100000">
                                          <p:val>
                                            <p:strVal val="#ppt_w"/>
                                          </p:val>
                                        </p:tav>
                                      </p:tavLst>
                                    </p:anim>
                                    <p:anim calcmode="lin" valueType="num">
                                      <p:cBhvr>
                                        <p:cTn id="8" dur="500" fill="hold"/>
                                        <p:tgtEl>
                                          <p:spTgt spid="5760010"/>
                                        </p:tgtEl>
                                        <p:attrNameLst>
                                          <p:attrName>ppt_h</p:attrName>
                                        </p:attrNameLst>
                                      </p:cBhvr>
                                      <p:tavLst>
                                        <p:tav tm="0">
                                          <p:val>
                                            <p:fltVal val="0"/>
                                          </p:val>
                                        </p:tav>
                                        <p:tav tm="100000">
                                          <p:val>
                                            <p:strVal val="#ppt_h"/>
                                          </p:val>
                                        </p:tav>
                                      </p:tavLst>
                                    </p:anim>
                                    <p:animEffect transition="in" filter="fade">
                                      <p:cBhvr>
                                        <p:cTn id="9" dur="500"/>
                                        <p:tgtEl>
                                          <p:spTgt spid="5760010"/>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760009"/>
                                        </p:tgtEl>
                                        <p:attrNameLst>
                                          <p:attrName>style.visibility</p:attrName>
                                        </p:attrNameLst>
                                      </p:cBhvr>
                                      <p:to>
                                        <p:strVal val="visible"/>
                                      </p:to>
                                    </p:set>
                                    <p:anim calcmode="lin" valueType="num">
                                      <p:cBhvr>
                                        <p:cTn id="14" dur="500" fill="hold"/>
                                        <p:tgtEl>
                                          <p:spTgt spid="5760009"/>
                                        </p:tgtEl>
                                        <p:attrNameLst>
                                          <p:attrName>ppt_w</p:attrName>
                                        </p:attrNameLst>
                                      </p:cBhvr>
                                      <p:tavLst>
                                        <p:tav tm="0">
                                          <p:val>
                                            <p:fltVal val="0"/>
                                          </p:val>
                                        </p:tav>
                                        <p:tav tm="100000">
                                          <p:val>
                                            <p:strVal val="#ppt_w"/>
                                          </p:val>
                                        </p:tav>
                                      </p:tavLst>
                                    </p:anim>
                                    <p:anim calcmode="lin" valueType="num">
                                      <p:cBhvr>
                                        <p:cTn id="15" dur="500" fill="hold"/>
                                        <p:tgtEl>
                                          <p:spTgt spid="5760009"/>
                                        </p:tgtEl>
                                        <p:attrNameLst>
                                          <p:attrName>ppt_h</p:attrName>
                                        </p:attrNameLst>
                                      </p:cBhvr>
                                      <p:tavLst>
                                        <p:tav tm="0">
                                          <p:val>
                                            <p:fltVal val="0"/>
                                          </p:val>
                                        </p:tav>
                                        <p:tav tm="100000">
                                          <p:val>
                                            <p:strVal val="#ppt_h"/>
                                          </p:val>
                                        </p:tav>
                                      </p:tavLst>
                                    </p:anim>
                                    <p:animEffect transition="in" filter="fade">
                                      <p:cBhvr>
                                        <p:cTn id="16" dur="500"/>
                                        <p:tgtEl>
                                          <p:spTgt spid="57600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0009" grpId="0" animBg="1"/>
      <p:bldP spid="5760010"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s>
            <a:gs pos="100000">
              <a:srgbClr val="00185E"/>
            </a:gs>
          </a:gsLst>
          <a:lin ang="5400000" scaled="1"/>
        </a:gradFill>
        <a:effectLst/>
      </p:bgPr>
    </p:bg>
    <p:spTree>
      <p:nvGrpSpPr>
        <p:cNvPr id="1" name=""/>
        <p:cNvGrpSpPr/>
        <p:nvPr/>
      </p:nvGrpSpPr>
      <p:grpSpPr>
        <a:xfrm>
          <a:off x="0" y="0"/>
          <a:ext cx="0" cy="0"/>
          <a:chOff x="0" y="0"/>
          <a:chExt cx="0" cy="0"/>
        </a:xfrm>
      </p:grpSpPr>
      <p:sp>
        <p:nvSpPr>
          <p:cNvPr id="320514" name="Text Box 2"/>
          <p:cNvSpPr txBox="1">
            <a:spLocks noChangeArrowheads="1"/>
          </p:cNvSpPr>
          <p:nvPr/>
        </p:nvSpPr>
        <p:spPr bwMode="auto">
          <a:xfrm>
            <a:off x="838200" y="457200"/>
            <a:ext cx="5105400" cy="3637919"/>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lnSpc>
                <a:spcPct val="90000"/>
              </a:lnSpc>
            </a:pPr>
            <a:r>
              <a:rPr lang="ar-JO" sz="3200" b="1" dirty="0">
                <a:solidFill>
                  <a:srgbClr val="FFFFFF"/>
                </a:solidFill>
                <a:latin typeface="Arial" charset="0"/>
                <a:cs typeface="Arial" charset="0"/>
              </a:rPr>
              <a:t>الشيء الأكثر تدميراً والذي فعله علم الأحياء بالمسيحية هو اكتشاف التطور البيولوجي. الآن نعلم أن كل من آدم وحواء لم يكونوا بشراً حقيقيين  وهكذا فإن الأسطورة المركزية في المسيحية قد دمرت، فإن لم يكن هناك آدم وحواء فلا يمكن أن يكون هناك خطية أصلية</a:t>
            </a:r>
            <a:endParaRPr lang="en-US" sz="3200" b="1" dirty="0">
              <a:solidFill>
                <a:srgbClr val="FFFFFF"/>
              </a:solidFill>
              <a:latin typeface="Arial" charset="0"/>
              <a:cs typeface="Arial" charset="0"/>
            </a:endParaRPr>
          </a:p>
        </p:txBody>
      </p:sp>
      <p:pic>
        <p:nvPicPr>
          <p:cNvPr id="742403" name="Picture 3" descr="Zindler, Frank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56313" y="685800"/>
            <a:ext cx="2173287"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5943600" y="2743200"/>
            <a:ext cx="2514600" cy="533400"/>
          </a:xfrm>
        </p:spPr>
        <p:txBody>
          <a:bodyPr/>
          <a:lstStyle/>
          <a:p>
            <a:pPr>
              <a:defRPr/>
            </a:pPr>
            <a:r>
              <a:rPr lang="ar-JO" sz="2400" b="1" kern="1200" dirty="0">
                <a:solidFill>
                  <a:srgbClr val="FFFF00"/>
                </a:solidFill>
                <a:latin typeface="Arial"/>
                <a:ea typeface="ＭＳ Ｐゴシック"/>
                <a:cs typeface="Arial"/>
              </a:rPr>
              <a:t>فرانك زيندلر</a:t>
            </a:r>
            <a:endParaRPr lang="en-US" dirty="0"/>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20514"/>
                                        </p:tgtEl>
                                        <p:attrNameLst>
                                          <p:attrName>style.visibility</p:attrName>
                                        </p:attrNameLst>
                                      </p:cBhvr>
                                      <p:to>
                                        <p:strVal val="visible"/>
                                      </p:to>
                                    </p:set>
                                    <p:animEffect transition="in" filter="wipe(up)">
                                      <p:cBhvr>
                                        <p:cTn id="7" dur="500"/>
                                        <p:tgtEl>
                                          <p:spTgt spid="3205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514" grpId="0"/>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s>
            <a:gs pos="100000">
              <a:srgbClr val="00185E"/>
            </a:gs>
          </a:gsLst>
          <a:lin ang="5400000" scaled="1"/>
        </a:gradFill>
        <a:effectLst/>
      </p:bgPr>
    </p:bg>
    <p:spTree>
      <p:nvGrpSpPr>
        <p:cNvPr id="1" name=""/>
        <p:cNvGrpSpPr/>
        <p:nvPr/>
      </p:nvGrpSpPr>
      <p:grpSpPr>
        <a:xfrm>
          <a:off x="0" y="0"/>
          <a:ext cx="0" cy="0"/>
          <a:chOff x="0" y="0"/>
          <a:chExt cx="0" cy="0"/>
        </a:xfrm>
      </p:grpSpPr>
      <p:sp>
        <p:nvSpPr>
          <p:cNvPr id="744450" name="Text Box 2"/>
          <p:cNvSpPr txBox="1">
            <a:spLocks noChangeArrowheads="1"/>
          </p:cNvSpPr>
          <p:nvPr/>
        </p:nvSpPr>
        <p:spPr bwMode="auto">
          <a:xfrm>
            <a:off x="0" y="609600"/>
            <a:ext cx="6056313" cy="2751522"/>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lnSpc>
                <a:spcPct val="90000"/>
              </a:lnSpc>
            </a:pPr>
            <a:r>
              <a:rPr lang="ar-JO" altLang="ja-JP" sz="3200" b="1" dirty="0">
                <a:solidFill>
                  <a:srgbClr val="FFFFFF"/>
                </a:solidFill>
                <a:latin typeface="Arial" charset="0"/>
                <a:cs typeface="Arial" charset="0"/>
              </a:rPr>
              <a:t>إن لم يكن هناك أبداً خطية أصلية فلا يوجد حاجة إلى الخلاص. </a:t>
            </a:r>
          </a:p>
          <a:p>
            <a:pPr algn="r" eaLnBrk="1" hangingPunct="1">
              <a:lnSpc>
                <a:spcPct val="90000"/>
              </a:lnSpc>
            </a:pPr>
            <a:r>
              <a:rPr lang="ar-JO" altLang="ja-JP" sz="3200" b="1" dirty="0">
                <a:solidFill>
                  <a:srgbClr val="FFFFFF"/>
                </a:solidFill>
                <a:latin typeface="Arial" charset="0"/>
                <a:cs typeface="Arial" charset="0"/>
              </a:rPr>
              <a:t>إن لم يكن هناك حاجة إلى الخلاص فلا يوجد حاجة إلى المخلص. </a:t>
            </a:r>
          </a:p>
          <a:p>
            <a:pPr algn="r" eaLnBrk="1" hangingPunct="1">
              <a:lnSpc>
                <a:spcPct val="90000"/>
              </a:lnSpc>
            </a:pPr>
            <a:r>
              <a:rPr lang="ar-JO" altLang="ja-JP" sz="3200" b="1" dirty="0">
                <a:solidFill>
                  <a:srgbClr val="FFFFFF"/>
                </a:solidFill>
                <a:latin typeface="Arial" charset="0"/>
                <a:cs typeface="Arial" charset="0"/>
              </a:rPr>
              <a:t>وأنا أقر أن هذا يضع يسوع التاريخي أو غير ذلك في صفوف العاطلين عن العمل.</a:t>
            </a:r>
            <a:endParaRPr lang="en-US" sz="3200" b="1" dirty="0">
              <a:solidFill>
                <a:srgbClr val="FFFFFF"/>
              </a:solidFill>
              <a:latin typeface="Arial" charset="0"/>
              <a:cs typeface="Arial" charset="0"/>
            </a:endParaRPr>
          </a:p>
        </p:txBody>
      </p:sp>
      <p:sp>
        <p:nvSpPr>
          <p:cNvPr id="744451" name="Text Box 3"/>
          <p:cNvSpPr txBox="1">
            <a:spLocks noChangeArrowheads="1"/>
          </p:cNvSpPr>
          <p:nvPr/>
        </p:nvSpPr>
        <p:spPr bwMode="auto">
          <a:xfrm>
            <a:off x="914400" y="5257800"/>
            <a:ext cx="7239000" cy="707886"/>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spcBef>
                <a:spcPct val="50000"/>
              </a:spcBef>
            </a:pPr>
            <a:r>
              <a:rPr lang="ar-JO" sz="2000" b="1" dirty="0">
                <a:solidFill>
                  <a:srgbClr val="FFFFFF"/>
                </a:solidFill>
                <a:latin typeface="Arial" charset="0"/>
                <a:cs typeface="Arial" charset="0"/>
              </a:rPr>
              <a:t>فرانك زيندلر (ملحد أمريكي، في مناظرة مع الدكتور ويليام لين كريج)، الإلحاد مقابل المسيحية (فيديو)، زوندرفان، 1996.</a:t>
            </a:r>
            <a:endParaRPr lang="en-US" sz="2000" b="1" dirty="0">
              <a:solidFill>
                <a:srgbClr val="FFFFFF"/>
              </a:solidFill>
              <a:latin typeface="Arial" charset="0"/>
              <a:cs typeface="Arial" charset="0"/>
            </a:endParaRPr>
          </a:p>
        </p:txBody>
      </p:sp>
      <p:pic>
        <p:nvPicPr>
          <p:cNvPr id="744452" name="Picture 4" descr="Zindler, Frank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56313" y="685800"/>
            <a:ext cx="2173287"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838200" y="4340747"/>
            <a:ext cx="7391400" cy="535531"/>
          </a:xfrm>
          <a:effectLst>
            <a:outerShdw dist="35921" dir="2700000" algn="ctr" rotWithShape="0">
              <a:schemeClr val="tx1"/>
            </a:outerShdw>
          </a:effectLst>
        </p:spPr>
        <p:txBody>
          <a:bodyPr>
            <a:spAutoFit/>
          </a:bodyPr>
          <a:lstStyle/>
          <a:p>
            <a:pPr eaLnBrk="1" hangingPunct="1">
              <a:lnSpc>
                <a:spcPct val="90000"/>
              </a:lnSpc>
              <a:defRPr/>
            </a:pPr>
            <a:r>
              <a:rPr lang="ar-JO" sz="3200" b="1" kern="1200" dirty="0">
                <a:solidFill>
                  <a:schemeClr val="bg1"/>
                </a:solidFill>
                <a:latin typeface="Arial" charset="0"/>
                <a:ea typeface="ＭＳ Ｐゴシック" charset="0"/>
                <a:cs typeface="Arial" charset="0"/>
              </a:rPr>
              <a:t>أعتقد أن التطور هو بالتأكيد ناقوس الموت للمسيحية</a:t>
            </a:r>
            <a:endParaRPr lang="en-US" sz="3200" b="1" kern="1200" dirty="0">
              <a:solidFill>
                <a:schemeClr val="bg1"/>
              </a:solidFill>
              <a:latin typeface="Arial" charset="0"/>
              <a:ea typeface="ＭＳ Ｐゴシック" charset="0"/>
              <a:cs typeface="Arial"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2082" name="Rectangle 2" hidden="1"/>
          <p:cNvSpPr>
            <a:spLocks noGrp="1" noChangeArrowheads="1"/>
          </p:cNvSpPr>
          <p:nvPr>
            <p:ph type="title"/>
          </p:nvPr>
        </p:nvSpPr>
        <p:spPr/>
        <p:txBody>
          <a:bodyPr/>
          <a:lstStyle/>
          <a:p>
            <a:pPr eaLnBrk="1" hangingPunct="1">
              <a:defRPr/>
            </a:pPr>
            <a:r>
              <a:rPr lang="en-US"/>
              <a:t>Blocks-Genesis + Gospel 00872</a:t>
            </a:r>
          </a:p>
        </p:txBody>
      </p:sp>
      <p:pic>
        <p:nvPicPr>
          <p:cNvPr id="732162"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 name="Rectangle 1">
            <a:extLst>
              <a:ext uri="{FF2B5EF4-FFF2-40B4-BE49-F238E27FC236}">
                <a16:creationId xmlns:a16="http://schemas.microsoft.com/office/drawing/2014/main" id="{F354DAFD-916B-80F0-A6AD-CCC68A417587}"/>
              </a:ext>
            </a:extLst>
          </p:cNvPr>
          <p:cNvSpPr/>
          <p:nvPr/>
        </p:nvSpPr>
        <p:spPr bwMode="auto">
          <a:xfrm>
            <a:off x="1979712" y="4509120"/>
            <a:ext cx="5256584" cy="1512168"/>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1E6EBCDC-1BEC-A394-7359-236574DEC02F}"/>
              </a:ext>
            </a:extLst>
          </p:cNvPr>
          <p:cNvSpPr/>
          <p:nvPr/>
        </p:nvSpPr>
        <p:spPr bwMode="auto">
          <a:xfrm>
            <a:off x="1907704" y="1160462"/>
            <a:ext cx="5328592" cy="2124522"/>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الإنجيل</a:t>
            </a:r>
            <a:endParaRPr kumimoji="0" lang="en-US" sz="12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WordArt 9">
            <a:extLst>
              <a:ext uri="{FF2B5EF4-FFF2-40B4-BE49-F238E27FC236}">
                <a16:creationId xmlns:a16="http://schemas.microsoft.com/office/drawing/2014/main" id="{789C53DB-7064-C833-2CD4-78BA0A7A14FF}"/>
              </a:ext>
            </a:extLst>
          </p:cNvPr>
          <p:cNvSpPr>
            <a:spLocks noChangeArrowheads="1" noChangeShapeType="1" noTextEdit="1"/>
          </p:cNvSpPr>
          <p:nvPr/>
        </p:nvSpPr>
        <p:spPr bwMode="auto">
          <a:xfrm>
            <a:off x="3203848" y="1160462"/>
            <a:ext cx="2258740" cy="2844602"/>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
        <p:nvSpPr>
          <p:cNvPr id="5" name="WordArt 9">
            <a:extLst>
              <a:ext uri="{FF2B5EF4-FFF2-40B4-BE49-F238E27FC236}">
                <a16:creationId xmlns:a16="http://schemas.microsoft.com/office/drawing/2014/main" id="{F24E897F-12BB-3514-21DD-33EB7EA97F68}"/>
              </a:ext>
            </a:extLst>
          </p:cNvPr>
          <p:cNvSpPr>
            <a:spLocks noChangeArrowheads="1" noChangeShapeType="1" noTextEdit="1"/>
          </p:cNvSpPr>
          <p:nvPr/>
        </p:nvSpPr>
        <p:spPr bwMode="auto">
          <a:xfrm>
            <a:off x="3203848" y="4293096"/>
            <a:ext cx="2880320" cy="1728192"/>
          </a:xfrm>
          <a:prstGeom prst="rect">
            <a:avLst/>
          </a:prstGeom>
        </p:spPr>
        <p:txBody>
          <a:bodyPr wrap="none" fromWordArt="1">
            <a:prstTxWarp prst="textPlain">
              <a:avLst>
                <a:gd name="adj" fmla="val 50000"/>
              </a:avLst>
            </a:prstTxWarp>
          </a:bodyPr>
          <a:lstStyle/>
          <a:p>
            <a:pPr algn="ctr"/>
            <a:r>
              <a:rPr lang="en-US" sz="3600" kern="10" dirty="0">
                <a:ln w="38100">
                  <a:solidFill>
                    <a:srgbClr val="000000"/>
                  </a:solidFill>
                  <a:round/>
                  <a:headEnd/>
                  <a:tailEnd/>
                </a:ln>
                <a:solidFill>
                  <a:srgbClr val="FFFF00"/>
                </a:solidFill>
                <a:latin typeface="Arial Black"/>
                <a:ea typeface="Arial Black"/>
                <a:cs typeface="Arial Black"/>
              </a:rPr>
              <a:t>X</a:t>
            </a:r>
          </a:p>
        </p:txBody>
      </p:sp>
    </p:spTree>
    <p:extLst>
      <p:ext uri="{BB962C8B-B14F-4D97-AF65-F5344CB8AC3E}">
        <p14:creationId xmlns:p14="http://schemas.microsoft.com/office/powerpoint/2010/main" val="29604977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60034" name="Rectangle 2" hidden="1"/>
          <p:cNvSpPr>
            <a:spLocks noGrp="1" noChangeArrowheads="1"/>
          </p:cNvSpPr>
          <p:nvPr>
            <p:ph type="title"/>
          </p:nvPr>
        </p:nvSpPr>
        <p:spPr/>
        <p:txBody>
          <a:bodyPr/>
          <a:lstStyle/>
          <a:p>
            <a:pPr eaLnBrk="1" hangingPunct="1">
              <a:defRPr/>
            </a:pPr>
            <a:r>
              <a:rPr lang="en-US"/>
              <a:t>Blocks-Genesis + Gospel 00872</a:t>
            </a:r>
          </a:p>
        </p:txBody>
      </p:sp>
      <p:pic>
        <p:nvPicPr>
          <p:cNvPr id="748546"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60038" name="WordArt 6"/>
          <p:cNvSpPr>
            <a:spLocks noChangeArrowheads="1" noChangeShapeType="1" noTextEdit="1"/>
          </p:cNvSpPr>
          <p:nvPr/>
        </p:nvSpPr>
        <p:spPr bwMode="auto">
          <a:xfrm>
            <a:off x="3131840" y="4335463"/>
            <a:ext cx="2880320" cy="1760537"/>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6060039" name="WordArt 7"/>
          <p:cNvSpPr>
            <a:spLocks noChangeArrowheads="1" noChangeShapeType="1" noTextEdit="1"/>
          </p:cNvSpPr>
          <p:nvPr/>
        </p:nvSpPr>
        <p:spPr bwMode="auto">
          <a:xfrm>
            <a:off x="2771800" y="1848272"/>
            <a:ext cx="3528392" cy="1580728"/>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8" name="Text Box 5"/>
          <p:cNvSpPr txBox="1">
            <a:spLocks noChangeArrowheads="1"/>
          </p:cNvSpPr>
          <p:nvPr/>
        </p:nvSpPr>
        <p:spPr bwMode="auto">
          <a:xfrm>
            <a:off x="0" y="524669"/>
            <a:ext cx="9144000" cy="600075"/>
          </a:xfrm>
          <a:prstGeom prst="rect">
            <a:avLst/>
          </a:prstGeom>
          <a:solidFill>
            <a:srgbClr val="000000"/>
          </a:solidFill>
          <a:ln>
            <a:noFill/>
          </a:ln>
          <a:effectLst>
            <a:outerShdw blurRad="63500" dist="38099" dir="2700000" algn="ctr" rotWithShape="0">
              <a:schemeClr val="tx1">
                <a:alpha val="74998"/>
              </a:schemeClr>
            </a:outerShdw>
          </a:effectLst>
        </p:spPr>
        <p:txBody>
          <a:bodyPr>
            <a:spAutoFit/>
          </a:bodyPr>
          <a:lstStyle/>
          <a:p>
            <a:pPr algn="ctr" eaLnBrk="1" hangingPunct="1">
              <a:lnSpc>
                <a:spcPct val="90000"/>
              </a:lnSpc>
              <a:defRPr/>
            </a:pPr>
            <a:r>
              <a:rPr lang="ar-JO" sz="3600" b="1" dirty="0">
                <a:solidFill>
                  <a:srgbClr val="FFFFFF"/>
                </a:solidFill>
                <a:latin typeface="Arial" charset="0"/>
                <a:cs typeface="Arial" charset="0"/>
              </a:rPr>
              <a:t>التكوين أساسي بخصوص الأخلاق</a:t>
            </a:r>
            <a:endParaRPr lang="en-US" sz="3600" b="1" dirty="0">
              <a:solidFill>
                <a:srgbClr val="FFFFFF"/>
              </a:solidFill>
              <a:latin typeface="Arial" charset="0"/>
              <a:cs typeface="Arial" charset="0"/>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latin typeface="Arial" charset="0"/>
              </a:rPr>
              <a:t>5</a:t>
            </a:r>
            <a:endParaRPr lang="en-US" b="1" dirty="0">
              <a:latin typeface="Arial" charset="0"/>
            </a:endParaRPr>
          </a:p>
        </p:txBody>
      </p:sp>
      <p:sp>
        <p:nvSpPr>
          <p:cNvPr id="2" name="Rectangle 1">
            <a:extLst>
              <a:ext uri="{FF2B5EF4-FFF2-40B4-BE49-F238E27FC236}">
                <a16:creationId xmlns:a16="http://schemas.microsoft.com/office/drawing/2014/main" id="{217894BC-BB49-B4A5-2EAF-20EAC026B828}"/>
              </a:ext>
            </a:extLst>
          </p:cNvPr>
          <p:cNvSpPr/>
          <p:nvPr/>
        </p:nvSpPr>
        <p:spPr bwMode="auto">
          <a:xfrm>
            <a:off x="1907704" y="1143000"/>
            <a:ext cx="5256584" cy="2934072"/>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الأخلاق</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1E5F869B-626B-BF31-B91E-305128C3B760}"/>
              </a:ext>
            </a:extLst>
          </p:cNvPr>
          <p:cNvSpPr/>
          <p:nvPr/>
        </p:nvSpPr>
        <p:spPr bwMode="auto">
          <a:xfrm>
            <a:off x="1907704" y="4335462"/>
            <a:ext cx="5256584" cy="1760538"/>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12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6060038"/>
                                        </p:tgtEl>
                                        <p:attrNameLst>
                                          <p:attrName>style.visibility</p:attrName>
                                        </p:attrNameLst>
                                      </p:cBhvr>
                                      <p:to>
                                        <p:strVal val="visible"/>
                                      </p:to>
                                    </p:set>
                                    <p:anim calcmode="lin" valueType="num">
                                      <p:cBhvr>
                                        <p:cTn id="7" dur="500" fill="hold"/>
                                        <p:tgtEl>
                                          <p:spTgt spid="6060038"/>
                                        </p:tgtEl>
                                        <p:attrNameLst>
                                          <p:attrName>ppt_w</p:attrName>
                                        </p:attrNameLst>
                                      </p:cBhvr>
                                      <p:tavLst>
                                        <p:tav tm="0">
                                          <p:val>
                                            <p:fltVal val="0"/>
                                          </p:val>
                                        </p:tav>
                                        <p:tav tm="100000">
                                          <p:val>
                                            <p:strVal val="#ppt_w"/>
                                          </p:val>
                                        </p:tav>
                                      </p:tavLst>
                                    </p:anim>
                                    <p:anim calcmode="lin" valueType="num">
                                      <p:cBhvr>
                                        <p:cTn id="8" dur="500" fill="hold"/>
                                        <p:tgtEl>
                                          <p:spTgt spid="6060038"/>
                                        </p:tgtEl>
                                        <p:attrNameLst>
                                          <p:attrName>ppt_h</p:attrName>
                                        </p:attrNameLst>
                                      </p:cBhvr>
                                      <p:tavLst>
                                        <p:tav tm="0">
                                          <p:val>
                                            <p:fltVal val="0"/>
                                          </p:val>
                                        </p:tav>
                                        <p:tav tm="100000">
                                          <p:val>
                                            <p:strVal val="#ppt_h"/>
                                          </p:val>
                                        </p:tav>
                                      </p:tavLst>
                                    </p:anim>
                                    <p:animEffect transition="in" filter="fade">
                                      <p:cBhvr>
                                        <p:cTn id="9" dur="500"/>
                                        <p:tgtEl>
                                          <p:spTgt spid="606003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6060039"/>
                                        </p:tgtEl>
                                        <p:attrNameLst>
                                          <p:attrName>style.visibility</p:attrName>
                                        </p:attrNameLst>
                                      </p:cBhvr>
                                      <p:to>
                                        <p:strVal val="visible"/>
                                      </p:to>
                                    </p:set>
                                    <p:anim calcmode="lin" valueType="num">
                                      <p:cBhvr>
                                        <p:cTn id="14" dur="500" fill="hold"/>
                                        <p:tgtEl>
                                          <p:spTgt spid="6060039"/>
                                        </p:tgtEl>
                                        <p:attrNameLst>
                                          <p:attrName>ppt_w</p:attrName>
                                        </p:attrNameLst>
                                      </p:cBhvr>
                                      <p:tavLst>
                                        <p:tav tm="0">
                                          <p:val>
                                            <p:fltVal val="0"/>
                                          </p:val>
                                        </p:tav>
                                        <p:tav tm="100000">
                                          <p:val>
                                            <p:strVal val="#ppt_w"/>
                                          </p:val>
                                        </p:tav>
                                      </p:tavLst>
                                    </p:anim>
                                    <p:anim calcmode="lin" valueType="num">
                                      <p:cBhvr>
                                        <p:cTn id="15" dur="500" fill="hold"/>
                                        <p:tgtEl>
                                          <p:spTgt spid="6060039"/>
                                        </p:tgtEl>
                                        <p:attrNameLst>
                                          <p:attrName>ppt_h</p:attrName>
                                        </p:attrNameLst>
                                      </p:cBhvr>
                                      <p:tavLst>
                                        <p:tav tm="0">
                                          <p:val>
                                            <p:fltVal val="0"/>
                                          </p:val>
                                        </p:tav>
                                        <p:tav tm="100000">
                                          <p:val>
                                            <p:strVal val="#ppt_h"/>
                                          </p:val>
                                        </p:tav>
                                      </p:tavLst>
                                    </p:anim>
                                    <p:animEffect transition="in" filter="fade">
                                      <p:cBhvr>
                                        <p:cTn id="16" dur="500"/>
                                        <p:tgtEl>
                                          <p:spTgt spid="60600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0038" grpId="0" animBg="1"/>
      <p:bldP spid="6060039"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6070274" name="Rectangle 2"/>
          <p:cNvSpPr>
            <a:spLocks noGrp="1" noChangeArrowheads="1"/>
          </p:cNvSpPr>
          <p:nvPr>
            <p:ph type="title"/>
          </p:nvPr>
        </p:nvSpPr>
        <p:spPr/>
        <p:txBody>
          <a:bodyPr/>
          <a:lstStyle/>
          <a:p>
            <a:pPr eaLnBrk="1" hangingPunct="1">
              <a:defRPr/>
            </a:pPr>
            <a:r>
              <a:rPr lang="en-AU" sz="2400">
                <a:solidFill>
                  <a:srgbClr val="000066"/>
                </a:solidFill>
              </a:rPr>
              <a:t>Evolution and Atheism, Provine</a:t>
            </a:r>
            <a:endParaRPr lang="en-AU">
              <a:solidFill>
                <a:srgbClr val="000066"/>
              </a:solidFill>
            </a:endParaRPr>
          </a:p>
        </p:txBody>
      </p:sp>
      <p:sp>
        <p:nvSpPr>
          <p:cNvPr id="6070275" name="Text Box 3"/>
          <p:cNvSpPr txBox="1">
            <a:spLocks noChangeArrowheads="1"/>
          </p:cNvSpPr>
          <p:nvPr/>
        </p:nvSpPr>
        <p:spPr bwMode="auto">
          <a:xfrm>
            <a:off x="1116012" y="517525"/>
            <a:ext cx="6768355"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a:defRPr/>
            </a:pPr>
            <a:r>
              <a:rPr lang="ar-JO" sz="4000" b="1" dirty="0">
                <a:solidFill>
                  <a:srgbClr val="FFFFFF"/>
                </a:solidFill>
                <a:latin typeface="Verdana" charset="0"/>
                <a:cs typeface="Arial"/>
              </a:rPr>
              <a:t>التطور والإلحاد</a:t>
            </a:r>
            <a:endParaRPr lang="en-AU" sz="4000" dirty="0">
              <a:solidFill>
                <a:srgbClr val="000000"/>
              </a:solidFill>
              <a:latin typeface="Times New Roman" charset="0"/>
              <a:cs typeface="Arial"/>
            </a:endParaRPr>
          </a:p>
        </p:txBody>
      </p:sp>
      <p:sp>
        <p:nvSpPr>
          <p:cNvPr id="6070276" name="Text Box 4"/>
          <p:cNvSpPr txBox="1">
            <a:spLocks noChangeArrowheads="1"/>
          </p:cNvSpPr>
          <p:nvPr/>
        </p:nvSpPr>
        <p:spPr bwMode="auto">
          <a:xfrm>
            <a:off x="914400" y="5426075"/>
            <a:ext cx="7315200" cy="83099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defRPr/>
            </a:pPr>
            <a:r>
              <a:rPr lang="ar-JO" b="1" dirty="0">
                <a:solidFill>
                  <a:schemeClr val="bg1"/>
                </a:solidFill>
                <a:latin typeface="Arial" charset="0"/>
                <a:cs typeface="Arial"/>
              </a:rPr>
              <a:t>ويليام ب. بروفين (أستاذ علم الأحياء، جامعة كورنيل)، أبحاث الأصول، 16:1/2 (1994)، ص. 9.</a:t>
            </a:r>
            <a:endParaRPr lang="en-US" b="1" dirty="0">
              <a:solidFill>
                <a:schemeClr val="bg1"/>
              </a:solidFill>
              <a:latin typeface="Arial" charset="0"/>
              <a:cs typeface="Arial"/>
            </a:endParaRPr>
          </a:p>
        </p:txBody>
      </p:sp>
      <p:sp>
        <p:nvSpPr>
          <p:cNvPr id="6070277" name="Text Box 5"/>
          <p:cNvSpPr txBox="1">
            <a:spLocks noChangeArrowheads="1"/>
          </p:cNvSpPr>
          <p:nvPr/>
        </p:nvSpPr>
        <p:spPr bwMode="auto">
          <a:xfrm>
            <a:off x="0" y="1447800"/>
            <a:ext cx="5410200" cy="240065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eaLnBrk="1" hangingPunct="1">
              <a:defRPr/>
            </a:pPr>
            <a:r>
              <a:rPr lang="ar-JO" sz="3000" b="1" dirty="0">
                <a:solidFill>
                  <a:srgbClr val="FFFF00"/>
                </a:solidFill>
                <a:latin typeface="Arial" charset="0"/>
                <a:cs typeface="Arial"/>
              </a:rPr>
              <a:t>اسمحوا لي أن ألخص ما لدي آراء حول ما يخبرنا به علم الأحياء التطوري بصوت عال وواضح ... لا توجد آلهة ... لا أهداف كما لا توجد قوى موجهة نحو الهدف من أي نوع فلا حياة بعد الموت.</a:t>
            </a:r>
            <a:endParaRPr lang="en-US" sz="3000" b="1" dirty="0">
              <a:solidFill>
                <a:srgbClr val="FFFF00"/>
              </a:solidFill>
              <a:latin typeface="Arial" charset="0"/>
              <a:cs typeface="Arial"/>
            </a:endParaRPr>
          </a:p>
        </p:txBody>
      </p:sp>
      <p:pic>
        <p:nvPicPr>
          <p:cNvPr id="750598" name="Picture 6" descr="Provine, William 201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410200" y="1619250"/>
            <a:ext cx="2819400" cy="211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chemeClr val="bg1"/>
                </a:solidFill>
                <a:latin typeface="Arial" charset="0"/>
              </a:rPr>
              <a:t>5</a:t>
            </a:r>
            <a:endParaRPr lang="en-US" b="1" dirty="0">
              <a:solidFill>
                <a:schemeClr val="bg1"/>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070277"/>
                                        </p:tgtEl>
                                        <p:attrNameLst>
                                          <p:attrName>style.visibility</p:attrName>
                                        </p:attrNameLst>
                                      </p:cBhvr>
                                      <p:to>
                                        <p:strVal val="visible"/>
                                      </p:to>
                                    </p:set>
                                    <p:animEffect transition="in" filter="fade">
                                      <p:cBhvr>
                                        <p:cTn id="7" dur="500"/>
                                        <p:tgtEl>
                                          <p:spTgt spid="60702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70277"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549890"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769827">
            <a:off x="-290513" y="-903288"/>
            <a:ext cx="7823201" cy="78232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9891"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Arial" panose="020B0604020202020204" pitchFamily="34" charset="0"/>
              <a:cs typeface="Arial" panose="020B0604020202020204" pitchFamily="34" charset="0"/>
            </a:endParaRPr>
          </a:p>
        </p:txBody>
      </p:sp>
      <p:sp>
        <p:nvSpPr>
          <p:cNvPr id="549892" name="Rectangle 2"/>
          <p:cNvSpPr>
            <a:spLocks noGrp="1" noChangeArrowheads="1"/>
          </p:cNvSpPr>
          <p:nvPr>
            <p:ph type="ctrTitle"/>
          </p:nvPr>
        </p:nvSpPr>
        <p:spPr>
          <a:xfrm>
            <a:off x="5819775" y="0"/>
            <a:ext cx="3228975" cy="3060700"/>
          </a:xfrm>
        </p:spPr>
        <p:txBody>
          <a:bodyPr/>
          <a:lstStyle/>
          <a:p>
            <a:r>
              <a:rPr lang="ar-JO" b="1" dirty="0">
                <a:latin typeface="Arial" panose="020B0604020202020204" pitchFamily="34" charset="0"/>
                <a:ea typeface="ＭＳ Ｐゴシック" charset="0"/>
                <a:cs typeface="Arial" panose="020B0604020202020204" pitchFamily="34" charset="0"/>
              </a:rPr>
              <a:t>بطاقة عيد الميلاد للملحدين</a:t>
            </a:r>
            <a:endParaRPr lang="en-US" b="1" dirty="0">
              <a:latin typeface="Arial" panose="020B0604020202020204" pitchFamily="34" charset="0"/>
              <a:ea typeface="ＭＳ Ｐゴシック" charset="0"/>
              <a:cs typeface="Arial" panose="020B0604020202020204" pitchFamily="34" charset="0"/>
            </a:endParaRPr>
          </a:p>
        </p:txBody>
      </p:sp>
      <p:sp>
        <p:nvSpPr>
          <p:cNvPr id="549893" name="Rectangle 2"/>
          <p:cNvSpPr txBox="1">
            <a:spLocks noChangeArrowheads="1"/>
          </p:cNvSpPr>
          <p:nvPr/>
        </p:nvSpPr>
        <p:spPr bwMode="auto">
          <a:xfrm rot="-774271">
            <a:off x="1714500" y="4956175"/>
            <a:ext cx="5094288" cy="167957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defTabSz="457200">
              <a:defRPr sz="2400">
                <a:solidFill>
                  <a:schemeClr val="tx1"/>
                </a:solidFill>
                <a:latin typeface="BONES" charset="0"/>
                <a:ea typeface="ＭＳ Ｐゴシック" charset="0"/>
                <a:cs typeface="ＭＳ Ｐゴシック" charset="0"/>
              </a:defRPr>
            </a:lvl1pPr>
            <a:lvl2pPr marL="742950" indent="-285750" defTabSz="457200">
              <a:defRPr sz="2400">
                <a:solidFill>
                  <a:schemeClr val="tx1"/>
                </a:solidFill>
                <a:latin typeface="BONES" charset="0"/>
                <a:ea typeface="ＭＳ Ｐゴシック" charset="0"/>
              </a:defRPr>
            </a:lvl2pPr>
            <a:lvl3pPr marL="1143000" indent="-228600" defTabSz="457200">
              <a:defRPr sz="2400">
                <a:solidFill>
                  <a:schemeClr val="tx1"/>
                </a:solidFill>
                <a:latin typeface="BONES" charset="0"/>
                <a:ea typeface="ＭＳ Ｐゴシック" charset="0"/>
              </a:defRPr>
            </a:lvl3pPr>
            <a:lvl4pPr marL="1600200" indent="-228600" defTabSz="457200">
              <a:defRPr sz="2400">
                <a:solidFill>
                  <a:schemeClr val="tx1"/>
                </a:solidFill>
                <a:latin typeface="BONES" charset="0"/>
                <a:ea typeface="ＭＳ Ｐゴシック" charset="0"/>
              </a:defRPr>
            </a:lvl4pPr>
            <a:lvl5pPr marL="2057400" indent="-228600" defTabSz="4572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sz="3200" b="1" dirty="0">
                <a:solidFill>
                  <a:srgbClr val="FFFFFF"/>
                </a:solidFill>
                <a:latin typeface="Arial" panose="020B0604020202020204" pitchFamily="34" charset="0"/>
                <a:cs typeface="Arial" panose="020B0604020202020204" pitchFamily="34" charset="0"/>
              </a:rPr>
              <a:t>أعزائي الأطفال</a:t>
            </a:r>
            <a:br>
              <a:rPr lang="en-US" sz="3200" b="1" dirty="0">
                <a:solidFill>
                  <a:srgbClr val="FFFFFF"/>
                </a:solidFill>
                <a:latin typeface="Arial" panose="020B0604020202020204" pitchFamily="34" charset="0"/>
                <a:cs typeface="Arial" panose="020B0604020202020204" pitchFamily="34" charset="0"/>
              </a:rPr>
            </a:br>
            <a:r>
              <a:rPr lang="ar-JO" sz="2000" b="1" dirty="0">
                <a:solidFill>
                  <a:srgbClr val="FFFFFF"/>
                </a:solidFill>
                <a:latin typeface="Arial" panose="020B0604020202020204" pitchFamily="34" charset="0"/>
                <a:cs typeface="Arial" panose="020B0604020202020204" pitchFamily="34" charset="0"/>
              </a:rPr>
              <a:t>في يوم من الأيام سوف تتعلم عن سانتا كلوز. في ذلك اليوم تذكر كل ما قاله لك الكبار عن يسوع.</a:t>
            </a:r>
            <a:endParaRPr lang="en-US" sz="2000" b="1" dirty="0">
              <a:solidFill>
                <a:srgbClr val="FFFFFF"/>
              </a:solidFill>
              <a:latin typeface="Arial" panose="020B0604020202020204" pitchFamily="34" charset="0"/>
              <a:cs typeface="Arial" panose="020B0604020202020204" pitchFamily="34" charset="0"/>
            </a:endParaRPr>
          </a:p>
        </p:txBody>
      </p:sp>
      <p:sp>
        <p:nvSpPr>
          <p:cNvPr id="549894"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000000"/>
                </a:solidFill>
                <a:latin typeface="Arial" panose="020B0604020202020204" pitchFamily="34" charset="0"/>
                <a:cs typeface="Arial" panose="020B0604020202020204" pitchFamily="34" charset="0"/>
              </a:rPr>
              <a:t>1</a:t>
            </a:r>
            <a:endParaRPr lang="en-US" b="1" dirty="0">
              <a:solidFill>
                <a:srgbClr val="000000"/>
              </a:solidFill>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6072322" name="Rectangle 2"/>
          <p:cNvSpPr>
            <a:spLocks noGrp="1" noChangeArrowheads="1"/>
          </p:cNvSpPr>
          <p:nvPr>
            <p:ph type="title"/>
          </p:nvPr>
        </p:nvSpPr>
        <p:spPr/>
        <p:txBody>
          <a:bodyPr/>
          <a:lstStyle/>
          <a:p>
            <a:pPr eaLnBrk="1" hangingPunct="1">
              <a:defRPr/>
            </a:pPr>
            <a:r>
              <a:rPr lang="en-AU" sz="2400">
                <a:solidFill>
                  <a:srgbClr val="000066"/>
                </a:solidFill>
              </a:rPr>
              <a:t>Evolution and Atheism, Provine</a:t>
            </a:r>
            <a:endParaRPr lang="en-AU">
              <a:solidFill>
                <a:srgbClr val="000066"/>
              </a:solidFill>
            </a:endParaRPr>
          </a:p>
        </p:txBody>
      </p:sp>
      <p:sp>
        <p:nvSpPr>
          <p:cNvPr id="6072323" name="Text Box 3"/>
          <p:cNvSpPr txBox="1">
            <a:spLocks noChangeArrowheads="1"/>
          </p:cNvSpPr>
          <p:nvPr/>
        </p:nvSpPr>
        <p:spPr bwMode="auto">
          <a:xfrm>
            <a:off x="1116012" y="517525"/>
            <a:ext cx="6624339"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a:defRPr/>
            </a:pPr>
            <a:r>
              <a:rPr lang="ar-JO" sz="4000" b="1" dirty="0">
                <a:solidFill>
                  <a:srgbClr val="FFFFFF"/>
                </a:solidFill>
                <a:latin typeface="Verdana" charset="0"/>
                <a:cs typeface="Arial"/>
              </a:rPr>
              <a:t>التطور والإلحاد</a:t>
            </a:r>
            <a:endParaRPr lang="en-AU" sz="4000" dirty="0">
              <a:solidFill>
                <a:srgbClr val="000000"/>
              </a:solidFill>
              <a:latin typeface="Times New Roman" charset="0"/>
              <a:cs typeface="Arial"/>
            </a:endParaRPr>
          </a:p>
        </p:txBody>
      </p:sp>
      <p:sp>
        <p:nvSpPr>
          <p:cNvPr id="6072324" name="Text Box 4"/>
          <p:cNvSpPr txBox="1">
            <a:spLocks noChangeArrowheads="1"/>
          </p:cNvSpPr>
          <p:nvPr/>
        </p:nvSpPr>
        <p:spPr bwMode="auto">
          <a:xfrm>
            <a:off x="914400" y="5426075"/>
            <a:ext cx="7315200" cy="83099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defRPr/>
            </a:pPr>
            <a:r>
              <a:rPr lang="ar-JO" b="1" dirty="0">
                <a:solidFill>
                  <a:srgbClr val="FFFFFF"/>
                </a:solidFill>
                <a:latin typeface="Arial" charset="0"/>
                <a:cs typeface="Arial"/>
              </a:rPr>
              <a:t>ويليام ب. بروفين (أستاذ علم الأحياء، جامعة كورنيل)، أبحاث الأصول، 16:1/2 (1994)، ص. 9.</a:t>
            </a:r>
          </a:p>
        </p:txBody>
      </p:sp>
      <p:sp>
        <p:nvSpPr>
          <p:cNvPr id="6072325" name="Text Box 5"/>
          <p:cNvSpPr txBox="1">
            <a:spLocks noChangeArrowheads="1"/>
          </p:cNvSpPr>
          <p:nvPr/>
        </p:nvSpPr>
        <p:spPr bwMode="auto">
          <a:xfrm>
            <a:off x="0" y="1447800"/>
            <a:ext cx="5410200" cy="240065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eaLnBrk="1" hangingPunct="1">
              <a:defRPr/>
            </a:pPr>
            <a:r>
              <a:rPr lang="ar-JO" sz="3000" b="1" dirty="0">
                <a:solidFill>
                  <a:srgbClr val="FFFF00"/>
                </a:solidFill>
                <a:latin typeface="Arial" charset="0"/>
                <a:cs typeface="Arial"/>
              </a:rPr>
              <a:t>عندما أموت فأنا متأكد تماماً من أنني سأكون ميتاً وهذه هي النهاية بالنسبة لي.</a:t>
            </a:r>
          </a:p>
          <a:p>
            <a:pPr algn="r" eaLnBrk="1" hangingPunct="1">
              <a:defRPr/>
            </a:pPr>
            <a:r>
              <a:rPr lang="ar-JO" sz="3000" b="1" dirty="0">
                <a:solidFill>
                  <a:srgbClr val="FFFF00"/>
                </a:solidFill>
                <a:latin typeface="Arial" charset="0"/>
                <a:cs typeface="Arial"/>
              </a:rPr>
              <a:t>لا يوجد أساس نهائي للأخلاق ولا يوجد معنى نهائي للحياة ولا إرادة حرة للبشر أيضاً</a:t>
            </a:r>
            <a:endParaRPr lang="en-US" sz="3000" b="1" dirty="0">
              <a:solidFill>
                <a:srgbClr val="FFFF00"/>
              </a:solidFill>
              <a:latin typeface="Arial" charset="0"/>
              <a:cs typeface="Arial"/>
            </a:endParaRPr>
          </a:p>
        </p:txBody>
      </p:sp>
      <p:pic>
        <p:nvPicPr>
          <p:cNvPr id="752646" name="Picture 6" descr="Provine, William 201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410200" y="1619250"/>
            <a:ext cx="2819400" cy="211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5698" name="Rectangle 2"/>
          <p:cNvSpPr>
            <a:spLocks noGrp="1" noChangeArrowheads="1"/>
          </p:cNvSpPr>
          <p:nvPr>
            <p:ph type="ctrTitle"/>
          </p:nvPr>
        </p:nvSpPr>
        <p:spPr>
          <a:xfrm>
            <a:off x="838200" y="5181600"/>
            <a:ext cx="7772400" cy="1470025"/>
          </a:xfrm>
        </p:spPr>
        <p:txBody>
          <a:bodyPr/>
          <a:lstStyle/>
          <a:p>
            <a:pPr eaLnBrk="1" hangingPunct="1">
              <a:defRPr/>
            </a:pPr>
            <a:r>
              <a:rPr lang="en-US"/>
              <a:t>6 Days or Millions of Years in Your Past 00087—layered.</a:t>
            </a:r>
          </a:p>
        </p:txBody>
      </p:sp>
      <p:pic>
        <p:nvPicPr>
          <p:cNvPr id="754690" name="Picture 3" descr="6 Days or Mil of Yrs in Past 00087-midd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95400" y="3214688"/>
            <a:ext cx="6516688" cy="773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4691" name="Picture 4" descr="6 Days or Mil of Yrs in Past 00087-bottom copyNEW"/>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070100" y="3838575"/>
            <a:ext cx="4876800" cy="2968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54692" name="Picture 5" descr="6 Days or Mil of Yrs in Past 00087-topNEW"/>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032000" y="76200"/>
            <a:ext cx="5029200" cy="334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45702" name="AutoShape 6"/>
          <p:cNvSpPr>
            <a:spLocks noChangeArrowheads="1"/>
          </p:cNvSpPr>
          <p:nvPr/>
        </p:nvSpPr>
        <p:spPr bwMode="auto">
          <a:xfrm>
            <a:off x="5029200" y="152400"/>
            <a:ext cx="2133600" cy="838200"/>
          </a:xfrm>
          <a:prstGeom prst="wedgeEllipseCallout">
            <a:avLst>
              <a:gd name="adj1" fmla="val -70833"/>
              <a:gd name="adj2" fmla="val -1324"/>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eaLnBrk="1" hangingPunct="1">
              <a:defRPr/>
            </a:pPr>
            <a:endParaRPr lang="en-US" sz="1800">
              <a:solidFill>
                <a:srgbClr val="000000"/>
              </a:solidFill>
              <a:latin typeface="Arial" charset="0"/>
              <a:cs typeface="Arial" charset="0"/>
            </a:endParaRPr>
          </a:p>
        </p:txBody>
      </p:sp>
      <p:sp>
        <p:nvSpPr>
          <p:cNvPr id="6045703" name="AutoShape 7"/>
          <p:cNvSpPr>
            <a:spLocks noChangeArrowheads="1"/>
          </p:cNvSpPr>
          <p:nvPr/>
        </p:nvSpPr>
        <p:spPr bwMode="auto">
          <a:xfrm>
            <a:off x="4267200" y="5867400"/>
            <a:ext cx="1905000" cy="838200"/>
          </a:xfrm>
          <a:prstGeom prst="wedgeEllipseCallout">
            <a:avLst>
              <a:gd name="adj1" fmla="val -42417"/>
              <a:gd name="adj2" fmla="val -88634"/>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eaLnBrk="1" hangingPunct="1">
              <a:defRPr/>
            </a:pPr>
            <a:endParaRPr lang="en-US" sz="1800">
              <a:solidFill>
                <a:srgbClr val="000000"/>
              </a:solidFill>
              <a:latin typeface="Arial" charset="0"/>
              <a:cs typeface="Arial" charset="0"/>
            </a:endParaRPr>
          </a:p>
        </p:txBody>
      </p:sp>
      <p:sp>
        <p:nvSpPr>
          <p:cNvPr id="6045704" name="TextBox 20"/>
          <p:cNvSpPr txBox="1">
            <a:spLocks noChangeArrowheads="1"/>
          </p:cNvSpPr>
          <p:nvPr/>
        </p:nvSpPr>
        <p:spPr bwMode="auto">
          <a:xfrm>
            <a:off x="5568950" y="2184400"/>
            <a:ext cx="1104900" cy="7861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lnSpc>
                <a:spcPts val="1800"/>
              </a:lnSpc>
              <a:defRPr/>
            </a:pPr>
            <a:r>
              <a:rPr lang="ar-JO" sz="1800" b="1" dirty="0">
                <a:solidFill>
                  <a:srgbClr val="FFFFFF"/>
                </a:solidFill>
                <a:latin typeface="Arial Black" charset="0"/>
                <a:cs typeface="Arial" charset="0"/>
              </a:rPr>
              <a:t>يضع       الله    القوانين</a:t>
            </a:r>
            <a:endParaRPr lang="en-US" sz="1800" b="1" dirty="0">
              <a:solidFill>
                <a:srgbClr val="FFFFFF"/>
              </a:solidFill>
              <a:latin typeface="Arial Black" charset="0"/>
              <a:cs typeface="Arial" charset="0"/>
            </a:endParaRPr>
          </a:p>
        </p:txBody>
      </p:sp>
      <p:sp>
        <p:nvSpPr>
          <p:cNvPr id="22" name="TextBox 21"/>
          <p:cNvSpPr txBox="1">
            <a:spLocks noChangeArrowheads="1"/>
          </p:cNvSpPr>
          <p:nvPr/>
        </p:nvSpPr>
        <p:spPr bwMode="auto">
          <a:xfrm>
            <a:off x="5083175" y="1317625"/>
            <a:ext cx="2162175" cy="5909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lnSpc>
                <a:spcPct val="90000"/>
              </a:lnSpc>
              <a:defRPr/>
            </a:pPr>
            <a:r>
              <a:rPr lang="ar-JO" sz="1800" b="1" dirty="0">
                <a:solidFill>
                  <a:srgbClr val="FFFFFF"/>
                </a:solidFill>
                <a:latin typeface="Arial Black" charset="0"/>
                <a:cs typeface="Arial" charset="0"/>
              </a:rPr>
              <a:t>الله هو                صاحب السلطة</a:t>
            </a:r>
            <a:endParaRPr lang="en-US" sz="1800" b="1" dirty="0">
              <a:solidFill>
                <a:srgbClr val="FFFFFF"/>
              </a:solidFill>
              <a:latin typeface="Arial Black" charset="0"/>
              <a:cs typeface="Arial" charset="0"/>
            </a:endParaRPr>
          </a:p>
        </p:txBody>
      </p:sp>
      <p:sp>
        <p:nvSpPr>
          <p:cNvPr id="6045715" name="Text Box 19"/>
          <p:cNvSpPr txBox="1">
            <a:spLocks noChangeArrowheads="1"/>
          </p:cNvSpPr>
          <p:nvPr/>
        </p:nvSpPr>
        <p:spPr bwMode="auto">
          <a:xfrm>
            <a:off x="5105400" y="4038600"/>
            <a:ext cx="2133600" cy="59093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90000"/>
              </a:lnSpc>
              <a:spcBef>
                <a:spcPct val="50000"/>
              </a:spcBef>
              <a:defRPr/>
            </a:pPr>
            <a:r>
              <a:rPr lang="ar-JO" sz="1800" b="1" dirty="0">
                <a:solidFill>
                  <a:srgbClr val="000000"/>
                </a:solidFill>
                <a:latin typeface="Arial" charset="0"/>
                <a:cs typeface="Arial"/>
              </a:rPr>
              <a:t>الإنسان هو           صاحب السلطة</a:t>
            </a:r>
            <a:endParaRPr lang="en-US" sz="1800" b="1" dirty="0">
              <a:solidFill>
                <a:srgbClr val="000000"/>
              </a:solidFill>
              <a:latin typeface="Arial" charset="0"/>
              <a:cs typeface="Arial"/>
            </a:endParaRPr>
          </a:p>
        </p:txBody>
      </p:sp>
      <p:sp>
        <p:nvSpPr>
          <p:cNvPr id="6045716" name="Text Box 20"/>
          <p:cNvSpPr txBox="1">
            <a:spLocks noChangeArrowheads="1"/>
          </p:cNvSpPr>
          <p:nvPr/>
        </p:nvSpPr>
        <p:spPr bwMode="auto">
          <a:xfrm>
            <a:off x="5105400" y="4616450"/>
            <a:ext cx="2133600" cy="56323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1800" b="1" dirty="0">
                <a:solidFill>
                  <a:srgbClr val="000000"/>
                </a:solidFill>
                <a:latin typeface="Arial" charset="0"/>
                <a:cs typeface="Arial"/>
              </a:rPr>
              <a:t>الأخلاقية             النسبية</a:t>
            </a:r>
            <a:endParaRPr lang="en-US" sz="1800" b="1" dirty="0">
              <a:solidFill>
                <a:srgbClr val="000000"/>
              </a:solidFill>
              <a:latin typeface="Arial" charset="0"/>
              <a:cs typeface="Arial"/>
            </a:endParaRPr>
          </a:p>
        </p:txBody>
      </p:sp>
      <p:sp>
        <p:nvSpPr>
          <p:cNvPr id="6045717" name="Text Box 21"/>
          <p:cNvSpPr txBox="1">
            <a:spLocks noChangeArrowheads="1"/>
          </p:cNvSpPr>
          <p:nvPr/>
        </p:nvSpPr>
        <p:spPr bwMode="auto">
          <a:xfrm>
            <a:off x="2514600" y="4953000"/>
            <a:ext cx="1066800" cy="64633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1200" b="1" dirty="0">
                <a:solidFill>
                  <a:srgbClr val="000000"/>
                </a:solidFill>
                <a:latin typeface="Arial" charset="0"/>
                <a:cs typeface="Arial"/>
              </a:rPr>
              <a:t>أفكار       الإنسان     الساقط</a:t>
            </a:r>
            <a:endParaRPr lang="en-US" sz="1200" b="1" dirty="0">
              <a:solidFill>
                <a:srgbClr val="000000"/>
              </a:solidFill>
              <a:latin typeface="Arial" charset="0"/>
              <a:cs typeface="Arial"/>
            </a:endParaRPr>
          </a:p>
        </p:txBody>
      </p:sp>
      <p:sp>
        <p:nvSpPr>
          <p:cNvPr id="6045718" name="Text Box 22"/>
          <p:cNvSpPr txBox="1">
            <a:spLocks noChangeArrowheads="1"/>
          </p:cNvSpPr>
          <p:nvPr/>
        </p:nvSpPr>
        <p:spPr bwMode="auto">
          <a:xfrm>
            <a:off x="2133600" y="4040188"/>
            <a:ext cx="2209800" cy="43704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80000"/>
              </a:lnSpc>
              <a:spcBef>
                <a:spcPct val="50000"/>
              </a:spcBef>
              <a:defRPr/>
            </a:pPr>
            <a:r>
              <a:rPr lang="ar-JO" sz="2800" b="1" dirty="0">
                <a:solidFill>
                  <a:srgbClr val="000000"/>
                </a:solidFill>
                <a:latin typeface="Arial" charset="0"/>
                <a:cs typeface="Arial"/>
              </a:rPr>
              <a:t>ملايين السنين</a:t>
            </a:r>
            <a:endParaRPr lang="en-US" sz="2800" b="1" dirty="0">
              <a:solidFill>
                <a:srgbClr val="000000"/>
              </a:solidFill>
              <a:latin typeface="Arial" charset="0"/>
              <a:cs typeface="Arial"/>
            </a:endParaRPr>
          </a:p>
        </p:txBody>
      </p:sp>
      <p:sp>
        <p:nvSpPr>
          <p:cNvPr id="6045719" name="Text Box 23"/>
          <p:cNvSpPr txBox="1">
            <a:spLocks noChangeArrowheads="1"/>
          </p:cNvSpPr>
          <p:nvPr/>
        </p:nvSpPr>
        <p:spPr bwMode="auto">
          <a:xfrm>
            <a:off x="2141538" y="2362200"/>
            <a:ext cx="2354262" cy="43704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80000"/>
              </a:lnSpc>
              <a:spcBef>
                <a:spcPct val="50000"/>
              </a:spcBef>
              <a:defRPr/>
            </a:pPr>
            <a:r>
              <a:rPr lang="ar-JO" sz="2800" b="1" dirty="0">
                <a:solidFill>
                  <a:srgbClr val="000000"/>
                </a:solidFill>
                <a:latin typeface="Arial" charset="0"/>
                <a:cs typeface="Arial"/>
              </a:rPr>
              <a:t>أيام الخلق الستة</a:t>
            </a:r>
            <a:endParaRPr lang="en-US" sz="2800" b="1" dirty="0">
              <a:solidFill>
                <a:srgbClr val="000000"/>
              </a:solidFill>
              <a:latin typeface="Arial" charset="0"/>
              <a:cs typeface="Arial"/>
            </a:endParaRPr>
          </a:p>
        </p:txBody>
      </p:sp>
      <p:sp>
        <p:nvSpPr>
          <p:cNvPr id="6045720" name="Text Box 24"/>
          <p:cNvSpPr txBox="1">
            <a:spLocks noChangeArrowheads="1"/>
          </p:cNvSpPr>
          <p:nvPr/>
        </p:nvSpPr>
        <p:spPr bwMode="auto">
          <a:xfrm>
            <a:off x="4343400" y="2317750"/>
            <a:ext cx="914400" cy="56323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1800" b="1" dirty="0">
                <a:solidFill>
                  <a:srgbClr val="FFFFFF"/>
                </a:solidFill>
                <a:latin typeface="Arial" charset="0"/>
                <a:cs typeface="Arial"/>
              </a:rPr>
              <a:t>في ماضيك</a:t>
            </a:r>
            <a:endParaRPr lang="en-US" sz="1800" b="1" dirty="0">
              <a:solidFill>
                <a:srgbClr val="FFFFFF"/>
              </a:solidFill>
              <a:latin typeface="Arial" charset="0"/>
              <a:cs typeface="Arial"/>
            </a:endParaRPr>
          </a:p>
        </p:txBody>
      </p:sp>
      <p:sp>
        <p:nvSpPr>
          <p:cNvPr id="6045721" name="Text Box 25"/>
          <p:cNvSpPr txBox="1">
            <a:spLocks noChangeArrowheads="1"/>
          </p:cNvSpPr>
          <p:nvPr/>
        </p:nvSpPr>
        <p:spPr bwMode="auto">
          <a:xfrm>
            <a:off x="4343400" y="4008438"/>
            <a:ext cx="914400" cy="563231"/>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1800" b="1" dirty="0">
                <a:solidFill>
                  <a:srgbClr val="FFFFFF"/>
                </a:solidFill>
                <a:latin typeface="Arial" charset="0"/>
                <a:cs typeface="Arial"/>
              </a:rPr>
              <a:t>في ماضيك</a:t>
            </a:r>
            <a:endParaRPr lang="en-US" sz="1800" b="1" dirty="0">
              <a:solidFill>
                <a:srgbClr val="FFFFFF"/>
              </a:solidFill>
              <a:latin typeface="Arial" charset="0"/>
              <a:cs typeface="Arial"/>
            </a:endParaRPr>
          </a:p>
        </p:txBody>
      </p:sp>
      <p:sp>
        <p:nvSpPr>
          <p:cNvPr id="6045722" name="Text Box 26"/>
          <p:cNvSpPr txBox="1">
            <a:spLocks noChangeArrowheads="1"/>
          </p:cNvSpPr>
          <p:nvPr/>
        </p:nvSpPr>
        <p:spPr bwMode="auto">
          <a:xfrm>
            <a:off x="5083175" y="304800"/>
            <a:ext cx="2133600" cy="61555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5000"/>
              </a:lnSpc>
              <a:spcBef>
                <a:spcPct val="50000"/>
              </a:spcBef>
              <a:defRPr/>
            </a:pPr>
            <a:r>
              <a:rPr lang="ar-JO" sz="2000" b="1" dirty="0">
                <a:solidFill>
                  <a:srgbClr val="000000"/>
                </a:solidFill>
                <a:latin typeface="Arial" charset="0"/>
                <a:cs typeface="Arial"/>
              </a:rPr>
              <a:t>تفكيري في             كل منطقة</a:t>
            </a:r>
            <a:endParaRPr lang="en-US" sz="2000" b="1" dirty="0">
              <a:solidFill>
                <a:srgbClr val="000000"/>
              </a:solidFill>
              <a:latin typeface="Arial" charset="0"/>
              <a:cs typeface="Arial"/>
            </a:endParaRPr>
          </a:p>
        </p:txBody>
      </p:sp>
      <p:sp>
        <p:nvSpPr>
          <p:cNvPr id="6045723" name="Text Box 27"/>
          <p:cNvSpPr txBox="1">
            <a:spLocks noChangeArrowheads="1"/>
          </p:cNvSpPr>
          <p:nvPr/>
        </p:nvSpPr>
        <p:spPr bwMode="auto">
          <a:xfrm>
            <a:off x="4168775" y="5983288"/>
            <a:ext cx="2133600" cy="584775"/>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80000"/>
              </a:lnSpc>
              <a:defRPr/>
            </a:pPr>
            <a:r>
              <a:rPr lang="ar-JO" sz="2000" b="1" dirty="0">
                <a:solidFill>
                  <a:srgbClr val="000000"/>
                </a:solidFill>
                <a:latin typeface="Arial" charset="0"/>
                <a:cs typeface="Arial"/>
              </a:rPr>
              <a:t>تفكيري في             كل منطقة</a:t>
            </a:r>
            <a:endParaRPr lang="en-US" sz="2000" b="1" dirty="0">
              <a:solidFill>
                <a:srgbClr val="000000"/>
              </a:solidFill>
              <a:latin typeface="Arial" charset="0"/>
              <a:cs typeface="Arial"/>
            </a:endParaRPr>
          </a:p>
        </p:txBody>
      </p:sp>
      <p:sp>
        <p:nvSpPr>
          <p:cNvPr id="6045724" name="Text Box 28"/>
          <p:cNvSpPr txBox="1">
            <a:spLocks noChangeArrowheads="1"/>
          </p:cNvSpPr>
          <p:nvPr/>
        </p:nvSpPr>
        <p:spPr bwMode="auto">
          <a:xfrm>
            <a:off x="2057400" y="3341688"/>
            <a:ext cx="1066800" cy="579437"/>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3200" b="1" dirty="0">
                <a:solidFill>
                  <a:srgbClr val="000000"/>
                </a:solidFill>
                <a:latin typeface="Arial" charset="0"/>
                <a:cs typeface="Arial"/>
              </a:rPr>
              <a:t>أو</a:t>
            </a:r>
            <a:endParaRPr lang="en-US" sz="3200" b="1" dirty="0">
              <a:solidFill>
                <a:srgbClr val="000000"/>
              </a:solidFill>
              <a:latin typeface="Arial" charset="0"/>
              <a:cs typeface="Arial"/>
            </a:endParaRPr>
          </a:p>
        </p:txBody>
      </p:sp>
      <p:sp>
        <p:nvSpPr>
          <p:cNvPr id="20"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665" name="Picture 10" descr="\\.psf\Host\Users\mmurphy\Desktop\000 For Maria to layer for Russia.004 copy.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78"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1666" name="Rectangle 3"/>
          <p:cNvSpPr>
            <a:spLocks/>
          </p:cNvSpPr>
          <p:nvPr/>
        </p:nvSpPr>
        <p:spPr bwMode="auto">
          <a:xfrm>
            <a:off x="1805471" y="1031875"/>
            <a:ext cx="2205329" cy="4234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en-US" altLang="en-US" b="1" dirty="0">
                <a:solidFill>
                  <a:srgbClr val="FFFFFF"/>
                </a:solidFill>
                <a:cs typeface="Arial" panose="020B0604020202020204" pitchFamily="34" charset="0"/>
                <a:sym typeface="Arial" pitchFamily="34" charset="0"/>
              </a:rPr>
              <a:t>   </a:t>
            </a:r>
            <a:r>
              <a:rPr lang="ar-EG" altLang="en-US" sz="2200" b="1" dirty="0">
                <a:solidFill>
                  <a:srgbClr val="FFFFFF"/>
                </a:solidFill>
                <a:cs typeface="Arial" panose="020B0604020202020204" pitchFamily="34" charset="0"/>
                <a:sym typeface="Arial" pitchFamily="34" charset="0"/>
              </a:rPr>
              <a:t>النسبية </a:t>
            </a:r>
            <a:r>
              <a:rPr lang="ar-JO" altLang="en-US" sz="2200" b="1" dirty="0">
                <a:solidFill>
                  <a:srgbClr val="FFFFFF"/>
                </a:solidFill>
                <a:cs typeface="Arial" panose="020B0604020202020204" pitchFamily="34" charset="0"/>
                <a:sym typeface="Arial" pitchFamily="34" charset="0"/>
              </a:rPr>
              <a:t>     </a:t>
            </a:r>
            <a:r>
              <a:rPr lang="ar-EG" altLang="en-US" sz="2200" b="1" dirty="0">
                <a:solidFill>
                  <a:srgbClr val="FFFFFF"/>
                </a:solidFill>
                <a:cs typeface="Arial" panose="020B0604020202020204" pitchFamily="34" charset="0"/>
                <a:sym typeface="Arial" pitchFamily="34" charset="0"/>
              </a:rPr>
              <a:t>الأخلاقية</a:t>
            </a:r>
            <a:endParaRPr lang="en-US" altLang="en-US" sz="2200" b="1" dirty="0">
              <a:solidFill>
                <a:srgbClr val="FFFFFF"/>
              </a:solidFill>
              <a:cs typeface="Arial" panose="020B0604020202020204" pitchFamily="34" charset="0"/>
              <a:sym typeface="Arial" pitchFamily="34" charset="0"/>
            </a:endParaRPr>
          </a:p>
        </p:txBody>
      </p:sp>
      <p:sp>
        <p:nvSpPr>
          <p:cNvPr id="241667" name="Rectangle 4"/>
          <p:cNvSpPr>
            <a:spLocks/>
          </p:cNvSpPr>
          <p:nvPr/>
        </p:nvSpPr>
        <p:spPr bwMode="auto">
          <a:xfrm>
            <a:off x="1447800" y="214290"/>
            <a:ext cx="1052498" cy="3618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JO" altLang="en-US" sz="2000" b="1" dirty="0">
                <a:solidFill>
                  <a:srgbClr val="FFFFFF"/>
                </a:solidFill>
                <a:cs typeface="Arial" panose="020B0604020202020204" pitchFamily="34" charset="0"/>
                <a:sym typeface="Arial" pitchFamily="34" charset="0"/>
              </a:rPr>
              <a:t>ال</a:t>
            </a:r>
            <a:r>
              <a:rPr lang="ar-EG" altLang="en-US" sz="2000" b="1" dirty="0">
                <a:solidFill>
                  <a:srgbClr val="FFFFFF"/>
                </a:solidFill>
                <a:cs typeface="Arial" panose="020B0604020202020204" pitchFamily="34" charset="0"/>
                <a:sym typeface="Arial" pitchFamily="34" charset="0"/>
              </a:rPr>
              <a:t>إجهاض</a:t>
            </a:r>
            <a:endParaRPr lang="en-US" altLang="en-US" sz="2000" b="1" dirty="0">
              <a:solidFill>
                <a:srgbClr val="FFFFFF"/>
              </a:solidFill>
              <a:cs typeface="Arial" panose="020B0604020202020204" pitchFamily="34" charset="0"/>
              <a:sym typeface="Arial" pitchFamily="34" charset="0"/>
            </a:endParaRPr>
          </a:p>
        </p:txBody>
      </p:sp>
      <p:sp>
        <p:nvSpPr>
          <p:cNvPr id="241668" name="Rectangle 5"/>
          <p:cNvSpPr>
            <a:spLocks/>
          </p:cNvSpPr>
          <p:nvPr/>
        </p:nvSpPr>
        <p:spPr bwMode="auto">
          <a:xfrm>
            <a:off x="292100" y="134938"/>
            <a:ext cx="1065190" cy="5773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JO" altLang="en-US" sz="1700" b="1" dirty="0">
                <a:solidFill>
                  <a:srgbClr val="FFFFFF"/>
                </a:solidFill>
                <a:cs typeface="Arial" panose="020B0604020202020204" pitchFamily="34" charset="0"/>
                <a:sym typeface="Arial" pitchFamily="34" charset="0"/>
              </a:rPr>
              <a:t>زواج </a:t>
            </a:r>
          </a:p>
          <a:p>
            <a:pPr algn="ctr" eaLnBrk="1" hangingPunct="1"/>
            <a:r>
              <a:rPr lang="ar-JO" altLang="en-US" sz="1700" b="1" dirty="0">
                <a:solidFill>
                  <a:srgbClr val="FFFFFF"/>
                </a:solidFill>
                <a:cs typeface="Arial" panose="020B0604020202020204" pitchFamily="34" charset="0"/>
                <a:sym typeface="Arial" pitchFamily="34" charset="0"/>
              </a:rPr>
              <a:t>المثليين</a:t>
            </a:r>
            <a:endParaRPr lang="en-US" altLang="en-US" sz="2000" dirty="0">
              <a:solidFill>
                <a:srgbClr val="000000"/>
              </a:solidFill>
              <a:cs typeface="Arial" panose="020B0604020202020204" pitchFamily="34" charset="0"/>
              <a:sym typeface="Times New Roman" pitchFamily="18" charset="0"/>
            </a:endParaRPr>
          </a:p>
        </p:txBody>
      </p:sp>
      <p:sp>
        <p:nvSpPr>
          <p:cNvPr id="241669" name="Rectangle 6"/>
          <p:cNvSpPr>
            <a:spLocks/>
          </p:cNvSpPr>
          <p:nvPr/>
        </p:nvSpPr>
        <p:spPr bwMode="auto">
          <a:xfrm>
            <a:off x="723900" y="1317624"/>
            <a:ext cx="1062018" cy="284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EG" altLang="en-US" sz="1500" b="1" dirty="0">
                <a:solidFill>
                  <a:srgbClr val="FFFFFF"/>
                </a:solidFill>
                <a:cs typeface="Arial" panose="020B0604020202020204" pitchFamily="34" charset="0"/>
                <a:sym typeface="Arial" pitchFamily="34" charset="0"/>
              </a:rPr>
              <a:t>القتل الرحيم</a:t>
            </a:r>
            <a:endParaRPr lang="en-US" altLang="en-US" sz="1500" b="1" dirty="0">
              <a:solidFill>
                <a:srgbClr val="FFFFFF"/>
              </a:solidFill>
              <a:cs typeface="Arial" panose="020B0604020202020204" pitchFamily="34" charset="0"/>
              <a:sym typeface="Arial" pitchFamily="34" charset="0"/>
            </a:endParaRPr>
          </a:p>
        </p:txBody>
      </p:sp>
      <p:sp>
        <p:nvSpPr>
          <p:cNvPr id="6090759" name="Rectangle 9"/>
          <p:cNvSpPr>
            <a:spLocks noGrp="1" noChangeArrowheads="1"/>
          </p:cNvSpPr>
          <p:nvPr>
            <p:ph type="title" idx="4294967295"/>
          </p:nvPr>
        </p:nvSpPr>
        <p:spPr>
          <a:xfrm>
            <a:off x="0" y="6456363"/>
            <a:ext cx="9142322" cy="366712"/>
          </a:xfrm>
          <a:extLst>
            <a:ext uri="{FAA26D3D-D897-4be2-8F04-BA451C77F1D7}">
              <ma14:placeholderFlag xmlns="" xmlns:ma14="http://schemas.microsoft.com/office/mac/drawingml/2011/main" val="1"/>
            </a:ext>
          </a:extLst>
        </p:spPr>
        <p:txBody>
          <a:bodyPr/>
          <a:lstStyle/>
          <a:p>
            <a:pPr eaLnBrk="1" hangingPunct="1"/>
            <a:r>
              <a:rPr lang="ar-JO" altLang="en-US" sz="2800" b="1" dirty="0">
                <a:solidFill>
                  <a:schemeClr val="bg1"/>
                </a:solidFill>
                <a:latin typeface="Arial" panose="020B0604020202020204" pitchFamily="34" charset="0"/>
                <a:cs typeface="Arial" panose="020B0604020202020204" pitchFamily="34" charset="0"/>
              </a:rPr>
              <a:t>مشكلة البالونات – خلق أم تطور</a:t>
            </a:r>
            <a:endParaRPr lang="en-US" altLang="en-US" sz="2800" b="1" dirty="0">
              <a:solidFill>
                <a:schemeClr val="bg1"/>
              </a:solidFill>
              <a:latin typeface="Arial" panose="020B0604020202020204" pitchFamily="34" charset="0"/>
              <a:cs typeface="Arial" panose="020B0604020202020204" pitchFamily="34" charset="0"/>
            </a:endParaRPr>
          </a:p>
        </p:txBody>
      </p:sp>
      <p:sp>
        <p:nvSpPr>
          <p:cNvPr id="6090760" name="Rectangle 6"/>
          <p:cNvSpPr>
            <a:spLocks/>
          </p:cNvSpPr>
          <p:nvPr/>
        </p:nvSpPr>
        <p:spPr bwMode="auto">
          <a:xfrm>
            <a:off x="1357128" y="5219542"/>
            <a:ext cx="1368610" cy="103898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26788" tIns="26788" rIns="26788" bIns="26788">
            <a:spAutoFit/>
          </a:bodyPr>
          <a:lstStyle/>
          <a:p>
            <a:pPr algn="ctr" defTabSz="642938" eaLnBrk="1" hangingPunct="1">
              <a:defRPr/>
            </a:pPr>
            <a:r>
              <a:rPr lang="en-US" sz="3200" b="1" dirty="0">
                <a:solidFill>
                  <a:srgbClr val="FFFFFF"/>
                </a:solidFill>
                <a:latin typeface="Arial" panose="020B0604020202020204" pitchFamily="34" charset="0"/>
                <a:cs typeface="Arial" panose="020B0604020202020204" pitchFamily="34" charset="0"/>
                <a:sym typeface="Arial" charset="0"/>
              </a:rPr>
              <a:t>    </a:t>
            </a:r>
            <a:r>
              <a:rPr lang="ar-EG" sz="3200" b="1" dirty="0">
                <a:solidFill>
                  <a:srgbClr val="FFFFFF"/>
                </a:solidFill>
                <a:latin typeface="Arial" panose="020B0604020202020204" pitchFamily="34" charset="0"/>
                <a:cs typeface="Arial" panose="020B0604020202020204" pitchFamily="34" charset="0"/>
                <a:sym typeface="Arial" charset="0"/>
              </a:rPr>
              <a:t>التطور</a:t>
            </a:r>
            <a:endParaRPr lang="en-US" sz="3200" b="1" dirty="0">
              <a:solidFill>
                <a:srgbClr val="FFFFFF"/>
              </a:solidFill>
              <a:latin typeface="Arial" panose="020B0604020202020204" pitchFamily="34" charset="0"/>
              <a:cs typeface="Arial" panose="020B0604020202020204" pitchFamily="34" charset="0"/>
              <a:sym typeface="Arial" charset="0"/>
            </a:endParaRPr>
          </a:p>
        </p:txBody>
      </p:sp>
      <p:sp>
        <p:nvSpPr>
          <p:cNvPr id="6090761" name="Rectangle 5"/>
          <p:cNvSpPr>
            <a:spLocks/>
          </p:cNvSpPr>
          <p:nvPr/>
        </p:nvSpPr>
        <p:spPr bwMode="auto">
          <a:xfrm>
            <a:off x="5867400" y="5465763"/>
            <a:ext cx="802702" cy="5465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26788" tIns="26788" rIns="26788" bIns="26788">
            <a:spAutoFit/>
          </a:bodyPr>
          <a:lstStyle/>
          <a:p>
            <a:pPr algn="ctr" defTabSz="642938" eaLnBrk="1" hangingPunct="1">
              <a:defRPr/>
            </a:pPr>
            <a:r>
              <a:rPr lang="ar-EG" sz="3200" b="1" dirty="0">
                <a:solidFill>
                  <a:srgbClr val="FFFFFF"/>
                </a:solidFill>
                <a:latin typeface="Arial" panose="020B0604020202020204" pitchFamily="34" charset="0"/>
                <a:cs typeface="Arial" panose="020B0604020202020204" pitchFamily="34" charset="0"/>
                <a:sym typeface="Arial" charset="0"/>
              </a:rPr>
              <a:t>الخلق</a:t>
            </a:r>
            <a:endParaRPr lang="en-US" sz="3200" b="1" dirty="0">
              <a:solidFill>
                <a:srgbClr val="FFFFFF"/>
              </a:solidFill>
              <a:latin typeface="Arial" panose="020B0604020202020204" pitchFamily="34" charset="0"/>
              <a:cs typeface="Arial" panose="020B0604020202020204" pitchFamily="34" charset="0"/>
              <a:sym typeface="Arial" charset="0"/>
            </a:endParaRPr>
          </a:p>
        </p:txBody>
      </p:sp>
      <p:sp>
        <p:nvSpPr>
          <p:cNvPr id="6090763" name="TextBox 10"/>
          <p:cNvSpPr txBox="1">
            <a:spLocks noChangeArrowheads="1"/>
          </p:cNvSpPr>
          <p:nvPr/>
        </p:nvSpPr>
        <p:spPr bwMode="auto">
          <a:xfrm>
            <a:off x="6096000" y="115888"/>
            <a:ext cx="41148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eaLnBrk="1" hangingPunct="1">
              <a:defRPr/>
            </a:pPr>
            <a:r>
              <a:rPr lang="ar-EG" sz="3600" b="1" dirty="0">
                <a:solidFill>
                  <a:srgbClr val="FFFFFF"/>
                </a:solidFill>
                <a:latin typeface="Arial" panose="020B0604020202020204" pitchFamily="34" charset="0"/>
                <a:cs typeface="Arial" panose="020B0604020202020204" pitchFamily="34" charset="0"/>
              </a:rPr>
              <a:t>المشكلة</a:t>
            </a:r>
            <a:endParaRPr lang="en-US" sz="3600" b="1" dirty="0">
              <a:solidFill>
                <a:srgbClr val="FFFFFF"/>
              </a:solidFill>
              <a:latin typeface="Arial" panose="020B0604020202020204" pitchFamily="34" charset="0"/>
              <a:cs typeface="Arial" panose="020B0604020202020204" pitchFamily="34" charset="0"/>
            </a:endParaRPr>
          </a:p>
        </p:txBody>
      </p:sp>
      <p:sp>
        <p:nvSpPr>
          <p:cNvPr id="6090764" name="TextBox 11"/>
          <p:cNvSpPr txBox="1">
            <a:spLocks noChangeArrowheads="1"/>
          </p:cNvSpPr>
          <p:nvPr/>
        </p:nvSpPr>
        <p:spPr bwMode="auto">
          <a:xfrm>
            <a:off x="7058025" y="623888"/>
            <a:ext cx="1716088" cy="36671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eaLnBrk="1" hangingPunct="1">
              <a:defRPr/>
            </a:pPr>
            <a:r>
              <a:rPr lang="ar-EG" sz="1800" b="1" dirty="0">
                <a:solidFill>
                  <a:srgbClr val="FFFFFF"/>
                </a:solidFill>
                <a:latin typeface="Arial" panose="020B0604020202020204" pitchFamily="34" charset="0"/>
                <a:cs typeface="Arial" panose="020B0604020202020204" pitchFamily="34" charset="0"/>
              </a:rPr>
              <a:t>مزمور 11: 3</a:t>
            </a:r>
            <a:endParaRPr lang="en-US" sz="1800" b="1" dirty="0">
              <a:solidFill>
                <a:srgbClr val="FFFFFF"/>
              </a:solidFill>
              <a:latin typeface="Arial" panose="020B0604020202020204" pitchFamily="34" charset="0"/>
              <a:cs typeface="Arial" panose="020B0604020202020204" pitchFamily="34" charset="0"/>
            </a:endParaRPr>
          </a:p>
        </p:txBody>
      </p:sp>
      <p:sp>
        <p:nvSpPr>
          <p:cNvPr id="241676" name="TextBox 2"/>
          <p:cNvSpPr txBox="1">
            <a:spLocks noChangeArrowheads="1"/>
          </p:cNvSpPr>
          <p:nvPr/>
        </p:nvSpPr>
        <p:spPr bwMode="auto">
          <a:xfrm>
            <a:off x="7924800" y="1676400"/>
            <a:ext cx="1371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EG" altLang="en-US" sz="1800" b="1" dirty="0">
                <a:solidFill>
                  <a:srgbClr val="FFFFFF"/>
                </a:solidFill>
                <a:cs typeface="Arial" panose="020B0604020202020204" pitchFamily="34" charset="0"/>
              </a:rPr>
              <a:t>المسيحية</a:t>
            </a:r>
            <a:endParaRPr lang="en-US" altLang="en-US" sz="1200" b="1" dirty="0">
              <a:solidFill>
                <a:srgbClr val="FFFFFF"/>
              </a:solidFill>
              <a:cs typeface="Arial" panose="020B0604020202020204" pitchFamily="34" charset="0"/>
            </a:endParaRPr>
          </a:p>
        </p:txBody>
      </p:sp>
      <p:sp>
        <p:nvSpPr>
          <p:cNvPr id="241677" name="TextBox 14"/>
          <p:cNvSpPr txBox="1">
            <a:spLocks noChangeArrowheads="1"/>
          </p:cNvSpPr>
          <p:nvPr/>
        </p:nvSpPr>
        <p:spPr bwMode="auto">
          <a:xfrm>
            <a:off x="457200" y="2438400"/>
            <a:ext cx="11430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algn="ctr" eaLnBrk="1" hangingPunct="1"/>
            <a:r>
              <a:rPr lang="ar-JO" altLang="en-US" sz="1200" b="1" dirty="0">
                <a:solidFill>
                  <a:srgbClr val="FFFFFF"/>
                </a:solidFill>
                <a:cs typeface="Arial" panose="020B0604020202020204" pitchFamily="34" charset="0"/>
              </a:rPr>
              <a:t>الإنسانية</a:t>
            </a:r>
            <a:endParaRPr lang="en-US" altLang="en-US" sz="1200" b="1" dirty="0">
              <a:solidFill>
                <a:srgbClr val="FFFFFF"/>
              </a:solidFill>
              <a:cs typeface="Arial" panose="020B0604020202020204" pitchFamily="34" charset="0"/>
            </a:endParaRPr>
          </a:p>
        </p:txBody>
      </p:sp>
    </p:spTree>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8785" name="Picture 23" descr="\\.psf\Host\Users\mmurphy\Desktop\Castle-Lots of Balloons 01374 copy.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58786" name="Group 1"/>
          <p:cNvGrpSpPr>
            <a:grpSpLocks/>
          </p:cNvGrpSpPr>
          <p:nvPr/>
        </p:nvGrpSpPr>
        <p:grpSpPr bwMode="auto">
          <a:xfrm>
            <a:off x="-76200" y="76200"/>
            <a:ext cx="9339263" cy="4691797"/>
            <a:chOff x="-76200" y="76200"/>
            <a:chExt cx="9339263" cy="4691797"/>
          </a:xfrm>
        </p:grpSpPr>
        <p:sp>
          <p:nvSpPr>
            <p:cNvPr id="758789" name="TextBox 2"/>
            <p:cNvSpPr txBox="1">
              <a:spLocks noChangeArrowheads="1"/>
            </p:cNvSpPr>
            <p:nvPr/>
          </p:nvSpPr>
          <p:spPr bwMode="auto">
            <a:xfrm>
              <a:off x="-76200" y="228600"/>
              <a:ext cx="2057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إزالة الله           من              تعهد الولاء</a:t>
              </a:r>
              <a:endParaRPr lang="en-US" b="1" dirty="0">
                <a:solidFill>
                  <a:srgbClr val="FFFFFF"/>
                </a:solidFill>
                <a:latin typeface="Arial" panose="020B0604020202020204" pitchFamily="34" charset="0"/>
                <a:cs typeface="Arial" panose="020B0604020202020204" pitchFamily="34" charset="0"/>
              </a:endParaRPr>
            </a:p>
          </p:txBody>
        </p:sp>
        <p:sp>
          <p:nvSpPr>
            <p:cNvPr id="758790" name="TextBox 5"/>
            <p:cNvSpPr txBox="1">
              <a:spLocks noChangeArrowheads="1"/>
            </p:cNvSpPr>
            <p:nvPr/>
          </p:nvSpPr>
          <p:spPr bwMode="auto">
            <a:xfrm>
              <a:off x="-76200" y="2092325"/>
              <a:ext cx="17526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إلغاء الخليقة في المدارس الحكومية</a:t>
              </a:r>
              <a:endParaRPr lang="en-US" b="1" dirty="0">
                <a:solidFill>
                  <a:srgbClr val="FFFFFF"/>
                </a:solidFill>
                <a:latin typeface="Arial" panose="020B0604020202020204" pitchFamily="34" charset="0"/>
                <a:cs typeface="Arial" panose="020B0604020202020204" pitchFamily="34" charset="0"/>
              </a:endParaRPr>
            </a:p>
          </p:txBody>
        </p:sp>
        <p:sp>
          <p:nvSpPr>
            <p:cNvPr id="758791" name="TextBox 6"/>
            <p:cNvSpPr txBox="1">
              <a:spLocks noChangeArrowheads="1"/>
            </p:cNvSpPr>
            <p:nvPr/>
          </p:nvSpPr>
          <p:spPr bwMode="auto">
            <a:xfrm>
              <a:off x="1905000" y="152400"/>
              <a:ext cx="17526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إزالة الصليب    من           الأماكن العامة</a:t>
              </a:r>
              <a:endParaRPr lang="en-US" b="1" dirty="0">
                <a:solidFill>
                  <a:srgbClr val="FFFFFF"/>
                </a:solidFill>
                <a:latin typeface="Arial" panose="020B0604020202020204" pitchFamily="34" charset="0"/>
                <a:cs typeface="Arial" panose="020B0604020202020204" pitchFamily="34" charset="0"/>
              </a:endParaRPr>
            </a:p>
          </p:txBody>
        </p:sp>
        <p:sp>
          <p:nvSpPr>
            <p:cNvPr id="758792" name="TextBox 1"/>
            <p:cNvSpPr txBox="1">
              <a:spLocks noChangeArrowheads="1"/>
            </p:cNvSpPr>
            <p:nvPr/>
          </p:nvSpPr>
          <p:spPr bwMode="auto">
            <a:xfrm>
              <a:off x="3810000" y="152400"/>
              <a:ext cx="19812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إلغاء الصلاة     من المدارس الحكومية</a:t>
              </a:r>
              <a:endParaRPr lang="en-US" b="1" dirty="0">
                <a:solidFill>
                  <a:srgbClr val="FFFFFF"/>
                </a:solidFill>
                <a:latin typeface="Arial" panose="020B0604020202020204" pitchFamily="34" charset="0"/>
                <a:cs typeface="Arial" panose="020B0604020202020204" pitchFamily="34" charset="0"/>
              </a:endParaRPr>
            </a:p>
          </p:txBody>
        </p:sp>
        <p:sp>
          <p:nvSpPr>
            <p:cNvPr id="758793" name="TextBox 9"/>
            <p:cNvSpPr txBox="1">
              <a:spLocks noChangeArrowheads="1"/>
            </p:cNvSpPr>
            <p:nvPr/>
          </p:nvSpPr>
          <p:spPr bwMode="auto">
            <a:xfrm>
              <a:off x="6172200" y="76200"/>
              <a:ext cx="1981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لا مسيح في    عيد الميلاد</a:t>
              </a:r>
              <a:endParaRPr lang="en-US" b="1" dirty="0">
                <a:solidFill>
                  <a:srgbClr val="FFFFFF"/>
                </a:solidFill>
                <a:latin typeface="Arial" panose="020B0604020202020204" pitchFamily="34" charset="0"/>
                <a:cs typeface="Arial" panose="020B0604020202020204" pitchFamily="34" charset="0"/>
              </a:endParaRPr>
            </a:p>
          </p:txBody>
        </p:sp>
        <p:sp>
          <p:nvSpPr>
            <p:cNvPr id="758794" name="TextBox 10"/>
            <p:cNvSpPr txBox="1">
              <a:spLocks noChangeArrowheads="1"/>
            </p:cNvSpPr>
            <p:nvPr/>
          </p:nvSpPr>
          <p:spPr bwMode="auto">
            <a:xfrm>
              <a:off x="7281863" y="762000"/>
              <a:ext cx="1981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زواج المثليين</a:t>
              </a:r>
              <a:endParaRPr lang="en-US" b="1" dirty="0">
                <a:solidFill>
                  <a:srgbClr val="FFFFFF"/>
                </a:solidFill>
                <a:latin typeface="Arial" panose="020B0604020202020204" pitchFamily="34" charset="0"/>
                <a:cs typeface="Arial" panose="020B0604020202020204" pitchFamily="34" charset="0"/>
              </a:endParaRPr>
            </a:p>
          </p:txBody>
        </p:sp>
        <p:sp>
          <p:nvSpPr>
            <p:cNvPr id="758795" name="TextBox 11"/>
            <p:cNvSpPr txBox="1">
              <a:spLocks noChangeArrowheads="1"/>
            </p:cNvSpPr>
            <p:nvPr/>
          </p:nvSpPr>
          <p:spPr bwMode="auto">
            <a:xfrm>
              <a:off x="5316538" y="1123950"/>
              <a:ext cx="1981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إلغاء مشاهد الميلاد العلنية</a:t>
              </a:r>
              <a:endParaRPr lang="en-US" b="1" dirty="0">
                <a:solidFill>
                  <a:srgbClr val="FFFFFF"/>
                </a:solidFill>
                <a:latin typeface="Arial" panose="020B0604020202020204" pitchFamily="34" charset="0"/>
                <a:cs typeface="Arial" panose="020B0604020202020204" pitchFamily="34" charset="0"/>
              </a:endParaRPr>
            </a:p>
          </p:txBody>
        </p:sp>
        <p:sp>
          <p:nvSpPr>
            <p:cNvPr id="758796" name="TextBox 12"/>
            <p:cNvSpPr txBox="1">
              <a:spLocks noChangeArrowheads="1"/>
            </p:cNvSpPr>
            <p:nvPr/>
          </p:nvSpPr>
          <p:spPr bwMode="auto">
            <a:xfrm>
              <a:off x="3335338" y="1447800"/>
              <a:ext cx="1981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العنف </a:t>
              </a:r>
            </a:p>
            <a:p>
              <a:pPr algn="ctr" eaLnBrk="1" hangingPunct="1"/>
              <a:r>
                <a:rPr lang="ar-JO" b="1" dirty="0">
                  <a:solidFill>
                    <a:srgbClr val="FFFFFF"/>
                  </a:solidFill>
                  <a:latin typeface="Arial" panose="020B0604020202020204" pitchFamily="34" charset="0"/>
                  <a:cs typeface="Arial" panose="020B0604020202020204" pitchFamily="34" charset="0"/>
                </a:rPr>
                <a:t>المدرسي</a:t>
              </a:r>
              <a:endParaRPr lang="en-US" b="1" dirty="0">
                <a:solidFill>
                  <a:srgbClr val="FFFFFF"/>
                </a:solidFill>
                <a:latin typeface="Arial" panose="020B0604020202020204" pitchFamily="34" charset="0"/>
                <a:cs typeface="Arial" panose="020B0604020202020204" pitchFamily="34" charset="0"/>
              </a:endParaRPr>
            </a:p>
          </p:txBody>
        </p:sp>
        <p:sp>
          <p:nvSpPr>
            <p:cNvPr id="758797" name="TextBox 13"/>
            <p:cNvSpPr txBox="1">
              <a:spLocks noChangeArrowheads="1"/>
            </p:cNvSpPr>
            <p:nvPr/>
          </p:nvSpPr>
          <p:spPr bwMode="auto">
            <a:xfrm>
              <a:off x="1752600" y="2338388"/>
              <a:ext cx="1981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التفكك </a:t>
              </a:r>
            </a:p>
            <a:p>
              <a:pPr algn="ctr" eaLnBrk="1" hangingPunct="1"/>
              <a:r>
                <a:rPr lang="ar-JO" b="1" dirty="0">
                  <a:solidFill>
                    <a:srgbClr val="FFFFFF"/>
                  </a:solidFill>
                  <a:latin typeface="Arial" panose="020B0604020202020204" pitchFamily="34" charset="0"/>
                  <a:cs typeface="Arial" panose="020B0604020202020204" pitchFamily="34" charset="0"/>
                </a:rPr>
                <a:t>الأسري</a:t>
              </a:r>
              <a:endParaRPr lang="en-US" b="1" dirty="0">
                <a:solidFill>
                  <a:srgbClr val="FFFFFF"/>
                </a:solidFill>
                <a:latin typeface="Arial" panose="020B0604020202020204" pitchFamily="34" charset="0"/>
                <a:cs typeface="Arial" panose="020B0604020202020204" pitchFamily="34" charset="0"/>
              </a:endParaRPr>
            </a:p>
          </p:txBody>
        </p:sp>
        <p:sp>
          <p:nvSpPr>
            <p:cNvPr id="758798" name="TextBox 14"/>
            <p:cNvSpPr txBox="1">
              <a:spLocks noChangeArrowheads="1"/>
            </p:cNvSpPr>
            <p:nvPr/>
          </p:nvSpPr>
          <p:spPr bwMode="auto">
            <a:xfrm>
              <a:off x="3505200" y="2740025"/>
              <a:ext cx="16764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العنصرية</a:t>
              </a:r>
              <a:endParaRPr lang="en-US" b="1" dirty="0">
                <a:solidFill>
                  <a:srgbClr val="FFFFFF"/>
                </a:solidFill>
                <a:latin typeface="Arial" panose="020B0604020202020204" pitchFamily="34" charset="0"/>
                <a:cs typeface="Arial" panose="020B0604020202020204" pitchFamily="34" charset="0"/>
              </a:endParaRPr>
            </a:p>
          </p:txBody>
        </p:sp>
        <p:sp>
          <p:nvSpPr>
            <p:cNvPr id="758799" name="TextBox 15"/>
            <p:cNvSpPr txBox="1">
              <a:spLocks noChangeArrowheads="1"/>
            </p:cNvSpPr>
            <p:nvPr/>
          </p:nvSpPr>
          <p:spPr bwMode="auto">
            <a:xfrm>
              <a:off x="5029200" y="2401888"/>
              <a:ext cx="1981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السلوك مثلي الجنس</a:t>
              </a:r>
              <a:endParaRPr lang="en-US" b="1" dirty="0">
                <a:solidFill>
                  <a:srgbClr val="FFFFFF"/>
                </a:solidFill>
                <a:latin typeface="Arial" panose="020B0604020202020204" pitchFamily="34" charset="0"/>
                <a:cs typeface="Arial" panose="020B0604020202020204" pitchFamily="34" charset="0"/>
              </a:endParaRPr>
            </a:p>
          </p:txBody>
        </p:sp>
        <p:sp>
          <p:nvSpPr>
            <p:cNvPr id="758800" name="TextBox 16"/>
            <p:cNvSpPr txBox="1">
              <a:spLocks noChangeArrowheads="1"/>
            </p:cNvSpPr>
            <p:nvPr/>
          </p:nvSpPr>
          <p:spPr bwMode="auto">
            <a:xfrm>
              <a:off x="7086600" y="1712913"/>
              <a:ext cx="1981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محبة الله      خارج المآسي</a:t>
              </a:r>
              <a:endParaRPr lang="en-US" b="1" dirty="0">
                <a:solidFill>
                  <a:srgbClr val="FFFFFF"/>
                </a:solidFill>
                <a:latin typeface="Arial" panose="020B0604020202020204" pitchFamily="34" charset="0"/>
                <a:cs typeface="Arial" panose="020B0604020202020204" pitchFamily="34" charset="0"/>
              </a:endParaRPr>
            </a:p>
          </p:txBody>
        </p:sp>
        <p:sp>
          <p:nvSpPr>
            <p:cNvPr id="758801" name="TextBox 17"/>
            <p:cNvSpPr txBox="1">
              <a:spLocks noChangeArrowheads="1"/>
            </p:cNvSpPr>
            <p:nvPr/>
          </p:nvSpPr>
          <p:spPr bwMode="auto">
            <a:xfrm>
              <a:off x="6858000" y="3937000"/>
              <a:ext cx="1981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إزالة الوصايا العشرة</a:t>
              </a:r>
              <a:endParaRPr lang="en-US" b="1" dirty="0">
                <a:solidFill>
                  <a:srgbClr val="FFFFFF"/>
                </a:solidFill>
                <a:latin typeface="Arial" panose="020B0604020202020204" pitchFamily="34" charset="0"/>
                <a:cs typeface="Arial" panose="020B0604020202020204" pitchFamily="34" charset="0"/>
              </a:endParaRPr>
            </a:p>
          </p:txBody>
        </p:sp>
        <p:sp>
          <p:nvSpPr>
            <p:cNvPr id="758802" name="TextBox 18"/>
            <p:cNvSpPr txBox="1">
              <a:spLocks noChangeArrowheads="1"/>
            </p:cNvSpPr>
            <p:nvPr/>
          </p:nvSpPr>
          <p:spPr bwMode="auto">
            <a:xfrm>
              <a:off x="4267200" y="3790950"/>
              <a:ext cx="27432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الإباحية</a:t>
              </a:r>
              <a:endParaRPr lang="en-US" b="1" dirty="0">
                <a:solidFill>
                  <a:srgbClr val="FFFFFF"/>
                </a:solidFill>
                <a:latin typeface="Arial" panose="020B0604020202020204" pitchFamily="34" charset="0"/>
                <a:cs typeface="Arial" panose="020B0604020202020204" pitchFamily="34" charset="0"/>
              </a:endParaRPr>
            </a:p>
          </p:txBody>
        </p:sp>
        <p:sp>
          <p:nvSpPr>
            <p:cNvPr id="758803" name="TextBox 19"/>
            <p:cNvSpPr txBox="1">
              <a:spLocks noChangeArrowheads="1"/>
            </p:cNvSpPr>
            <p:nvPr/>
          </p:nvSpPr>
          <p:spPr bwMode="auto">
            <a:xfrm>
              <a:off x="2667000" y="3933825"/>
              <a:ext cx="1981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الإجهاض</a:t>
              </a:r>
              <a:endParaRPr lang="en-US" b="1" dirty="0">
                <a:solidFill>
                  <a:srgbClr val="FFFFFF"/>
                </a:solidFill>
                <a:latin typeface="Arial" panose="020B0604020202020204" pitchFamily="34" charset="0"/>
                <a:cs typeface="Arial" panose="020B0604020202020204" pitchFamily="34" charset="0"/>
              </a:endParaRPr>
            </a:p>
          </p:txBody>
        </p:sp>
        <p:sp>
          <p:nvSpPr>
            <p:cNvPr id="758804" name="TextBox 20"/>
            <p:cNvSpPr txBox="1">
              <a:spLocks noChangeArrowheads="1"/>
            </p:cNvSpPr>
            <p:nvPr/>
          </p:nvSpPr>
          <p:spPr bwMode="auto">
            <a:xfrm>
              <a:off x="533400" y="4062413"/>
              <a:ext cx="22479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القتل الرحيم</a:t>
              </a:r>
              <a:endParaRPr lang="en-US" b="1" dirty="0">
                <a:solidFill>
                  <a:srgbClr val="FFFFFF"/>
                </a:solidFill>
                <a:latin typeface="Arial" panose="020B0604020202020204" pitchFamily="34" charset="0"/>
                <a:cs typeface="Arial" panose="020B0604020202020204" pitchFamily="34" charset="0"/>
              </a:endParaRPr>
            </a:p>
          </p:txBody>
        </p:sp>
      </p:grpSp>
      <p:sp>
        <p:nvSpPr>
          <p:cNvPr id="758787" name="TextBox 2"/>
          <p:cNvSpPr txBox="1">
            <a:spLocks noChangeArrowheads="1"/>
          </p:cNvSpPr>
          <p:nvPr/>
        </p:nvSpPr>
        <p:spPr bwMode="auto">
          <a:xfrm rot="-459396">
            <a:off x="2192338" y="4953000"/>
            <a:ext cx="16764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panose="020B0604020202020204" pitchFamily="34" charset="0"/>
                <a:cs typeface="Arial" panose="020B0604020202020204" pitchFamily="34" charset="0"/>
              </a:rPr>
              <a:t>الإنسانية</a:t>
            </a:r>
            <a:endParaRPr lang="en-US" sz="1800" b="1" dirty="0">
              <a:solidFill>
                <a:srgbClr val="000000"/>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5943600" y="5410200"/>
            <a:ext cx="3232150" cy="1143000"/>
          </a:xfrm>
        </p:spPr>
        <p:txBody>
          <a:bodyPr/>
          <a:lstStyle/>
          <a:p>
            <a:pPr>
              <a:defRPr/>
            </a:pPr>
            <a:r>
              <a:rPr lang="ar-JO" sz="3200" b="1" dirty="0">
                <a:latin typeface="Arial" panose="020B0604020202020204" pitchFamily="34" charset="0"/>
                <a:cs typeface="Arial" panose="020B0604020202020204" pitchFamily="34" charset="0"/>
              </a:rPr>
              <a:t>نتائج الإنسانية</a:t>
            </a:r>
            <a:endParaRPr lang="en-US" sz="3200" b="1" dirty="0">
              <a:latin typeface="Arial" panose="020B0604020202020204" pitchFamily="34" charset="0"/>
              <a:cs typeface="Arial" panose="020B0604020202020204" pitchFamily="34" charset="0"/>
            </a:endParaRPr>
          </a:p>
        </p:txBody>
      </p:sp>
      <p:sp>
        <p:nvSpPr>
          <p:cNvPr id="22"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dissolve/>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18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9213" y="490538"/>
            <a:ext cx="1519237" cy="22066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27"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599113" y="523875"/>
            <a:ext cx="1492250" cy="21463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28" name="Picture 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8350" y="571500"/>
            <a:ext cx="1714500" cy="22510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29" name="Picture 5"/>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33413" y="2020888"/>
            <a:ext cx="1517650" cy="21653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30" name="Picture 6"/>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112963" y="2339975"/>
            <a:ext cx="1430337" cy="21780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31" name="Picture 7"/>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3660775" y="3938588"/>
            <a:ext cx="1438275" cy="19732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32" name="Picture 8"/>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714375" y="3571875"/>
            <a:ext cx="1562100" cy="20542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33" name="Picture 9"/>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143375" y="517525"/>
            <a:ext cx="1446213" cy="19018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34" name="Picture 10"/>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6929438" y="3917950"/>
            <a:ext cx="1633537" cy="23764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35" name="Picture 11"/>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5187950" y="3829050"/>
            <a:ext cx="1651000" cy="21891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36" name="Picture 1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7054850" y="471488"/>
            <a:ext cx="1387475" cy="182245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37" name="Picture 13"/>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6991350" y="2071688"/>
            <a:ext cx="1509713" cy="18129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38" name="Picture 14"/>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3473450" y="1900238"/>
            <a:ext cx="1822450" cy="24034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39" name="Picture 15"/>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2330450" y="3949700"/>
            <a:ext cx="1311275" cy="17557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40" name="Picture 16"/>
          <p:cNvPicPr>
            <a:picLocks noChangeAspect="1" noChangeArrowheads="1"/>
          </p:cNvPicPr>
          <p:nvPr/>
        </p:nvPicPr>
        <p:blipFill>
          <a:blip r:embed="rId17">
            <a:extLst>
              <a:ext uri="{28A0092B-C50C-407E-A947-70E740481C1C}">
                <a14:useLocalDpi xmlns:a14="http://schemas.microsoft.com/office/drawing/2010/main"/>
              </a:ext>
            </a:extLst>
          </a:blip>
          <a:srcRect/>
          <a:stretch>
            <a:fillRect/>
          </a:stretch>
        </p:blipFill>
        <p:spPr bwMode="auto">
          <a:xfrm>
            <a:off x="-79375" y="-50800"/>
            <a:ext cx="9267825" cy="69516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41" name="Picture 17"/>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5257800" y="2108200"/>
            <a:ext cx="1519238" cy="19986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2381842" name="Picture 18"/>
          <p:cNvPicPr>
            <a:picLocks noChangeAspect="1" noChangeArrowheads="1"/>
          </p:cNvPicPr>
          <p:nvPr/>
        </p:nvPicPr>
        <p:blipFill>
          <a:blip r:embed="rId19" cstate="screen">
            <a:extLst>
              <a:ext uri="{28A0092B-C50C-407E-A947-70E740481C1C}">
                <a14:useLocalDpi xmlns:a14="http://schemas.microsoft.com/office/drawing/2010/main"/>
              </a:ext>
            </a:extLst>
          </a:blip>
          <a:srcRect/>
          <a:stretch>
            <a:fillRect/>
          </a:stretch>
        </p:blipFill>
        <p:spPr bwMode="auto">
          <a:xfrm>
            <a:off x="6629400" y="2571750"/>
            <a:ext cx="1463675" cy="19272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76200" y="-76200"/>
            <a:ext cx="9296400" cy="609600"/>
          </a:xfrm>
          <a:solidFill>
            <a:schemeClr val="tx1"/>
          </a:solidFill>
        </p:spPr>
        <p:txBody>
          <a:bodyPr/>
          <a:lstStyle/>
          <a:p>
            <a:pPr>
              <a:defRPr/>
            </a:pPr>
            <a:r>
              <a:rPr lang="ar-JO" sz="3600" dirty="0">
                <a:solidFill>
                  <a:srgbClr val="FFFFFF"/>
                </a:solidFill>
                <a:latin typeface="Arial" panose="020B0604020202020204" pitchFamily="34" charset="0"/>
                <a:cs typeface="Arial" panose="020B0604020202020204" pitchFamily="34" charset="0"/>
              </a:rPr>
              <a:t>تفترض وسائل الإعلام أن التطور حقيقة</a:t>
            </a:r>
            <a:endParaRPr lang="en-US" sz="3600" dirty="0">
              <a:solidFill>
                <a:srgbClr val="FFFFFF"/>
              </a:solidFill>
              <a:latin typeface="Arial" panose="020B0604020202020204" pitchFamily="34" charset="0"/>
              <a:cs typeface="Arial" panose="020B0604020202020204" pitchFamily="34" charset="0"/>
            </a:endParaRPr>
          </a:p>
        </p:txBody>
      </p:sp>
      <p:sp>
        <p:nvSpPr>
          <p:cNvPr id="20"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spd="med"/>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7026" name="Rectangle 2"/>
          <p:cNvSpPr>
            <a:spLocks noGrp="1" noChangeArrowheads="1"/>
          </p:cNvSpPr>
          <p:nvPr>
            <p:ph type="ctrTitle"/>
          </p:nvPr>
        </p:nvSpPr>
        <p:spPr/>
        <p:txBody>
          <a:bodyPr/>
          <a:lstStyle/>
          <a:p>
            <a:pPr eaLnBrk="1" hangingPunct="1">
              <a:defRPr/>
            </a:pPr>
            <a:r>
              <a:rPr lang="en-US"/>
              <a:t>Dinosaurs &amp; Kids - 3</a:t>
            </a:r>
          </a:p>
        </p:txBody>
      </p:sp>
      <p:pic>
        <p:nvPicPr>
          <p:cNvPr id="762882" name="Picture 3" descr="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2242" name="Rectangle 2"/>
          <p:cNvSpPr>
            <a:spLocks noGrp="1" noChangeArrowheads="1"/>
          </p:cNvSpPr>
          <p:nvPr>
            <p:ph type="title"/>
          </p:nvPr>
        </p:nvSpPr>
        <p:spPr/>
        <p:txBody>
          <a:bodyPr/>
          <a:lstStyle/>
          <a:p>
            <a:pPr eaLnBrk="1" hangingPunct="1">
              <a:defRPr/>
            </a:pPr>
            <a:r>
              <a:rPr lang="en-US"/>
              <a:t>Grand Canyon--yellowish</a:t>
            </a:r>
          </a:p>
        </p:txBody>
      </p:sp>
      <p:pic>
        <p:nvPicPr>
          <p:cNvPr id="764930" name="Picture 3" descr="Grand Canyon strat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820738"/>
            <a:ext cx="9144000" cy="6113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22244" name="Text Box 4"/>
          <p:cNvSpPr txBox="1">
            <a:spLocks noChangeArrowheads="1"/>
          </p:cNvSpPr>
          <p:nvPr/>
        </p:nvSpPr>
        <p:spPr bwMode="auto">
          <a:xfrm>
            <a:off x="914400" y="152400"/>
            <a:ext cx="7315200" cy="701675"/>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4000" b="1" dirty="0">
                <a:solidFill>
                  <a:srgbClr val="FFFF00"/>
                </a:solidFill>
                <a:latin typeface="Arial" charset="0"/>
                <a:cs typeface="Arial"/>
              </a:rPr>
              <a:t>منتزه غراند كانيون الوطني</a:t>
            </a:r>
            <a:endParaRPr lang="en-US" sz="4000" b="1" dirty="0">
              <a:solidFill>
                <a:srgbClr val="FFFF00"/>
              </a:solidFill>
              <a:latin typeface="Arial" charset="0"/>
              <a:cs typeface="Arial"/>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4290" name="Rectangle 2"/>
          <p:cNvSpPr>
            <a:spLocks noGrp="1" noChangeArrowheads="1"/>
          </p:cNvSpPr>
          <p:nvPr>
            <p:ph type="ctrTitle"/>
          </p:nvPr>
        </p:nvSpPr>
        <p:spPr/>
        <p:txBody>
          <a:bodyPr/>
          <a:lstStyle/>
          <a:p>
            <a:pPr eaLnBrk="1" hangingPunct="1">
              <a:defRPr/>
            </a:pPr>
            <a:r>
              <a:rPr lang="en-US"/>
              <a:t>UK – British Museum on Natural History</a:t>
            </a:r>
          </a:p>
        </p:txBody>
      </p:sp>
      <p:sp>
        <p:nvSpPr>
          <p:cNvPr id="3724291" name="Rectangle 3"/>
          <p:cNvSpPr>
            <a:spLocks noGrp="1" noChangeArrowheads="1"/>
          </p:cNvSpPr>
          <p:nvPr>
            <p:ph type="subTitle" idx="1"/>
          </p:nvPr>
        </p:nvSpPr>
        <p:spPr/>
        <p:txBody>
          <a:bodyPr/>
          <a:lstStyle/>
          <a:p>
            <a:pPr eaLnBrk="1" hangingPunct="1">
              <a:defRPr/>
            </a:pPr>
            <a:endParaRPr lang="en-US"/>
          </a:p>
        </p:txBody>
      </p:sp>
      <p:pic>
        <p:nvPicPr>
          <p:cNvPr id="766979" name="Picture 4" descr="137-3796_IM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24293" name="Text Box 5"/>
          <p:cNvSpPr txBox="1">
            <a:spLocks noChangeArrowheads="1"/>
          </p:cNvSpPr>
          <p:nvPr/>
        </p:nvSpPr>
        <p:spPr bwMode="auto">
          <a:xfrm>
            <a:off x="0" y="6400800"/>
            <a:ext cx="5257800" cy="461665"/>
          </a:xfrm>
          <a:prstGeom prst="rect">
            <a:avLst/>
          </a:prstGeom>
          <a:solidFill>
            <a:schemeClr val="tx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b="1" dirty="0">
                <a:solidFill>
                  <a:srgbClr val="FFFF00"/>
                </a:solidFill>
                <a:latin typeface="Arial" charset="0"/>
                <a:cs typeface="Arial"/>
              </a:rPr>
              <a:t>متحف التاريخ الطبيعي، لندن</a:t>
            </a:r>
            <a:endParaRPr lang="en-US" b="1" dirty="0">
              <a:solidFill>
                <a:srgbClr val="FFFF00"/>
              </a:solidFill>
              <a:latin typeface="Arial" charset="0"/>
              <a:cs typeface="Arial"/>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22"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High School biology textbooks 2006</a:t>
            </a:r>
          </a:p>
        </p:txBody>
      </p:sp>
      <p:pic>
        <p:nvPicPr>
          <p:cNvPr id="769026" name="Picture 3" descr="HS textbook--Glencoe Science Biolo#118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42963" y="685800"/>
            <a:ext cx="2098675"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69027" name="Picture 4" descr="HS Textbook--Prentice Hall Biology#1186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00600" y="3581400"/>
            <a:ext cx="2124075"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69028" name="Picture 5" descr="HS textbook--Holt Biology Textboo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803775" y="685800"/>
            <a:ext cx="21209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82726" name="Text Box 6"/>
          <p:cNvSpPr txBox="1">
            <a:spLocks noChangeArrowheads="1"/>
          </p:cNvSpPr>
          <p:nvPr/>
        </p:nvSpPr>
        <p:spPr bwMode="auto">
          <a:xfrm>
            <a:off x="6934200" y="3581400"/>
            <a:ext cx="1981200"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spcBef>
                <a:spcPct val="50000"/>
              </a:spcBef>
              <a:defRPr/>
            </a:pPr>
            <a:r>
              <a:rPr lang="ar-JO" sz="2800" b="1" dirty="0">
                <a:solidFill>
                  <a:srgbClr val="FFFF00"/>
                </a:solidFill>
                <a:latin typeface="Arial" panose="020B0604020202020204" pitchFamily="34" charset="0"/>
                <a:cs typeface="Arial" panose="020B0604020202020204" pitchFamily="34" charset="0"/>
              </a:rPr>
              <a:t>برنتيس     هول</a:t>
            </a:r>
            <a:endParaRPr lang="en-US" sz="2800" b="1" dirty="0">
              <a:solidFill>
                <a:srgbClr val="FFFF00"/>
              </a:solidFill>
              <a:latin typeface="Arial" panose="020B0604020202020204" pitchFamily="34" charset="0"/>
              <a:cs typeface="Arial" panose="020B0604020202020204" pitchFamily="34" charset="0"/>
            </a:endParaRPr>
          </a:p>
        </p:txBody>
      </p:sp>
      <p:sp>
        <p:nvSpPr>
          <p:cNvPr id="4382727" name="Text Box 7"/>
          <p:cNvSpPr txBox="1">
            <a:spLocks noChangeArrowheads="1"/>
          </p:cNvSpPr>
          <p:nvPr/>
        </p:nvSpPr>
        <p:spPr bwMode="auto">
          <a:xfrm>
            <a:off x="6096000" y="685800"/>
            <a:ext cx="25146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2800" b="1" dirty="0">
                <a:solidFill>
                  <a:srgbClr val="FFFF00"/>
                </a:solidFill>
                <a:latin typeface="Arial" panose="020B0604020202020204" pitchFamily="34" charset="0"/>
                <a:cs typeface="Arial" panose="020B0604020202020204" pitchFamily="34" charset="0"/>
              </a:rPr>
              <a:t>هولت</a:t>
            </a:r>
            <a:endParaRPr lang="en-US" sz="2800" b="1" dirty="0">
              <a:solidFill>
                <a:srgbClr val="FFFF00"/>
              </a:solidFill>
              <a:latin typeface="Arial" panose="020B0604020202020204" pitchFamily="34" charset="0"/>
              <a:cs typeface="Arial" panose="020B0604020202020204" pitchFamily="34" charset="0"/>
            </a:endParaRPr>
          </a:p>
        </p:txBody>
      </p:sp>
      <p:sp>
        <p:nvSpPr>
          <p:cNvPr id="4382728" name="Text Box 8"/>
          <p:cNvSpPr txBox="1">
            <a:spLocks noChangeArrowheads="1"/>
          </p:cNvSpPr>
          <p:nvPr/>
        </p:nvSpPr>
        <p:spPr bwMode="auto">
          <a:xfrm>
            <a:off x="2514600" y="685800"/>
            <a:ext cx="2514600"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2800" b="1" dirty="0">
                <a:solidFill>
                  <a:srgbClr val="FFFF00"/>
                </a:solidFill>
                <a:latin typeface="Arial" panose="020B0604020202020204" pitchFamily="34" charset="0"/>
                <a:cs typeface="Arial" panose="020B0604020202020204" pitchFamily="34" charset="0"/>
              </a:rPr>
              <a:t>جلينكو</a:t>
            </a:r>
            <a:endParaRPr lang="en-US" sz="2800" b="1" dirty="0">
              <a:solidFill>
                <a:srgbClr val="FFFF00"/>
              </a:solidFill>
              <a:latin typeface="Arial" panose="020B0604020202020204" pitchFamily="34" charset="0"/>
              <a:cs typeface="Arial" panose="020B0604020202020204" pitchFamily="34" charset="0"/>
            </a:endParaRPr>
          </a:p>
        </p:txBody>
      </p:sp>
      <p:pic>
        <p:nvPicPr>
          <p:cNvPr id="769032" name="Picture 9" descr="Biology Boo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838200" y="3586163"/>
            <a:ext cx="2117725" cy="2662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82730" name="Text Box 10"/>
          <p:cNvSpPr txBox="1">
            <a:spLocks noChangeArrowheads="1"/>
          </p:cNvSpPr>
          <p:nvPr/>
        </p:nvSpPr>
        <p:spPr bwMode="auto">
          <a:xfrm>
            <a:off x="2971800" y="3581400"/>
            <a:ext cx="19812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defRPr/>
            </a:pPr>
            <a:r>
              <a:rPr lang="ar-JO" sz="2800" b="1" dirty="0">
                <a:solidFill>
                  <a:srgbClr val="FFFF00"/>
                </a:solidFill>
                <a:latin typeface="Arial" panose="020B0604020202020204" pitchFamily="34" charset="0"/>
                <a:cs typeface="Arial" panose="020B0604020202020204" pitchFamily="34" charset="0"/>
              </a:rPr>
              <a:t>ميلر-ليفين</a:t>
            </a:r>
            <a:endParaRPr lang="en-US" sz="2800" b="1" dirty="0">
              <a:solidFill>
                <a:srgbClr val="FFFF00"/>
              </a:solidFill>
              <a:latin typeface="Arial" panose="020B0604020202020204" pitchFamily="34" charset="0"/>
              <a:cs typeface="Arial" panose="020B0604020202020204" pitchFamily="34" charset="0"/>
            </a:endParaRPr>
          </a:p>
        </p:txBody>
      </p:sp>
      <p:pic>
        <p:nvPicPr>
          <p:cNvPr id="2" name="Picture 1" descr="evolutionexposed_lg.gif"/>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rot="-1086142">
            <a:off x="2670087" y="662671"/>
            <a:ext cx="3711575" cy="5678253"/>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12" name="Text Box 16"/>
          <p:cNvSpPr txBox="1">
            <a:spLocks noChangeArrowheads="1"/>
          </p:cNvSpPr>
          <p:nvPr/>
        </p:nvSpPr>
        <p:spPr bwMode="auto">
          <a:xfrm rot="-1060077">
            <a:off x="8993188" y="1250583"/>
            <a:ext cx="3541712" cy="83099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spcBef>
                <a:spcPct val="50000"/>
              </a:spcBef>
            </a:pPr>
            <a:r>
              <a:rPr lang="ar-JO" altLang="zh-CN" sz="4800" b="1" dirty="0">
                <a:solidFill>
                  <a:srgbClr val="FFFFFF"/>
                </a:solidFill>
                <a:latin typeface="Arial" panose="020B0604020202020204" pitchFamily="34" charset="0"/>
                <a:ea typeface="SimSun" charset="0"/>
                <a:cs typeface="Arial" panose="020B0604020202020204" pitchFamily="34" charset="0"/>
              </a:rPr>
              <a:t>التطور  مكشوف</a:t>
            </a:r>
            <a:endParaRPr lang="zh-CN" altLang="en-US" sz="4800" b="1" dirty="0">
              <a:solidFill>
                <a:srgbClr val="FFFFFF"/>
              </a:solidFill>
              <a:latin typeface="Arial" panose="020B0604020202020204" pitchFamily="34" charset="0"/>
              <a:ea typeface="SimSun" charset="0"/>
              <a:cs typeface="Arial" panose="020B0604020202020204" pitchFamily="34" charset="0"/>
            </a:endParaRPr>
          </a:p>
        </p:txBody>
      </p:sp>
      <p:sp>
        <p:nvSpPr>
          <p:cNvPr id="13"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1"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63685"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0"/>
            <a:ext cx="8534400" cy="6845300"/>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 name="Title 1"/>
          <p:cNvSpPr>
            <a:spLocks noGrp="1"/>
          </p:cNvSpPr>
          <p:nvPr>
            <p:ph type="title" idx="4294967295"/>
          </p:nvPr>
        </p:nvSpPr>
        <p:spPr>
          <a:xfrm>
            <a:off x="457200" y="-914400"/>
            <a:ext cx="8229600" cy="1143000"/>
          </a:xfrm>
        </p:spPr>
        <p:txBody>
          <a:bodyPr/>
          <a:lstStyle/>
          <a:p>
            <a:pPr>
              <a:defRPr/>
            </a:pPr>
            <a:r>
              <a:rPr lang="ar-JO" b="1" dirty="0">
                <a:latin typeface="Arial" panose="020B0604020202020204" pitchFamily="34" charset="0"/>
                <a:cs typeface="Arial" panose="020B0604020202020204" pitchFamily="34" charset="0"/>
              </a:rPr>
              <a:t>جامعة مينيسوتا دولوث</a:t>
            </a:r>
            <a:endParaRPr lang="en-US" b="1" dirty="0">
              <a:latin typeface="Arial" panose="020B0604020202020204" pitchFamily="34" charset="0"/>
              <a:cs typeface="Arial" panose="020B0604020202020204" pitchFamily="34" charset="0"/>
            </a:endParaRP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1937"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1938" name="Rectangle 4"/>
          <p:cNvSpPr>
            <a:spLocks noGrp="1"/>
          </p:cNvSpPr>
          <p:nvPr>
            <p:ph type="title" idx="4294967295"/>
          </p:nvPr>
        </p:nvSpPr>
        <p:spPr>
          <a:xfrm>
            <a:off x="468313" y="-1274763"/>
            <a:ext cx="8229600" cy="1143000"/>
          </a:xfrm>
        </p:spPr>
        <p:txBody>
          <a:bodyPr/>
          <a:lstStyle/>
          <a:p>
            <a:pPr eaLnBrk="1" hangingPunct="1"/>
            <a:r>
              <a:rPr lang="en-US">
                <a:latin typeface="Calibri" charset="0"/>
                <a:ea typeface="ＭＳ Ｐゴシック" charset="0"/>
                <a:cs typeface="ＭＳ Ｐゴシック" charset="0"/>
              </a:rPr>
              <a:t>Santa</a:t>
            </a:r>
          </a:p>
        </p:txBody>
      </p:sp>
      <p:sp>
        <p:nvSpPr>
          <p:cNvPr id="551939"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charset="0"/>
              </a:rPr>
              <a:t>1</a:t>
            </a:r>
            <a:endParaRPr lang="en-US" b="1" dirty="0">
              <a:solidFill>
                <a:srgbClr val="FFFFFF"/>
              </a:solidFill>
              <a:latin typeface="Arial" charset="0"/>
            </a:endParaRP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3650" name="Rectangle 2"/>
          <p:cNvSpPr>
            <a:spLocks noGrp="1" noChangeArrowheads="1"/>
          </p:cNvSpPr>
          <p:nvPr>
            <p:ph type="title" idx="4294967295"/>
          </p:nvPr>
        </p:nvSpPr>
        <p:spPr/>
        <p:txBody>
          <a:bodyPr/>
          <a:lstStyle/>
          <a:p>
            <a:pPr eaLnBrk="1" hangingPunct="1">
              <a:defRPr/>
            </a:pPr>
            <a:r>
              <a:rPr lang="en-US" dirty="0"/>
              <a:t>Turning </a:t>
            </a:r>
            <a:r>
              <a:rPr lang="en-US" altLang="ja-JP" dirty="0"/>
              <a:t>"</a:t>
            </a:r>
            <a:r>
              <a:rPr lang="en-US" dirty="0"/>
              <a:t>Jews</a:t>
            </a:r>
            <a:r>
              <a:rPr lang="en-US" altLang="ja-JP" dirty="0"/>
              <a:t>"</a:t>
            </a:r>
            <a:r>
              <a:rPr lang="en-US" dirty="0"/>
              <a:t> into </a:t>
            </a:r>
            <a:r>
              <a:rPr lang="en-US" altLang="ja-JP" dirty="0"/>
              <a:t>"</a:t>
            </a:r>
            <a:r>
              <a:rPr lang="en-US" dirty="0"/>
              <a:t>Greeks</a:t>
            </a:r>
            <a:r>
              <a:rPr lang="en-US" altLang="ja-JP" dirty="0"/>
              <a:t>"</a:t>
            </a:r>
            <a:r>
              <a:rPr lang="en-US" dirty="0"/>
              <a:t> 02027</a:t>
            </a:r>
          </a:p>
        </p:txBody>
      </p:sp>
      <p:pic>
        <p:nvPicPr>
          <p:cNvPr id="773122" name="Picture 9" descr="\\.psf\Host\Volumes\PresTeam\Maria Murphy\Keynote\TM_reworked_Slides\Greeks into Jews\Turning Jews into Greeks 02027.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73123" name="Picture 4" descr="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4572000"/>
            <a:ext cx="1917700" cy="1622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43655" name="Text Box 7"/>
          <p:cNvSpPr txBox="1">
            <a:spLocks noChangeArrowheads="1"/>
          </p:cNvSpPr>
          <p:nvPr/>
        </p:nvSpPr>
        <p:spPr bwMode="auto">
          <a:xfrm>
            <a:off x="914400" y="533400"/>
            <a:ext cx="7315200" cy="14219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lnSpc>
                <a:spcPct val="90000"/>
              </a:lnSpc>
              <a:spcBef>
                <a:spcPct val="50000"/>
              </a:spcBef>
              <a:defRPr/>
            </a:pPr>
            <a:r>
              <a:rPr lang="ar-JO" sz="4800" b="1" dirty="0">
                <a:solidFill>
                  <a:srgbClr val="FFFF00"/>
                </a:solidFill>
                <a:cs typeface="Arial" charset="0"/>
              </a:rPr>
              <a:t>تحويل أطفال الكنيسة               إلى مشككين</a:t>
            </a:r>
            <a:endParaRPr lang="en-US" sz="4800" b="1" dirty="0">
              <a:solidFill>
                <a:srgbClr val="FFFF00"/>
              </a:solidFill>
              <a:cs typeface="Arial" charset="0"/>
            </a:endParaRPr>
          </a:p>
        </p:txBody>
      </p:sp>
      <p:grpSp>
        <p:nvGrpSpPr>
          <p:cNvPr id="2056" name="Group 3"/>
          <p:cNvGrpSpPr>
            <a:grpSpLocks/>
          </p:cNvGrpSpPr>
          <p:nvPr/>
        </p:nvGrpSpPr>
        <p:grpSpPr bwMode="auto">
          <a:xfrm>
            <a:off x="6934200" y="4470400"/>
            <a:ext cx="2052638" cy="1835150"/>
            <a:chOff x="6929780" y="4495800"/>
            <a:chExt cx="2052295" cy="1834610"/>
          </a:xfrm>
        </p:grpSpPr>
        <p:pic>
          <p:nvPicPr>
            <p:cNvPr id="773130" name="Picture 10" descr="\\.psf\Host\Volumes\PresTeam\Maria Murphy\Keynote\TM_reworked_Slides\Greeks into Jews\Ape_Woman.pn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32769" y="4855808"/>
              <a:ext cx="914343" cy="11384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73131" name="Picture 11" descr="\\.psf\Host\Volumes\PresTeam\Maria Murphy\Keynote\TM_reworked_Slides\Greeks into Jews\Ape_Man.png"/>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929780" y="4495800"/>
              <a:ext cx="995020" cy="1246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73132" name="Picture 12" descr="\\.psf\Host\Volumes\PresTeam\Maria Murphy\Keynote\TM_reworked_Slides\Greeks into Jews\Ape_boy.png"/>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8139445" y="5425031"/>
              <a:ext cx="842630" cy="905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773128" name="Rectangle 1"/>
          <p:cNvSpPr>
            <a:spLocks noChangeArrowheads="1"/>
          </p:cNvSpPr>
          <p:nvPr/>
        </p:nvSpPr>
        <p:spPr bwMode="auto">
          <a:xfrm>
            <a:off x="2022475" y="3162300"/>
            <a:ext cx="5245100" cy="3013075"/>
          </a:xfrm>
          <a:prstGeom prst="rect">
            <a:avLst/>
          </a:prstGeom>
          <a:solidFill>
            <a:srgbClr val="003399"/>
          </a:solidFill>
          <a:ln w="25400">
            <a:solidFill>
              <a:srgbClr val="003366"/>
            </a:solidFill>
            <a:miter lim="800000"/>
            <a:headEnd/>
            <a:tailEnd/>
          </a:ln>
        </p:spPr>
        <p:txBody>
          <a:bodyPr anchor="ctr"/>
          <a:lstStyle/>
          <a:p>
            <a:pPr algn="ctr" eaLnBrk="1" hangingPunct="1"/>
            <a:endParaRPr lang="en-US" sz="1800">
              <a:solidFill>
                <a:srgbClr val="FFFFFF"/>
              </a:solidFill>
              <a:latin typeface="Arial" charset="0"/>
              <a:cs typeface="Arial" charset="0"/>
            </a:endParaRPr>
          </a:p>
        </p:txBody>
      </p:sp>
      <p:sp>
        <p:nvSpPr>
          <p:cNvPr id="7176" name="Text Box 8"/>
          <p:cNvSpPr txBox="1">
            <a:spLocks noChangeArrowheads="1"/>
          </p:cNvSpPr>
          <p:nvPr/>
        </p:nvSpPr>
        <p:spPr bwMode="auto">
          <a:xfrm>
            <a:off x="2819400" y="3784600"/>
            <a:ext cx="3733800" cy="1577804"/>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lgn="ctr">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algn="ctr" eaLnBrk="1" hangingPunct="1">
              <a:lnSpc>
                <a:spcPct val="80000"/>
              </a:lnSpc>
              <a:defRPr/>
            </a:pPr>
            <a:r>
              <a:rPr lang="ar-JO" sz="4000" b="1"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pitchFamily="34" charset="0"/>
                <a:ea typeface="ＭＳ Ｐゴシック"/>
              </a:rPr>
              <a:t>إعلام             وتعليم          علماني</a:t>
            </a:r>
            <a:endParaRPr lang="en-US" sz="4000" b="1"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Arial Black" pitchFamily="34" charset="0"/>
              <a:ea typeface="ＭＳ Ｐゴシック"/>
            </a:endParaRPr>
          </a:p>
        </p:txBody>
      </p:sp>
      <p:sp>
        <p:nvSpPr>
          <p:cNvPr id="1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
        <p:nvSpPr>
          <p:cNvPr id="3" name="Rectangle 2">
            <a:extLst>
              <a:ext uri="{FF2B5EF4-FFF2-40B4-BE49-F238E27FC236}">
                <a16:creationId xmlns:a16="http://schemas.microsoft.com/office/drawing/2014/main" id="{426A0D8C-2260-72C2-CE7F-05A4BC4D55BC}"/>
              </a:ext>
            </a:extLst>
          </p:cNvPr>
          <p:cNvSpPr/>
          <p:nvPr/>
        </p:nvSpPr>
        <p:spPr bwMode="auto">
          <a:xfrm>
            <a:off x="0" y="1955327"/>
            <a:ext cx="2022475" cy="1165697"/>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مؤمنون </a:t>
            </a:r>
          </a:p>
          <a:p>
            <a:pPr marL="0" marR="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بالكتاب المقدس</a:t>
            </a:r>
            <a:endParaRPr kumimoji="0" lang="en-US" sz="28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EDB2CEF4-1481-2322-8EB7-41FDED702DA2}"/>
              </a:ext>
            </a:extLst>
          </p:cNvPr>
          <p:cNvSpPr/>
          <p:nvPr/>
        </p:nvSpPr>
        <p:spPr bwMode="auto">
          <a:xfrm>
            <a:off x="7267574" y="2387600"/>
            <a:ext cx="1876425" cy="733424"/>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تطوريون</a:t>
            </a:r>
            <a:endParaRPr kumimoji="0" lang="en-US" sz="28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2056"/>
                                        </p:tgtEl>
                                        <p:attrNameLst>
                                          <p:attrName>style.visibility</p:attrName>
                                        </p:attrNameLst>
                                      </p:cBhvr>
                                      <p:to>
                                        <p:strVal val="visible"/>
                                      </p:to>
                                    </p:set>
                                    <p:anim calcmode="lin" valueType="num">
                                      <p:cBhvr>
                                        <p:cTn id="7" dur="500" fill="hold"/>
                                        <p:tgtEl>
                                          <p:spTgt spid="2056"/>
                                        </p:tgtEl>
                                        <p:attrNameLst>
                                          <p:attrName>ppt_w</p:attrName>
                                        </p:attrNameLst>
                                      </p:cBhvr>
                                      <p:tavLst>
                                        <p:tav tm="0">
                                          <p:val>
                                            <p:fltVal val="0"/>
                                          </p:val>
                                        </p:tav>
                                        <p:tav tm="100000">
                                          <p:val>
                                            <p:strVal val="#ppt_w"/>
                                          </p:val>
                                        </p:tav>
                                      </p:tavLst>
                                    </p:anim>
                                    <p:anim calcmode="lin" valueType="num">
                                      <p:cBhvr>
                                        <p:cTn id="8" dur="500" fill="hold"/>
                                        <p:tgtEl>
                                          <p:spTgt spid="2056"/>
                                        </p:tgtEl>
                                        <p:attrNameLst>
                                          <p:attrName>ppt_h</p:attrName>
                                        </p:attrNameLst>
                                      </p:cBhvr>
                                      <p:tavLst>
                                        <p:tav tm="0">
                                          <p:val>
                                            <p:fltVal val="0"/>
                                          </p:val>
                                        </p:tav>
                                        <p:tav tm="100000">
                                          <p:val>
                                            <p:strVal val="#ppt_h"/>
                                          </p:val>
                                        </p:tav>
                                      </p:tavLst>
                                    </p:anim>
                                    <p:animEffect transition="in" filter="fade">
                                      <p:cBhvr>
                                        <p:cTn id="9" dur="500"/>
                                        <p:tgtEl>
                                          <p:spTgt spid="20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6898" name="Rectangle 2"/>
          <p:cNvSpPr>
            <a:spLocks noGrp="1" noChangeArrowheads="1"/>
          </p:cNvSpPr>
          <p:nvPr>
            <p:ph type="title" idx="4294967295"/>
          </p:nvPr>
        </p:nvSpPr>
        <p:spPr/>
        <p:txBody>
          <a:bodyPr/>
          <a:lstStyle/>
          <a:p>
            <a:pPr eaLnBrk="1" hangingPunct="1">
              <a:defRPr/>
            </a:pPr>
            <a:r>
              <a:rPr lang="en-US"/>
              <a:t>Christian College 1</a:t>
            </a:r>
          </a:p>
        </p:txBody>
      </p:sp>
      <p:pic>
        <p:nvPicPr>
          <p:cNvPr id="775170" name="Picture 4" descr="\\.psf\Host\Users\mmurphy\Desktop\000 For Maria to layer for Russia.007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5171" name="TextBox 1"/>
          <p:cNvSpPr txBox="1">
            <a:spLocks noChangeArrowheads="1"/>
          </p:cNvSpPr>
          <p:nvPr/>
        </p:nvSpPr>
        <p:spPr bwMode="auto">
          <a:xfrm>
            <a:off x="2743200" y="457200"/>
            <a:ext cx="205740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انا هنا               ومستعد لتعلم           كلمة الله</a:t>
            </a:r>
            <a:endParaRPr lang="en-US" sz="1800" b="1" dirty="0">
              <a:solidFill>
                <a:srgbClr val="000000"/>
              </a:solidFill>
              <a:latin typeface="Arial" charset="0"/>
              <a:cs typeface="Arial" charset="0"/>
            </a:endParaRPr>
          </a:p>
        </p:txBody>
      </p:sp>
      <p:sp>
        <p:nvSpPr>
          <p:cNvPr id="775172" name="TextBox 4"/>
          <p:cNvSpPr txBox="1">
            <a:spLocks noChangeArrowheads="1"/>
          </p:cNvSpPr>
          <p:nvPr/>
        </p:nvSpPr>
        <p:spPr bwMode="auto">
          <a:xfrm>
            <a:off x="5715000" y="595313"/>
            <a:ext cx="205740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charset="0"/>
                <a:cs typeface="Arial" charset="0"/>
              </a:rPr>
              <a:t>أهلا بك                  في الكلية          المسيحية</a:t>
            </a:r>
            <a:endParaRPr lang="en-US" sz="1800" b="1" dirty="0">
              <a:solidFill>
                <a:srgbClr val="000000"/>
              </a:solidFill>
              <a:latin typeface="Arial" charset="0"/>
              <a:cs typeface="Arial" charset="0"/>
            </a:endParaRPr>
          </a:p>
        </p:txBody>
      </p:sp>
      <p:sp>
        <p:nvSpPr>
          <p:cNvPr id="775173" name="TextBox 5"/>
          <p:cNvSpPr txBox="1">
            <a:spLocks noChangeArrowheads="1"/>
          </p:cNvSpPr>
          <p:nvPr/>
        </p:nvSpPr>
        <p:spPr bwMode="auto">
          <a:xfrm>
            <a:off x="228600" y="2209800"/>
            <a:ext cx="990600"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2000" b="1" dirty="0">
                <a:solidFill>
                  <a:srgbClr val="000000"/>
                </a:solidFill>
                <a:latin typeface="Arial" charset="0"/>
                <a:cs typeface="Arial" charset="0"/>
              </a:rPr>
              <a:t>مقدمة الكتاب الكقدس</a:t>
            </a:r>
            <a:endParaRPr lang="en-US" sz="2000" b="1" dirty="0">
              <a:solidFill>
                <a:srgbClr val="000000"/>
              </a:solidFill>
              <a:latin typeface="Arial" charset="0"/>
              <a:cs typeface="Arial" charset="0"/>
            </a:endParaRPr>
          </a:p>
        </p:txBody>
      </p:sp>
      <p:sp>
        <p:nvSpPr>
          <p:cNvPr id="775174" name="TextBox 2"/>
          <p:cNvSpPr txBox="1">
            <a:spLocks noChangeArrowheads="1"/>
          </p:cNvSpPr>
          <p:nvPr/>
        </p:nvSpPr>
        <p:spPr bwMode="auto">
          <a:xfrm>
            <a:off x="3390900" y="4953000"/>
            <a:ext cx="24003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4000" b="1" dirty="0">
                <a:solidFill>
                  <a:srgbClr val="FFFFFF"/>
                </a:solidFill>
                <a:latin typeface="Arial" charset="0"/>
                <a:cs typeface="Arial" charset="0"/>
              </a:rPr>
              <a:t>تكوين 1-11</a:t>
            </a:r>
            <a:endParaRPr lang="en-US" sz="4000" b="1" dirty="0">
              <a:solidFill>
                <a:srgbClr val="FFFFFF"/>
              </a:solidFill>
              <a:latin typeface="Arial" charset="0"/>
              <a:cs typeface="Arial" charset="0"/>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7922" name="Rectangle 2"/>
          <p:cNvSpPr>
            <a:spLocks noGrp="1" noChangeArrowheads="1"/>
          </p:cNvSpPr>
          <p:nvPr>
            <p:ph type="title" idx="4294967295"/>
          </p:nvPr>
        </p:nvSpPr>
        <p:spPr/>
        <p:txBody>
          <a:bodyPr/>
          <a:lstStyle/>
          <a:p>
            <a:pPr eaLnBrk="1" hangingPunct="1">
              <a:defRPr/>
            </a:pPr>
            <a:r>
              <a:rPr lang="en-US"/>
              <a:t>Christian College 2</a:t>
            </a:r>
          </a:p>
        </p:txBody>
      </p:sp>
      <p:pic>
        <p:nvPicPr>
          <p:cNvPr id="777218" name="Picture 4" descr="\\.psf\Host\Users\mmurphy\Desktop\000 For Maria to layer for Russia.008 copy.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7219" name="TextBox 3"/>
          <p:cNvSpPr txBox="1">
            <a:spLocks noChangeArrowheads="1"/>
          </p:cNvSpPr>
          <p:nvPr/>
        </p:nvSpPr>
        <p:spPr bwMode="auto">
          <a:xfrm>
            <a:off x="3810000" y="609600"/>
            <a:ext cx="48768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cs typeface="Arial" charset="0"/>
              </a:rPr>
              <a:t>الدرس الأول: لا تصدق هذا الجزء</a:t>
            </a:r>
            <a:endParaRPr lang="en-US" b="1" dirty="0">
              <a:solidFill>
                <a:srgbClr val="000000"/>
              </a:solidFill>
              <a:latin typeface="Arial" charset="0"/>
              <a:cs typeface="Arial" charset="0"/>
            </a:endParaRPr>
          </a:p>
        </p:txBody>
      </p:sp>
      <p:sp>
        <p:nvSpPr>
          <p:cNvPr id="777220" name="TextBox 4"/>
          <p:cNvSpPr txBox="1">
            <a:spLocks noChangeArrowheads="1"/>
          </p:cNvSpPr>
          <p:nvPr/>
        </p:nvSpPr>
        <p:spPr bwMode="auto">
          <a:xfrm>
            <a:off x="228600" y="2209800"/>
            <a:ext cx="2057400" cy="1015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2000" b="1" dirty="0">
                <a:solidFill>
                  <a:srgbClr val="000000"/>
                </a:solidFill>
                <a:latin typeface="Arial" charset="0"/>
                <a:cs typeface="Arial" charset="0"/>
              </a:rPr>
              <a:t>مقدمة             الكتاب           المقدس</a:t>
            </a:r>
            <a:endParaRPr lang="en-US" sz="2000" b="1" dirty="0">
              <a:solidFill>
                <a:srgbClr val="000000"/>
              </a:solidFill>
              <a:latin typeface="Arial" charset="0"/>
              <a:cs typeface="Arial" charset="0"/>
            </a:endParaRPr>
          </a:p>
        </p:txBody>
      </p:sp>
      <p:sp>
        <p:nvSpPr>
          <p:cNvPr id="777221" name="TextBox 6"/>
          <p:cNvSpPr txBox="1">
            <a:spLocks noChangeArrowheads="1"/>
          </p:cNvSpPr>
          <p:nvPr/>
        </p:nvSpPr>
        <p:spPr bwMode="auto">
          <a:xfrm rot="9028419">
            <a:off x="7613650" y="1987550"/>
            <a:ext cx="1614488"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eaLnBrk="1" hangingPunct="1"/>
            <a:r>
              <a:rPr lang="ar-JO" sz="4000" b="1" dirty="0">
                <a:solidFill>
                  <a:srgbClr val="FFFFFF"/>
                </a:solidFill>
                <a:latin typeface="Arial" charset="0"/>
                <a:cs typeface="Arial" charset="0"/>
              </a:rPr>
              <a:t>11-1</a:t>
            </a:r>
            <a:endParaRPr lang="en-US" sz="4000" b="1" dirty="0">
              <a:solidFill>
                <a:srgbClr val="FFFFFF"/>
              </a:solidFill>
              <a:latin typeface="Arial" charset="0"/>
              <a:cs typeface="Arial"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3" name="Picture 8" descr="\\.psf\Host\Users\mmurphy\Desktop\000 For Maria to layer for Russia.005 copy.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3714" name="Rectangle 3"/>
          <p:cNvSpPr>
            <a:spLocks/>
          </p:cNvSpPr>
          <p:nvPr/>
        </p:nvSpPr>
        <p:spPr bwMode="auto">
          <a:xfrm>
            <a:off x="785813" y="1101725"/>
            <a:ext cx="728964" cy="6080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ar-EG" altLang="en-US" sz="1800" b="1" dirty="0">
                <a:solidFill>
                  <a:srgbClr val="FFFFFF"/>
                </a:solidFill>
                <a:cs typeface="Arial" panose="020B0604020202020204" pitchFamily="34" charset="0"/>
                <a:sym typeface="Arial" pitchFamily="34" charset="0"/>
              </a:rPr>
              <a:t>زواج </a:t>
            </a:r>
          </a:p>
          <a:p>
            <a:pPr eaLnBrk="1" hangingPunct="1"/>
            <a:r>
              <a:rPr lang="ar-EG" altLang="en-US" sz="1800" b="1" dirty="0">
                <a:solidFill>
                  <a:srgbClr val="FFFFFF"/>
                </a:solidFill>
                <a:cs typeface="Arial" panose="020B0604020202020204" pitchFamily="34" charset="0"/>
                <a:sym typeface="Arial" pitchFamily="34" charset="0"/>
              </a:rPr>
              <a:t>الرجال   </a:t>
            </a:r>
            <a:endParaRPr lang="en-US" altLang="en-US" sz="1800" dirty="0">
              <a:solidFill>
                <a:srgbClr val="000000"/>
              </a:solidFill>
              <a:cs typeface="Arial" panose="020B0604020202020204" pitchFamily="34" charset="0"/>
              <a:sym typeface="Times New Roman" pitchFamily="18" charset="0"/>
            </a:endParaRPr>
          </a:p>
        </p:txBody>
      </p:sp>
      <p:sp>
        <p:nvSpPr>
          <p:cNvPr id="243715" name="Rectangle 4"/>
          <p:cNvSpPr>
            <a:spLocks/>
          </p:cNvSpPr>
          <p:nvPr/>
        </p:nvSpPr>
        <p:spPr bwMode="auto">
          <a:xfrm>
            <a:off x="1982788" y="1143000"/>
            <a:ext cx="1293068" cy="761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26788" tIns="26788" rIns="26788" bIns="26788">
            <a:spAutoFit/>
          </a:bodyPr>
          <a:lstStyle>
            <a:lvl1pPr defTabSz="642938">
              <a:defRPr sz="2400">
                <a:solidFill>
                  <a:schemeClr val="tx1"/>
                </a:solidFill>
                <a:latin typeface="Arial" pitchFamily="34" charset="0"/>
                <a:ea typeface="MS PGothic" pitchFamily="34" charset="-128"/>
              </a:defRPr>
            </a:lvl1pPr>
            <a:lvl2pPr marL="742950" indent="-285750" defTabSz="642938">
              <a:defRPr sz="2400">
                <a:solidFill>
                  <a:schemeClr val="tx1"/>
                </a:solidFill>
                <a:latin typeface="Arial" pitchFamily="34" charset="0"/>
                <a:ea typeface="MS PGothic" pitchFamily="34" charset="-128"/>
              </a:defRPr>
            </a:lvl2pPr>
            <a:lvl3pPr marL="1143000" indent="-228600" defTabSz="642938">
              <a:defRPr sz="2400">
                <a:solidFill>
                  <a:schemeClr val="tx1"/>
                </a:solidFill>
                <a:latin typeface="Arial" pitchFamily="34" charset="0"/>
                <a:ea typeface="MS PGothic" pitchFamily="34" charset="-128"/>
              </a:defRPr>
            </a:lvl3pPr>
            <a:lvl4pPr marL="1600200" indent="-228600" defTabSz="642938">
              <a:defRPr sz="2400">
                <a:solidFill>
                  <a:schemeClr val="tx1"/>
                </a:solidFill>
                <a:latin typeface="Arial" pitchFamily="34" charset="0"/>
                <a:ea typeface="MS PGothic" pitchFamily="34" charset="-128"/>
              </a:defRPr>
            </a:lvl4pPr>
            <a:lvl5pPr marL="2057400" indent="-228600" defTabSz="642938">
              <a:defRPr sz="2400">
                <a:solidFill>
                  <a:schemeClr val="tx1"/>
                </a:solidFill>
                <a:latin typeface="Arial" pitchFamily="34" charset="0"/>
                <a:ea typeface="MS PGothic" pitchFamily="34" charset="-128"/>
              </a:defRPr>
            </a:lvl5pPr>
            <a:lvl6pPr marL="25146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defTabSz="642938"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en-US" altLang="en-US" b="1" dirty="0">
                <a:solidFill>
                  <a:srgbClr val="FFFFFF"/>
                </a:solidFill>
                <a:cs typeface="Arial" panose="020B0604020202020204" pitchFamily="34" charset="0"/>
                <a:sym typeface="Arial" pitchFamily="34" charset="0"/>
              </a:rPr>
              <a:t>   </a:t>
            </a:r>
            <a:r>
              <a:rPr lang="en-US" altLang="en-US" sz="2000" b="1" dirty="0">
                <a:solidFill>
                  <a:srgbClr val="FFFFFF"/>
                </a:solidFill>
                <a:cs typeface="Arial" panose="020B0604020202020204" pitchFamily="34" charset="0"/>
                <a:sym typeface="Arial" pitchFamily="34" charset="0"/>
              </a:rPr>
              <a:t> </a:t>
            </a:r>
            <a:r>
              <a:rPr lang="ar-EG" altLang="en-US" sz="2200" b="1" dirty="0">
                <a:solidFill>
                  <a:srgbClr val="FFFFFF"/>
                </a:solidFill>
                <a:cs typeface="Arial" panose="020B0604020202020204" pitchFamily="34" charset="0"/>
                <a:sym typeface="Arial" pitchFamily="34" charset="0"/>
              </a:rPr>
              <a:t>النسبية الأخلاقية</a:t>
            </a:r>
            <a:endParaRPr lang="en-US" altLang="en-US" sz="2200" b="1" dirty="0">
              <a:solidFill>
                <a:srgbClr val="FFFFFF"/>
              </a:solidFill>
              <a:cs typeface="Arial" panose="020B0604020202020204" pitchFamily="34" charset="0"/>
              <a:sym typeface="Arial" pitchFamily="34" charset="0"/>
            </a:endParaRPr>
          </a:p>
        </p:txBody>
      </p:sp>
      <p:sp>
        <p:nvSpPr>
          <p:cNvPr id="6092805" name="Rectangle 5"/>
          <p:cNvSpPr>
            <a:spLocks/>
          </p:cNvSpPr>
          <p:nvPr/>
        </p:nvSpPr>
        <p:spPr bwMode="auto">
          <a:xfrm>
            <a:off x="5562600" y="5465763"/>
            <a:ext cx="1072007" cy="4849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26788" tIns="26788" rIns="26788" bIns="26788">
            <a:spAutoFit/>
          </a:bodyPr>
          <a:lstStyle/>
          <a:p>
            <a:pPr defTabSz="642938" eaLnBrk="1" hangingPunct="1">
              <a:defRPr/>
            </a:pPr>
            <a:r>
              <a:rPr lang="ar-EG" sz="2800" b="1" dirty="0">
                <a:solidFill>
                  <a:srgbClr val="FFFFFF"/>
                </a:solidFill>
                <a:latin typeface="Arial" panose="020B0604020202020204" pitchFamily="34" charset="0"/>
                <a:cs typeface="Arial" panose="020B0604020202020204" pitchFamily="34" charset="0"/>
                <a:sym typeface="Arial" charset="0"/>
              </a:rPr>
              <a:t>كلمة الله </a:t>
            </a:r>
            <a:endParaRPr lang="en-US" sz="2800" b="1" dirty="0">
              <a:solidFill>
                <a:srgbClr val="FFFFFF"/>
              </a:solidFill>
              <a:latin typeface="Arial" panose="020B0604020202020204" pitchFamily="34" charset="0"/>
              <a:cs typeface="Arial" panose="020B0604020202020204" pitchFamily="34" charset="0"/>
              <a:sym typeface="Arial" charset="0"/>
            </a:endParaRPr>
          </a:p>
        </p:txBody>
      </p:sp>
      <p:sp>
        <p:nvSpPr>
          <p:cNvPr id="6092806" name="Rectangle 6"/>
          <p:cNvSpPr>
            <a:spLocks/>
          </p:cNvSpPr>
          <p:nvPr/>
        </p:nvSpPr>
        <p:spPr bwMode="auto">
          <a:xfrm>
            <a:off x="685800" y="5462589"/>
            <a:ext cx="2230016" cy="4234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26788" tIns="26788" rIns="26788" bIns="26788">
            <a:spAutoFit/>
          </a:bodyPr>
          <a:lstStyle/>
          <a:p>
            <a:pPr algn="ctr" defTabSz="642938" eaLnBrk="1" hangingPunct="1">
              <a:defRPr/>
            </a:pPr>
            <a:r>
              <a:rPr lang="ar-EG" b="1" dirty="0">
                <a:solidFill>
                  <a:srgbClr val="FFFFFF"/>
                </a:solidFill>
                <a:latin typeface="Arial" panose="020B0604020202020204" pitchFamily="34" charset="0"/>
                <a:cs typeface="Arial" panose="020B0604020202020204" pitchFamily="34" charset="0"/>
                <a:sym typeface="Arial" charset="0"/>
              </a:rPr>
              <a:t>كلمة الإنسان</a:t>
            </a:r>
            <a:endParaRPr lang="en-US" sz="2800" b="1" dirty="0">
              <a:solidFill>
                <a:srgbClr val="FFFFFF"/>
              </a:solidFill>
              <a:latin typeface="Arial" panose="020B0604020202020204" pitchFamily="34" charset="0"/>
              <a:cs typeface="Arial" panose="020B0604020202020204" pitchFamily="34" charset="0"/>
              <a:sym typeface="Arial" charset="0"/>
            </a:endParaRPr>
          </a:p>
        </p:txBody>
      </p:sp>
      <p:sp>
        <p:nvSpPr>
          <p:cNvPr id="6092807" name="Rectangle 7"/>
          <p:cNvSpPr>
            <a:spLocks noGrp="1" noChangeArrowheads="1"/>
          </p:cNvSpPr>
          <p:nvPr>
            <p:ph type="title" idx="4294967295"/>
          </p:nvPr>
        </p:nvSpPr>
        <p:spPr>
          <a:xfrm>
            <a:off x="457200" y="-708025"/>
            <a:ext cx="8229600" cy="1143000"/>
          </a:xfrm>
          <a:extLst>
            <a:ext uri="{FAA26D3D-D897-4be2-8F04-BA451C77F1D7}">
              <ma14:placeholderFlag xmlns="" xmlns:ma14="http://schemas.microsoft.com/office/mac/drawingml/2011/main" val="1"/>
            </a:ext>
          </a:extLst>
        </p:spPr>
        <p:txBody>
          <a:bodyPr/>
          <a:lstStyle/>
          <a:p>
            <a:pPr eaLnBrk="1" hangingPunct="1"/>
            <a:r>
              <a:rPr lang="ar-JO" altLang="en-US" sz="1800" dirty="0">
                <a:solidFill>
                  <a:schemeClr val="tx1"/>
                </a:solidFill>
                <a:latin typeface="Arial" panose="020B0604020202020204" pitchFamily="34" charset="0"/>
                <a:cs typeface="Arial" panose="020B0604020202020204" pitchFamily="34" charset="0"/>
              </a:rPr>
              <a:t>مشكلة البالونات – كلمة البشر أم الله</a:t>
            </a:r>
            <a:endParaRPr lang="en-US" altLang="en-US" sz="1800" dirty="0">
              <a:solidFill>
                <a:schemeClr val="tx1"/>
              </a:solidFill>
              <a:latin typeface="Arial" panose="020B0604020202020204" pitchFamily="34" charset="0"/>
              <a:cs typeface="Arial" panose="020B0604020202020204" pitchFamily="34" charset="0"/>
            </a:endParaRPr>
          </a:p>
        </p:txBody>
      </p:sp>
      <p:sp>
        <p:nvSpPr>
          <p:cNvPr id="243719" name="TextBox 7"/>
          <p:cNvSpPr txBox="1">
            <a:spLocks noChangeArrowheads="1"/>
          </p:cNvSpPr>
          <p:nvPr/>
        </p:nvSpPr>
        <p:spPr bwMode="auto">
          <a:xfrm>
            <a:off x="7924800" y="1676400"/>
            <a:ext cx="13716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ar-EG" altLang="en-US" sz="1200" b="1" dirty="0">
                <a:solidFill>
                  <a:srgbClr val="FFFFFF"/>
                </a:solidFill>
                <a:cs typeface="Arial" panose="020B0604020202020204" pitchFamily="34" charset="0"/>
              </a:rPr>
              <a:t>المسيحية</a:t>
            </a:r>
            <a:endParaRPr lang="en-US" altLang="en-US" sz="1200" b="1" dirty="0">
              <a:solidFill>
                <a:srgbClr val="FFFFFF"/>
              </a:solidFill>
              <a:cs typeface="Arial" panose="020B0604020202020204" pitchFamily="34" charset="0"/>
            </a:endParaRPr>
          </a:p>
        </p:txBody>
      </p:sp>
      <p:sp>
        <p:nvSpPr>
          <p:cNvPr id="243720" name="TextBox 8"/>
          <p:cNvSpPr txBox="1">
            <a:spLocks noChangeArrowheads="1"/>
          </p:cNvSpPr>
          <p:nvPr/>
        </p:nvSpPr>
        <p:spPr bwMode="auto">
          <a:xfrm>
            <a:off x="457200" y="2438400"/>
            <a:ext cx="11430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itchFamily="34" charset="0"/>
                <a:ea typeface="MS PGothic" pitchFamily="34" charset="-128"/>
              </a:defRPr>
            </a:lvl1pPr>
            <a:lvl2pPr marL="742950" indent="-285750">
              <a:defRPr sz="2400">
                <a:solidFill>
                  <a:schemeClr val="tx1"/>
                </a:solidFill>
                <a:latin typeface="Arial" pitchFamily="34" charset="0"/>
                <a:ea typeface="MS PGothic" pitchFamily="34" charset="-128"/>
              </a:defRPr>
            </a:lvl2pPr>
            <a:lvl3pPr marL="1143000" indent="-228600">
              <a:defRPr sz="2400">
                <a:solidFill>
                  <a:schemeClr val="tx1"/>
                </a:solidFill>
                <a:latin typeface="Arial" pitchFamily="34" charset="0"/>
                <a:ea typeface="MS PGothic" pitchFamily="34" charset="-128"/>
              </a:defRPr>
            </a:lvl3pPr>
            <a:lvl4pPr marL="1600200" indent="-228600">
              <a:defRPr sz="2400">
                <a:solidFill>
                  <a:schemeClr val="tx1"/>
                </a:solidFill>
                <a:latin typeface="Arial" pitchFamily="34" charset="0"/>
                <a:ea typeface="MS PGothic" pitchFamily="34" charset="-128"/>
              </a:defRPr>
            </a:lvl4pPr>
            <a:lvl5pPr marL="2057400" indent="-228600">
              <a:defRPr sz="2400">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MS PGothic" pitchFamily="34" charset="-128"/>
              </a:defRPr>
            </a:lvl9pPr>
          </a:lstStyle>
          <a:p>
            <a:pPr eaLnBrk="1" hangingPunct="1"/>
            <a:r>
              <a:rPr lang="ar-EG" altLang="en-US" sz="1200" b="1" dirty="0">
                <a:solidFill>
                  <a:srgbClr val="FFFFFF"/>
                </a:solidFill>
                <a:cs typeface="Arial" panose="020B0604020202020204" pitchFamily="34" charset="0"/>
              </a:rPr>
              <a:t>الإنسانية</a:t>
            </a:r>
            <a:endParaRPr lang="en-US" altLang="en-US" sz="1200" b="1" dirty="0">
              <a:solidFill>
                <a:srgbClr val="FFFFFF"/>
              </a:solidFill>
              <a:cs typeface="Arial" panose="020B0604020202020204" pitchFamily="34" charset="0"/>
            </a:endParaRPr>
          </a:p>
        </p:txBody>
      </p:sp>
      <p:sp>
        <p:nvSpPr>
          <p:cNvPr id="6092811" name="TextBox 10"/>
          <p:cNvSpPr txBox="1">
            <a:spLocks noChangeArrowheads="1"/>
          </p:cNvSpPr>
          <p:nvPr/>
        </p:nvSpPr>
        <p:spPr bwMode="auto">
          <a:xfrm>
            <a:off x="6096000" y="115888"/>
            <a:ext cx="41148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eaLnBrk="1" hangingPunct="1">
              <a:defRPr/>
            </a:pPr>
            <a:r>
              <a:rPr lang="ar-EG" sz="3600" b="1" dirty="0">
                <a:solidFill>
                  <a:srgbClr val="FFFFFF"/>
                </a:solidFill>
                <a:latin typeface="Arial" panose="020B0604020202020204" pitchFamily="34" charset="0"/>
                <a:cs typeface="Arial" panose="020B0604020202020204" pitchFamily="34" charset="0"/>
              </a:rPr>
              <a:t>الحل</a:t>
            </a:r>
            <a:endParaRPr lang="en-US" sz="3600" b="1" dirty="0">
              <a:solidFill>
                <a:srgbClr val="FFFFFF"/>
              </a:solidFill>
              <a:latin typeface="Arial" panose="020B0604020202020204" pitchFamily="34" charset="0"/>
              <a:cs typeface="Arial" panose="020B0604020202020204" pitchFamily="34" charset="0"/>
            </a:endParaRPr>
          </a:p>
        </p:txBody>
      </p:sp>
      <p:sp>
        <p:nvSpPr>
          <p:cNvPr id="6092812" name="TextBox 11"/>
          <p:cNvSpPr txBox="1">
            <a:spLocks noChangeArrowheads="1"/>
          </p:cNvSpPr>
          <p:nvPr/>
        </p:nvSpPr>
        <p:spPr bwMode="auto">
          <a:xfrm>
            <a:off x="7000875" y="623888"/>
            <a:ext cx="1716088" cy="36671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lgn="l">
              <a:defRPr>
                <a:solidFill>
                  <a:schemeClr val="tx1"/>
                </a:solidFill>
                <a:latin typeface="Arial" charset="0"/>
                <a:ea typeface="ＭＳ Ｐゴシック" charset="0"/>
              </a:defRPr>
            </a:lvl1pPr>
            <a:lvl2pPr marL="742950" indent="-285750" algn="l">
              <a:defRPr>
                <a:solidFill>
                  <a:schemeClr val="tx1"/>
                </a:solidFill>
                <a:latin typeface="Arial" charset="0"/>
                <a:ea typeface="ＭＳ Ｐゴシック" charset="0"/>
              </a:defRPr>
            </a:lvl2pPr>
            <a:lvl3pPr marL="1143000" indent="-228600" algn="l">
              <a:defRPr>
                <a:solidFill>
                  <a:schemeClr val="tx1"/>
                </a:solidFill>
                <a:latin typeface="Arial" charset="0"/>
                <a:ea typeface="ＭＳ Ｐゴシック" charset="0"/>
              </a:defRPr>
            </a:lvl3pPr>
            <a:lvl4pPr marL="1600200" indent="-228600" algn="l">
              <a:defRPr>
                <a:solidFill>
                  <a:schemeClr val="tx1"/>
                </a:solidFill>
                <a:latin typeface="Arial" charset="0"/>
                <a:ea typeface="ＭＳ Ｐゴシック" charset="0"/>
              </a:defRPr>
            </a:lvl4pPr>
            <a:lvl5pPr marL="2057400" indent="-228600" algn="l">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rtl="1" eaLnBrk="1" hangingPunct="1">
              <a:defRPr/>
            </a:pPr>
            <a:r>
              <a:rPr lang="ar-EG" sz="1800" b="1" dirty="0">
                <a:solidFill>
                  <a:srgbClr val="FFFFFF"/>
                </a:solidFill>
                <a:latin typeface="Arial" panose="020B0604020202020204" pitchFamily="34" charset="0"/>
                <a:cs typeface="Arial" panose="020B0604020202020204" pitchFamily="34" charset="0"/>
              </a:rPr>
              <a:t>أشعياء</a:t>
            </a:r>
            <a:r>
              <a:rPr lang="en-US" sz="1800" b="1" dirty="0">
                <a:solidFill>
                  <a:srgbClr val="FFFFFF"/>
                </a:solidFill>
                <a:latin typeface="Arial" panose="020B0604020202020204" pitchFamily="34" charset="0"/>
                <a:cs typeface="Arial" panose="020B0604020202020204" pitchFamily="34" charset="0"/>
              </a:rPr>
              <a:t> </a:t>
            </a:r>
            <a:r>
              <a:rPr lang="ar-JO" sz="1800" b="1" dirty="0">
                <a:solidFill>
                  <a:srgbClr val="FFFFFF"/>
                </a:solidFill>
                <a:latin typeface="Arial" panose="020B0604020202020204" pitchFamily="34" charset="0"/>
                <a:cs typeface="Arial" panose="020B0604020202020204" pitchFamily="34" charset="0"/>
              </a:rPr>
              <a:t>58: 12</a:t>
            </a:r>
            <a:endParaRPr lang="en-US" sz="18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78466" name="Rectangle 2"/>
          <p:cNvSpPr>
            <a:spLocks noGrp="1" noChangeArrowheads="1"/>
          </p:cNvSpPr>
          <p:nvPr>
            <p:ph type="title"/>
          </p:nvPr>
        </p:nvSpPr>
        <p:spPr/>
        <p:txBody>
          <a:bodyPr/>
          <a:lstStyle/>
          <a:p>
            <a:pPr eaLnBrk="1" hangingPunct="1">
              <a:defRPr/>
            </a:pPr>
            <a:r>
              <a:rPr lang="en-US" dirty="0"/>
              <a:t>I Peter 3:15 NAS</a:t>
            </a:r>
          </a:p>
        </p:txBody>
      </p:sp>
      <p:pic>
        <p:nvPicPr>
          <p:cNvPr id="781314"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78468" name="Text Box 4"/>
          <p:cNvSpPr txBox="1">
            <a:spLocks noChangeArrowheads="1"/>
          </p:cNvSpPr>
          <p:nvPr/>
        </p:nvSpPr>
        <p:spPr bwMode="auto">
          <a:xfrm>
            <a:off x="457200" y="457200"/>
            <a:ext cx="8229600" cy="9144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1 بطرس 3: 15</a:t>
            </a:r>
            <a:endParaRPr lang="en-US" sz="5400" b="1" dirty="0">
              <a:solidFill>
                <a:srgbClr val="00FF00"/>
              </a:solidFill>
              <a:latin typeface="Arial" charset="0"/>
              <a:cs typeface="Arial" charset="0"/>
            </a:endParaRPr>
          </a:p>
        </p:txBody>
      </p:sp>
      <p:sp>
        <p:nvSpPr>
          <p:cNvPr id="6078469" name="Text Box 5"/>
          <p:cNvSpPr txBox="1">
            <a:spLocks noChangeArrowheads="1"/>
          </p:cNvSpPr>
          <p:nvPr/>
        </p:nvSpPr>
        <p:spPr bwMode="auto">
          <a:xfrm>
            <a:off x="914400" y="1670050"/>
            <a:ext cx="7391400" cy="15050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lnSpc>
                <a:spcPct val="90000"/>
              </a:lnSpc>
              <a:defRPr/>
            </a:pPr>
            <a:r>
              <a:rPr lang="ar-JO" sz="3400" b="1" dirty="0">
                <a:solidFill>
                  <a:srgbClr val="FFFFFF"/>
                </a:solidFill>
                <a:latin typeface="Arial" charset="0"/>
                <a:cs typeface="Arial" charset="0"/>
              </a:rPr>
              <a:t>بل قدسوا الرب الإله في قلوبكم </a:t>
            </a:r>
            <a:r>
              <a:rPr lang="ar-JO" sz="3400" b="1" dirty="0">
                <a:solidFill>
                  <a:srgbClr val="FFFF00"/>
                </a:solidFill>
                <a:latin typeface="Arial" charset="0"/>
                <a:cs typeface="Arial" charset="0"/>
              </a:rPr>
              <a:t>مستعدين دائماً لمجاوبة</a:t>
            </a:r>
            <a:r>
              <a:rPr lang="ar-JO" sz="3400" b="1" dirty="0">
                <a:solidFill>
                  <a:srgbClr val="FFFFFF"/>
                </a:solidFill>
                <a:latin typeface="Arial" charset="0"/>
                <a:cs typeface="Arial" charset="0"/>
              </a:rPr>
              <a:t> كل من يسألكم عن سبب الرجاء الذي فيكم بوداعة وخوف</a:t>
            </a:r>
            <a:endParaRPr lang="en-US" sz="3400" b="1" dirty="0">
              <a:solidFill>
                <a:srgbClr val="FFFFFF"/>
              </a:solidFill>
              <a:latin typeface="Arial" charset="0"/>
              <a:cs typeface="Arial" charset="0"/>
            </a:endParaRPr>
          </a:p>
        </p:txBody>
      </p:sp>
      <p:sp>
        <p:nvSpPr>
          <p:cNvPr id="6" name="Text Box 5"/>
          <p:cNvSpPr txBox="1">
            <a:spLocks noChangeArrowheads="1"/>
          </p:cNvSpPr>
          <p:nvPr/>
        </p:nvSpPr>
        <p:spPr bwMode="auto">
          <a:xfrm>
            <a:off x="0" y="5638800"/>
            <a:ext cx="9144000" cy="10895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lnSpc>
                <a:spcPct val="90000"/>
              </a:lnSpc>
              <a:defRPr/>
            </a:pPr>
            <a:r>
              <a:rPr lang="ar-JO" sz="3600" b="1" dirty="0">
                <a:solidFill>
                  <a:srgbClr val="FFFFFF"/>
                </a:solidFill>
                <a:latin typeface="Arial" charset="0"/>
                <a:cs typeface="Arial" charset="0"/>
              </a:rPr>
              <a:t>سفر التكوين أساسي </a:t>
            </a:r>
          </a:p>
          <a:p>
            <a:pPr algn="ctr" eaLnBrk="1" hangingPunct="1">
              <a:lnSpc>
                <a:spcPct val="90000"/>
              </a:lnSpc>
              <a:defRPr/>
            </a:pPr>
            <a:r>
              <a:rPr lang="ar-JO" sz="3600" b="1" dirty="0">
                <a:solidFill>
                  <a:srgbClr val="FFFFFF"/>
                </a:solidFill>
                <a:latin typeface="Arial" charset="0"/>
                <a:cs typeface="Arial" charset="0"/>
              </a:rPr>
              <a:t>لمصداقية وأصالة </a:t>
            </a:r>
            <a:r>
              <a:rPr lang="ar-JO" sz="3600" b="1" dirty="0">
                <a:solidFill>
                  <a:srgbClr val="FFFF00"/>
                </a:solidFill>
                <a:latin typeface="Arial" charset="0"/>
                <a:cs typeface="Arial" charset="0"/>
              </a:rPr>
              <a:t>الكتاب المقدس</a:t>
            </a:r>
            <a:endParaRPr lang="en-US" sz="3600" b="1" dirty="0">
              <a:solidFill>
                <a:srgbClr val="FFFF00"/>
              </a:solidFill>
              <a:latin typeface="Arial" charset="0"/>
              <a:cs typeface="Arial"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83362" name="Picture 2" descr="Treatment 1"/>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3363" name="Rectangle 4" hidden="1"/>
          <p:cNvSpPr>
            <a:spLocks noGrp="1"/>
          </p:cNvSpPr>
          <p:nvPr>
            <p:ph type="title" idx="4294967295"/>
          </p:nvPr>
        </p:nvSpPr>
        <p:spPr/>
        <p:txBody>
          <a:bodyPr/>
          <a:lstStyle/>
          <a:p>
            <a:pPr eaLnBrk="1" hangingPunct="1"/>
            <a:r>
              <a:rPr lang="en-US">
                <a:latin typeface="Candara" charset="0"/>
                <a:ea typeface="ＭＳ Ｐゴシック" charset="0"/>
              </a:rPr>
              <a:t>AiG web site #1</a:t>
            </a: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fade/>
  </p:transition>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3763202" name="Rectangle 2"/>
          <p:cNvSpPr>
            <a:spLocks noGrp="1" noChangeArrowheads="1"/>
          </p:cNvSpPr>
          <p:nvPr>
            <p:ph type="title"/>
          </p:nvPr>
        </p:nvSpPr>
        <p:spPr>
          <a:xfrm>
            <a:off x="457200" y="477603"/>
            <a:ext cx="8229600" cy="1191095"/>
          </a:xfrm>
          <a:solidFill>
            <a:schemeClr val="tx1"/>
          </a:solidFill>
        </p:spPr>
        <p:txBody>
          <a:bodyPr>
            <a:spAutoFit/>
          </a:bodyPr>
          <a:lstStyle/>
          <a:p>
            <a:pPr>
              <a:lnSpc>
                <a:spcPct val="85000"/>
              </a:lnSpc>
              <a:spcBef>
                <a:spcPct val="50000"/>
              </a:spcBef>
              <a:defRPr/>
            </a:pPr>
            <a:r>
              <a:rPr lang="ar-JO" sz="4200" b="1" kern="1200" dirty="0">
                <a:solidFill>
                  <a:schemeClr val="bg1"/>
                </a:solidFill>
                <a:effectLst>
                  <a:outerShdw blurRad="50800" dist="63500" dir="2700000" algn="tl" rotWithShape="0">
                    <a:srgbClr val="000000"/>
                  </a:outerShdw>
                </a:effectLst>
                <a:latin typeface="Arial" charset="0"/>
                <a:ea typeface="ＭＳ Ｐゴシック" charset="0"/>
                <a:cs typeface="+mn-cs"/>
              </a:rPr>
              <a:t>التطور وملايين السنين                         هل هذا مهم حقاً؟</a:t>
            </a:r>
            <a:endParaRPr lang="en-US" sz="4200" b="1" kern="1200" dirty="0">
              <a:solidFill>
                <a:schemeClr val="bg1"/>
              </a:solidFill>
              <a:effectLst>
                <a:outerShdw blurRad="50800" dist="63500" dir="2700000" algn="tl" rotWithShape="0">
                  <a:srgbClr val="000000"/>
                </a:outerShdw>
              </a:effectLst>
              <a:latin typeface="Arial" charset="0"/>
              <a:ea typeface="ＭＳ Ｐゴシック" charset="0"/>
              <a:cs typeface="+mn-cs"/>
            </a:endParaRPr>
          </a:p>
        </p:txBody>
      </p:sp>
      <p:sp>
        <p:nvSpPr>
          <p:cNvPr id="3763203" name="Text Box 3"/>
          <p:cNvSpPr txBox="1">
            <a:spLocks noChangeArrowheads="1"/>
          </p:cNvSpPr>
          <p:nvPr/>
        </p:nvSpPr>
        <p:spPr bwMode="auto">
          <a:xfrm>
            <a:off x="685800" y="5026025"/>
            <a:ext cx="7772400" cy="1311128"/>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lnSpc>
                <a:spcPct val="90000"/>
              </a:lnSpc>
              <a:defRPr/>
            </a:pPr>
            <a:r>
              <a:rPr lang="ar-JO" sz="4400" b="1" dirty="0">
                <a:solidFill>
                  <a:srgbClr val="FFFF00"/>
                </a:solidFill>
                <a:effectLst>
                  <a:outerShdw blurRad="50800" dist="63500" dir="2700000" algn="tl" rotWithShape="0">
                    <a:srgbClr val="000000"/>
                  </a:outerShdw>
                </a:effectLst>
                <a:latin typeface="Arial" charset="0"/>
                <a:cs typeface="Arial"/>
              </a:rPr>
              <a:t>التطور وملايين السنين                عبارة عن أكاذيب مدمرة</a:t>
            </a:r>
            <a:endParaRPr lang="en-US" sz="4400" b="1" dirty="0">
              <a:solidFill>
                <a:srgbClr val="FFFF00"/>
              </a:solidFill>
              <a:effectLst>
                <a:outerShdw blurRad="50800" dist="63500" dir="2700000" algn="tl" rotWithShape="0">
                  <a:srgbClr val="000000"/>
                </a:outerShdw>
              </a:effectLst>
              <a:latin typeface="Arial" charset="0"/>
              <a:cs typeface="Arial"/>
            </a:endParaRPr>
          </a:p>
        </p:txBody>
      </p:sp>
      <p:sp>
        <p:nvSpPr>
          <p:cNvPr id="3763205" name="Text Box 5"/>
          <p:cNvSpPr txBox="1">
            <a:spLocks noChangeArrowheads="1"/>
          </p:cNvSpPr>
          <p:nvPr/>
        </p:nvSpPr>
        <p:spPr bwMode="auto">
          <a:xfrm>
            <a:off x="381000" y="1905000"/>
            <a:ext cx="8610600" cy="252992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يدمر كل أساسات الأخلاق</a:t>
            </a:r>
            <a:endParaRPr lang="en-US" sz="3300" b="1" dirty="0">
              <a:solidFill>
                <a:srgbClr val="FFFFFF"/>
              </a:solidFill>
              <a:effectLst>
                <a:outerShdw blurRad="50800" dist="63500" dir="2700000" algn="tl" rotWithShape="0">
                  <a:srgbClr val="000000"/>
                </a:outerShdw>
              </a:effectLst>
              <a:latin typeface="Arial" charset="0"/>
              <a:cs typeface="Arial"/>
            </a:endParaRPr>
          </a:p>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يناقض تعليم الكتاب المقدس عن الموت</a:t>
            </a:r>
            <a:endParaRPr lang="en-US" sz="3300" b="1" dirty="0">
              <a:solidFill>
                <a:srgbClr val="FFFFFF"/>
              </a:solidFill>
              <a:effectLst>
                <a:outerShdw blurRad="50800" dist="63500" dir="2700000" algn="tl" rotWithShape="0">
                  <a:srgbClr val="000000"/>
                </a:outerShdw>
              </a:effectLst>
              <a:latin typeface="Arial" charset="0"/>
              <a:cs typeface="Arial"/>
            </a:endParaRPr>
          </a:p>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يجعل الإنجيل غير قابل للتصديق</a:t>
            </a:r>
            <a:endParaRPr lang="en-US" sz="3300" b="1" dirty="0">
              <a:solidFill>
                <a:srgbClr val="FFFFFF"/>
              </a:solidFill>
              <a:effectLst>
                <a:outerShdw blurRad="50800" dist="63500" dir="2700000" algn="tl" rotWithShape="0">
                  <a:srgbClr val="000000"/>
                </a:outerShdw>
              </a:effectLst>
              <a:latin typeface="Arial" charset="0"/>
              <a:cs typeface="Arial"/>
            </a:endParaRPr>
          </a:p>
          <a:p>
            <a:pPr marL="358775" indent="-358775" algn="r" rtl="1" eaLnBrk="1" hangingPunct="1">
              <a:lnSpc>
                <a:spcPct val="90000"/>
              </a:lnSpc>
              <a:spcAft>
                <a:spcPct val="40000"/>
              </a:spcAft>
              <a:buFontTx/>
              <a:buChar char="•"/>
              <a:defRPr/>
            </a:pPr>
            <a:r>
              <a:rPr lang="ar-JO" sz="3300" b="1" dirty="0">
                <a:solidFill>
                  <a:srgbClr val="FFFFFF"/>
                </a:solidFill>
                <a:effectLst>
                  <a:outerShdw blurRad="50800" dist="63500" dir="2700000" algn="tl" rotWithShape="0">
                    <a:srgbClr val="000000"/>
                  </a:outerShdw>
                </a:effectLst>
                <a:latin typeface="Arial" charset="0"/>
                <a:cs typeface="Arial"/>
              </a:rPr>
              <a:t>يقلل من مصداقية وأصالة الكتاب المقدس</a:t>
            </a:r>
            <a:endParaRPr lang="en-US" sz="3300" b="1" dirty="0">
              <a:solidFill>
                <a:srgbClr val="FFFFFF"/>
              </a:solidFill>
              <a:effectLst>
                <a:outerShdw blurRad="50800" dist="63500" dir="2700000" algn="tl" rotWithShape="0">
                  <a:srgbClr val="000000"/>
                </a:outerShdw>
              </a:effectLst>
              <a:latin typeface="Arial" charset="0"/>
              <a:cs typeface="Arial"/>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763205">
                                            <p:txEl>
                                              <p:pRg st="0" end="0"/>
                                            </p:txEl>
                                          </p:spTgt>
                                        </p:tgtEl>
                                        <p:attrNameLst>
                                          <p:attrName>style.visibility</p:attrName>
                                        </p:attrNameLst>
                                      </p:cBhvr>
                                      <p:to>
                                        <p:strVal val="visible"/>
                                      </p:to>
                                    </p:set>
                                    <p:animEffect transition="in" filter="wipe(left)">
                                      <p:cBhvr>
                                        <p:cTn id="7" dur="500"/>
                                        <p:tgtEl>
                                          <p:spTgt spid="376320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763205">
                                            <p:txEl>
                                              <p:pRg st="1" end="1"/>
                                            </p:txEl>
                                          </p:spTgt>
                                        </p:tgtEl>
                                        <p:attrNameLst>
                                          <p:attrName>style.visibility</p:attrName>
                                        </p:attrNameLst>
                                      </p:cBhvr>
                                      <p:to>
                                        <p:strVal val="visible"/>
                                      </p:to>
                                    </p:set>
                                    <p:animEffect transition="in" filter="wipe(left)">
                                      <p:cBhvr>
                                        <p:cTn id="12" dur="500"/>
                                        <p:tgtEl>
                                          <p:spTgt spid="376320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763205">
                                            <p:txEl>
                                              <p:pRg st="2" end="2"/>
                                            </p:txEl>
                                          </p:spTgt>
                                        </p:tgtEl>
                                        <p:attrNameLst>
                                          <p:attrName>style.visibility</p:attrName>
                                        </p:attrNameLst>
                                      </p:cBhvr>
                                      <p:to>
                                        <p:strVal val="visible"/>
                                      </p:to>
                                    </p:set>
                                    <p:animEffect transition="in" filter="wipe(left)">
                                      <p:cBhvr>
                                        <p:cTn id="17" dur="500"/>
                                        <p:tgtEl>
                                          <p:spTgt spid="376320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763205">
                                            <p:txEl>
                                              <p:pRg st="3" end="3"/>
                                            </p:txEl>
                                          </p:spTgt>
                                        </p:tgtEl>
                                        <p:attrNameLst>
                                          <p:attrName>style.visibility</p:attrName>
                                        </p:attrNameLst>
                                      </p:cBhvr>
                                      <p:to>
                                        <p:strVal val="visible"/>
                                      </p:to>
                                    </p:set>
                                    <p:animEffect transition="in" filter="wipe(left)">
                                      <p:cBhvr>
                                        <p:cTn id="22" dur="500"/>
                                        <p:tgtEl>
                                          <p:spTgt spid="376320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3763203"/>
                                        </p:tgtEl>
                                        <p:attrNameLst>
                                          <p:attrName>style.visibility</p:attrName>
                                        </p:attrNameLst>
                                      </p:cBhvr>
                                      <p:to>
                                        <p:strVal val="visible"/>
                                      </p:to>
                                    </p:set>
                                    <p:animEffect transition="in" filter="wipe(up)">
                                      <p:cBhvr>
                                        <p:cTn id="27" dur="500"/>
                                        <p:tgtEl>
                                          <p:spTgt spid="3763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63203"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80514" name="Rectangle 2"/>
          <p:cNvSpPr>
            <a:spLocks noGrp="1" noChangeArrowheads="1"/>
          </p:cNvSpPr>
          <p:nvPr>
            <p:ph type="ctrTitle" idx="4294967295"/>
          </p:nvPr>
        </p:nvSpPr>
        <p:spPr>
          <a:xfrm>
            <a:off x="685800" y="2130425"/>
            <a:ext cx="7772400" cy="1470025"/>
          </a:xfrm>
        </p:spPr>
        <p:txBody>
          <a:bodyPr/>
          <a:lstStyle/>
          <a:p>
            <a:pPr eaLnBrk="1" hangingPunct="1">
              <a:defRPr/>
            </a:pPr>
            <a:r>
              <a:rPr lang="en-US"/>
              <a:t>Nailing Genesis 1-11 to church</a:t>
            </a:r>
          </a:p>
        </p:txBody>
      </p:sp>
      <p:pic>
        <p:nvPicPr>
          <p:cNvPr id="787458" name="Picture 3" descr="Generic Guy CHURCH NAIL SLIDE size 1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87459" name="Group 3"/>
          <p:cNvGrpSpPr>
            <a:grpSpLocks/>
          </p:cNvGrpSpPr>
          <p:nvPr/>
        </p:nvGrpSpPr>
        <p:grpSpPr bwMode="auto">
          <a:xfrm>
            <a:off x="4278313" y="5370513"/>
            <a:ext cx="3378200" cy="801687"/>
            <a:chOff x="4278088" y="5381416"/>
            <a:chExt cx="3378550" cy="802164"/>
          </a:xfrm>
        </p:grpSpPr>
        <p:sp>
          <p:nvSpPr>
            <p:cNvPr id="787466" name="Parallelogram 2"/>
            <p:cNvSpPr>
              <a:spLocks noChangeArrowheads="1"/>
            </p:cNvSpPr>
            <p:nvPr/>
          </p:nvSpPr>
          <p:spPr bwMode="auto">
            <a:xfrm rot="20799784" flipH="1">
              <a:off x="4278088" y="5543344"/>
              <a:ext cx="2550561" cy="640236"/>
            </a:xfrm>
            <a:prstGeom prst="parallelogram">
              <a:avLst>
                <a:gd name="adj" fmla="val 24991"/>
              </a:avLst>
            </a:prstGeom>
            <a:solidFill>
              <a:srgbClr val="5396C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787467" name="Parallelogram 9"/>
            <p:cNvSpPr>
              <a:spLocks noChangeArrowheads="1"/>
            </p:cNvSpPr>
            <p:nvPr/>
          </p:nvSpPr>
          <p:spPr bwMode="auto">
            <a:xfrm rot="9948317">
              <a:off x="5106077" y="5381416"/>
              <a:ext cx="2550561" cy="640236"/>
            </a:xfrm>
            <a:prstGeom prst="parallelogram">
              <a:avLst>
                <a:gd name="adj" fmla="val 24991"/>
              </a:avLst>
            </a:prstGeom>
            <a:solidFill>
              <a:srgbClr val="5396C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grpSp>
      <p:sp>
        <p:nvSpPr>
          <p:cNvPr id="12" name="TextBox 11"/>
          <p:cNvSpPr txBox="1"/>
          <p:nvPr/>
        </p:nvSpPr>
        <p:spPr>
          <a:xfrm rot="20842648">
            <a:off x="5145018" y="5361431"/>
            <a:ext cx="1787669" cy="781752"/>
          </a:xfrm>
          <a:prstGeom prst="rect">
            <a:avLst/>
          </a:prstGeom>
          <a:noFill/>
        </p:spPr>
        <p:txBody>
          <a:bodyPr wrap="none">
            <a:spAutoFit/>
          </a:bodyPr>
          <a:lstStyle/>
          <a:p>
            <a:pPr algn="ctr" eaLnBrk="1" hangingPunct="1">
              <a:lnSpc>
                <a:spcPct val="80000"/>
              </a:lnSpc>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آراء البشر </a:t>
            </a:r>
          </a:p>
          <a:p>
            <a:pPr algn="ctr" eaLnBrk="1" hangingPunct="1">
              <a:lnSpc>
                <a:spcPct val="80000"/>
              </a:lnSpc>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ملايين السنين</a:t>
            </a:r>
            <a:endParaRPr lang="en-US"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 name="Trapezoid 4"/>
          <p:cNvSpPr/>
          <p:nvPr/>
        </p:nvSpPr>
        <p:spPr bwMode="auto">
          <a:xfrm rot="10473258">
            <a:off x="3106738" y="3311525"/>
            <a:ext cx="762000" cy="420688"/>
          </a:xfrm>
          <a:prstGeom prst="trapezoid">
            <a:avLst/>
          </a:prstGeom>
          <a:solidFill>
            <a:srgbClr val="FFFFFF"/>
          </a:solidFill>
          <a:ln w="9525" cap="flat" cmpd="sng" algn="ctr">
            <a:noFill/>
            <a:prstDash val="solid"/>
            <a:round/>
            <a:headEnd type="none" w="med" len="med"/>
            <a:tailEnd type="none" w="med" len="med"/>
          </a:ln>
          <a:effectLst/>
        </p:spPr>
        <p:txBody>
          <a:bodyPr wrap="none" anchor="ctr"/>
          <a:lstStyle/>
          <a:p>
            <a:pPr algn="ctr" eaLnBrk="1" hangingPunct="1">
              <a:defRPr/>
            </a:pPr>
            <a:endParaRPr lang="en-US" sz="1800">
              <a:solidFill>
                <a:srgbClr val="000000"/>
              </a:solidFill>
              <a:latin typeface="Arial" charset="0"/>
            </a:endParaRPr>
          </a:p>
        </p:txBody>
      </p:sp>
      <p:grpSp>
        <p:nvGrpSpPr>
          <p:cNvPr id="787462" name="Group 5"/>
          <p:cNvGrpSpPr>
            <a:grpSpLocks/>
          </p:cNvGrpSpPr>
          <p:nvPr/>
        </p:nvGrpSpPr>
        <p:grpSpPr bwMode="auto">
          <a:xfrm>
            <a:off x="2913063" y="3311525"/>
            <a:ext cx="914400" cy="461963"/>
            <a:chOff x="2912838" y="3311807"/>
            <a:chExt cx="915413" cy="461849"/>
          </a:xfrm>
        </p:grpSpPr>
        <p:sp>
          <p:nvSpPr>
            <p:cNvPr id="14" name="Trapezoid 13"/>
            <p:cNvSpPr/>
            <p:nvPr/>
          </p:nvSpPr>
          <p:spPr bwMode="auto">
            <a:xfrm rot="10473258">
              <a:off x="3066996" y="3311807"/>
              <a:ext cx="761255" cy="420584"/>
            </a:xfrm>
            <a:prstGeom prst="trapezoid">
              <a:avLst/>
            </a:prstGeom>
            <a:solidFill>
              <a:srgbClr val="FFFFFF"/>
            </a:solidFill>
            <a:ln w="9525" cap="flat" cmpd="sng" algn="ctr">
              <a:noFill/>
              <a:prstDash val="solid"/>
              <a:round/>
              <a:headEnd type="none" w="med" len="med"/>
              <a:tailEnd type="none" w="med" len="med"/>
            </a:ln>
            <a:effectLst/>
          </p:spPr>
          <p:txBody>
            <a:bodyPr wrap="none" anchor="ctr"/>
            <a:lstStyle/>
            <a:p>
              <a:pPr algn="ctr" eaLnBrk="1" hangingPunct="1">
                <a:defRPr/>
              </a:pPr>
              <a:endParaRPr lang="en-US" sz="1800">
                <a:solidFill>
                  <a:srgbClr val="000000"/>
                </a:solidFill>
                <a:latin typeface="Arial" charset="0"/>
              </a:endParaRPr>
            </a:p>
          </p:txBody>
        </p:sp>
        <p:sp>
          <p:nvSpPr>
            <p:cNvPr id="15" name="Trapezoid 14"/>
            <p:cNvSpPr/>
            <p:nvPr/>
          </p:nvSpPr>
          <p:spPr bwMode="auto">
            <a:xfrm rot="10800000">
              <a:off x="2912838" y="3353072"/>
              <a:ext cx="516509" cy="420584"/>
            </a:xfrm>
            <a:prstGeom prst="trapezoid">
              <a:avLst/>
            </a:prstGeom>
            <a:solidFill>
              <a:srgbClr val="FFFFFF"/>
            </a:solidFill>
            <a:ln w="9525" cap="flat" cmpd="sng" algn="ctr">
              <a:noFill/>
              <a:prstDash val="solid"/>
              <a:round/>
              <a:headEnd type="none" w="med" len="med"/>
              <a:tailEnd type="none" w="med" len="med"/>
            </a:ln>
            <a:effectLst/>
          </p:spPr>
          <p:txBody>
            <a:bodyPr wrap="none" anchor="ctr"/>
            <a:lstStyle/>
            <a:p>
              <a:pPr algn="ctr" eaLnBrk="1" hangingPunct="1">
                <a:defRPr/>
              </a:pPr>
              <a:endParaRPr lang="en-US" sz="1800">
                <a:solidFill>
                  <a:srgbClr val="000000"/>
                </a:solidFill>
                <a:latin typeface="Arial" charset="0"/>
              </a:endParaRPr>
            </a:p>
          </p:txBody>
        </p:sp>
      </p:grpSp>
      <p:sp>
        <p:nvSpPr>
          <p:cNvPr id="787463" name="TextBox 2"/>
          <p:cNvSpPr txBox="1">
            <a:spLocks noChangeArrowheads="1"/>
          </p:cNvSpPr>
          <p:nvPr/>
        </p:nvSpPr>
        <p:spPr bwMode="auto">
          <a:xfrm>
            <a:off x="2916238" y="3341688"/>
            <a:ext cx="963612" cy="44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lnSpc>
                <a:spcPct val="80000"/>
              </a:lnSpc>
            </a:pPr>
            <a:r>
              <a:rPr lang="en-US" sz="1400" b="1">
                <a:solidFill>
                  <a:srgbClr val="000000"/>
                </a:solidFill>
                <a:latin typeface="Times" charset="0"/>
                <a:cs typeface="Times" charset="0"/>
              </a:rPr>
              <a:t>GENESIS</a:t>
            </a:r>
            <a:br>
              <a:rPr lang="en-US" sz="1400" b="1">
                <a:solidFill>
                  <a:srgbClr val="000000"/>
                </a:solidFill>
                <a:latin typeface="Times" charset="0"/>
                <a:cs typeface="Times" charset="0"/>
              </a:rPr>
            </a:br>
            <a:r>
              <a:rPr lang="en-US" sz="1400" b="1">
                <a:solidFill>
                  <a:srgbClr val="000000"/>
                </a:solidFill>
                <a:latin typeface="Times" charset="0"/>
                <a:cs typeface="Times" charset="0"/>
              </a:rPr>
              <a:t>1-11</a:t>
            </a:r>
          </a:p>
        </p:txBody>
      </p:sp>
      <p:sp>
        <p:nvSpPr>
          <p:cNvPr id="13"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2226" name="Rectangle 2"/>
          <p:cNvSpPr>
            <a:spLocks noGrp="1" noChangeArrowheads="1"/>
          </p:cNvSpPr>
          <p:nvPr>
            <p:ph type="title"/>
          </p:nvPr>
        </p:nvSpPr>
        <p:spPr/>
        <p:txBody>
          <a:bodyPr/>
          <a:lstStyle/>
          <a:p>
            <a:pPr eaLnBrk="1" hangingPunct="1">
              <a:defRPr/>
            </a:pPr>
            <a:r>
              <a:rPr lang="en-US"/>
              <a:t>Black blank------------extras</a:t>
            </a:r>
          </a:p>
        </p:txBody>
      </p:sp>
      <p:sp>
        <p:nvSpPr>
          <p:cNvPr id="5812227" name="Text Box 3"/>
          <p:cNvSpPr txBox="1">
            <a:spLocks noChangeArrowheads="1"/>
          </p:cNvSpPr>
          <p:nvPr/>
        </p:nvSpPr>
        <p:spPr bwMode="auto">
          <a:xfrm>
            <a:off x="-3124200" y="762000"/>
            <a:ext cx="5410200" cy="15557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fontAlgn="t" hangingPunct="1">
              <a:spcBef>
                <a:spcPct val="50000"/>
              </a:spcBef>
              <a:defRPr/>
            </a:pPr>
            <a:r>
              <a:rPr lang="ar-JO" sz="9600" dirty="0">
                <a:solidFill>
                  <a:srgbClr val="FFFFFF"/>
                </a:solidFill>
                <a:latin typeface="Arial Black" charset="0"/>
                <a:cs typeface="Arial"/>
              </a:rPr>
              <a:t>النهاية</a:t>
            </a:r>
            <a:endParaRPr lang="en-US" sz="9600" dirty="0">
              <a:solidFill>
                <a:srgbClr val="FFFFFF"/>
              </a:solidFill>
              <a:latin typeface="Arial Black" charset="0"/>
              <a:cs typeface="Arial"/>
            </a:endParaRPr>
          </a:p>
        </p:txBody>
      </p:sp>
    </p:spTree>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2800" b="1" dirty="0">
                <a:solidFill>
                  <a:srgbClr val="FFFFFF"/>
                </a:solidFill>
                <a:latin typeface="Arial" panose="020B0604020202020204" pitchFamily="34" charset="0"/>
                <a:ea typeface="ＭＳ Ｐゴシック" charset="0"/>
                <a:cs typeface="Arial" panose="020B0604020202020204" pitchFamily="34" charset="0"/>
              </a:rPr>
              <a:t>دراسات نقدية في العهد الجديد</a:t>
            </a:r>
            <a:r>
              <a:rPr lang="en-US" sz="2800" b="1" dirty="0">
                <a:solidFill>
                  <a:srgbClr val="FFFFFF"/>
                </a:solidFill>
                <a:latin typeface="Arial" panose="020B0604020202020204" pitchFamily="34" charset="0"/>
                <a:ea typeface="ＭＳ Ｐゴシック" charset="0"/>
                <a:cs typeface="Arial" panose="020B0604020202020204" pitchFamily="34" charset="0"/>
              </a:rPr>
              <a:t> •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Tx/>
              <a:buSzTx/>
              <a:buFontTx/>
              <a:buNone/>
              <a:tabLst/>
              <a:defRPr/>
            </a:pP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أحصل عل</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ى</a:t>
            </a: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هذا العرض</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التقديمي</a:t>
            </a:r>
            <a:r>
              <a:rPr kumimoji="0" lang="ar-EG"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مجانا</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1988843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398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3986"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2863"/>
            <a:ext cx="9144000" cy="1079500"/>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ماذا تفعل؟</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53988"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1</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Atheism</a:t>
            </a:r>
          </a:p>
        </p:txBody>
      </p:sp>
      <p:pic>
        <p:nvPicPr>
          <p:cNvPr id="79360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5745" y="76200"/>
            <a:ext cx="87534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56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887773">
            <a:off x="468313" y="260350"/>
            <a:ext cx="6624637" cy="496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5650" name="Picture 1"/>
          <p:cNvSpPr>
            <a:spLocks noChangeAspect="1"/>
          </p:cNvSpPr>
          <p:nvPr/>
        </p:nvSpPr>
        <p:spPr bwMode="auto">
          <a:xfrm>
            <a:off x="-36513" y="-100013"/>
            <a:ext cx="9191626"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يجب أن نتعامل مع الحقائق             بدلاً من التكهنات</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97698"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8150" y="-103188"/>
            <a:ext cx="8024813"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7699"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688013"/>
            <a:ext cx="9144000" cy="1081087"/>
          </a:xfrm>
          <a:solidFill>
            <a:schemeClr val="bg1"/>
          </a:solidFill>
        </p:spPr>
        <p:txBody>
          <a:bodyPr/>
          <a:lstStyle/>
          <a:p>
            <a:pPr>
              <a:defRPr/>
            </a:pPr>
            <a:r>
              <a:rPr lang="ar-JO" sz="36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rPr>
              <a:t>هل يمكننا للحظة سيادتك أن نتجاهل الحقائق؟</a:t>
            </a:r>
            <a:endParaRPr lang="en-US" sz="3600" b="1" dirty="0">
              <a:solidFill>
                <a:schemeClr val="tx2"/>
              </a:solidFill>
              <a:effectLst>
                <a:glow rad="127000">
                  <a:schemeClr val="bg1"/>
                </a:glow>
              </a:effectLst>
              <a:latin typeface="Arial" panose="020B0604020202020204" pitchFamily="34" charset="0"/>
              <a:ea typeface="ＭＳ Ｐゴシック" charset="0"/>
              <a:cs typeface="Arial" panose="020B0604020202020204" pitchFamily="34" charset="0"/>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6</a:t>
            </a:r>
            <a:endParaRPr lang="en-US" b="1" dirty="0">
              <a:solidFill>
                <a:srgbClr val="000000"/>
              </a:solidFill>
              <a:latin typeface="Arial" charset="0"/>
            </a:endParaRPr>
          </a:p>
        </p:txBody>
      </p:sp>
    </p:spTree>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97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00112" y="0"/>
            <a:ext cx="7343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rot="16200000">
            <a:off x="-2995612" y="3106737"/>
            <a:ext cx="6858000" cy="6445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لا أنساب؟</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3C3080F9-1D5F-F04C-8BA7-8713BB8A3959}"/>
              </a:ext>
            </a:extLst>
          </p:cNvPr>
          <p:cNvGrpSpPr/>
          <p:nvPr/>
        </p:nvGrpSpPr>
        <p:grpSpPr>
          <a:xfrm>
            <a:off x="-1" y="0"/>
            <a:ext cx="9141327" cy="6033276"/>
            <a:chOff x="-1" y="0"/>
            <a:chExt cx="9141327" cy="6033276"/>
          </a:xfrm>
        </p:grpSpPr>
        <p:grpSp>
          <p:nvGrpSpPr>
            <p:cNvPr id="4" name="Group 3">
              <a:extLst>
                <a:ext uri="{FF2B5EF4-FFF2-40B4-BE49-F238E27FC236}">
                  <a16:creationId xmlns:a16="http://schemas.microsoft.com/office/drawing/2014/main" id="{C70F7731-5B74-3942-B96E-543760E676DE}"/>
                </a:ext>
              </a:extLst>
            </p:cNvPr>
            <p:cNvGrpSpPr/>
            <p:nvPr/>
          </p:nvGrpSpPr>
          <p:grpSpPr>
            <a:xfrm>
              <a:off x="-1" y="0"/>
              <a:ext cx="9141327" cy="6033276"/>
              <a:chOff x="-1" y="0"/>
              <a:chExt cx="9141327" cy="6033276"/>
            </a:xfrm>
          </p:grpSpPr>
          <p:pic>
            <p:nvPicPr>
              <p:cNvPr id="2" name="Picture 1"/>
              <p:cNvPicPr>
                <a:picLocks noChangeAspect="1"/>
              </p:cNvPicPr>
              <p:nvPr/>
            </p:nvPicPr>
            <p:blipFill>
              <a:blip r:embed="rId3"/>
              <a:stretch>
                <a:fillRect/>
              </a:stretch>
            </p:blipFill>
            <p:spPr>
              <a:xfrm>
                <a:off x="-1" y="0"/>
                <a:ext cx="9141327" cy="6033276"/>
              </a:xfrm>
              <a:prstGeom prst="rect">
                <a:avLst/>
              </a:prstGeom>
            </p:spPr>
          </p:pic>
          <p:sp>
            <p:nvSpPr>
              <p:cNvPr id="3" name="Rectangle 2">
                <a:extLst>
                  <a:ext uri="{FF2B5EF4-FFF2-40B4-BE49-F238E27FC236}">
                    <a16:creationId xmlns:a16="http://schemas.microsoft.com/office/drawing/2014/main" id="{6D7EE1D7-BDAF-364E-AB8C-B8887735DE78}"/>
                  </a:ext>
                </a:extLst>
              </p:cNvPr>
              <p:cNvSpPr/>
              <p:nvPr/>
            </p:nvSpPr>
            <p:spPr bwMode="auto">
              <a:xfrm rot="21058296">
                <a:off x="5216968" y="1978139"/>
                <a:ext cx="1313477"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8" name="Rectangle 7">
                <a:extLst>
                  <a:ext uri="{FF2B5EF4-FFF2-40B4-BE49-F238E27FC236}">
                    <a16:creationId xmlns:a16="http://schemas.microsoft.com/office/drawing/2014/main" id="{115129EC-527B-7442-9764-FF22C4817EFA}"/>
                  </a:ext>
                </a:extLst>
              </p:cNvPr>
              <p:cNvSpPr/>
              <p:nvPr/>
            </p:nvSpPr>
            <p:spPr bwMode="auto">
              <a:xfrm rot="21058296">
                <a:off x="4605626" y="1706432"/>
                <a:ext cx="1313477"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9" name="Rectangle 8">
                <a:extLst>
                  <a:ext uri="{FF2B5EF4-FFF2-40B4-BE49-F238E27FC236}">
                    <a16:creationId xmlns:a16="http://schemas.microsoft.com/office/drawing/2014/main" id="{AB2481E5-9B91-E643-8182-1494834947EA}"/>
                  </a:ext>
                </a:extLst>
              </p:cNvPr>
              <p:cNvSpPr/>
              <p:nvPr/>
            </p:nvSpPr>
            <p:spPr bwMode="auto">
              <a:xfrm rot="831352">
                <a:off x="1950198" y="1211114"/>
                <a:ext cx="3724562"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10" name="Rectangle 9">
                <a:extLst>
                  <a:ext uri="{FF2B5EF4-FFF2-40B4-BE49-F238E27FC236}">
                    <a16:creationId xmlns:a16="http://schemas.microsoft.com/office/drawing/2014/main" id="{2BFE77C4-7BA2-DA43-96AA-33A8072070A2}"/>
                  </a:ext>
                </a:extLst>
              </p:cNvPr>
              <p:cNvSpPr/>
              <p:nvPr/>
            </p:nvSpPr>
            <p:spPr bwMode="auto">
              <a:xfrm rot="831352">
                <a:off x="1792152" y="1617514"/>
                <a:ext cx="3724562" cy="775807"/>
              </a:xfrm>
              <a:prstGeom prst="rect">
                <a:avLst/>
              </a:prstGeom>
              <a:solidFill>
                <a:srgbClr val="37A99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7" name="Rectangle 6">
              <a:extLst>
                <a:ext uri="{FF2B5EF4-FFF2-40B4-BE49-F238E27FC236}">
                  <a16:creationId xmlns:a16="http://schemas.microsoft.com/office/drawing/2014/main" id="{56E4534E-DA21-E947-9127-62670A83AE79}"/>
                </a:ext>
              </a:extLst>
            </p:cNvPr>
            <p:cNvSpPr/>
            <p:nvPr/>
          </p:nvSpPr>
          <p:spPr bwMode="auto">
            <a:xfrm rot="21231968">
              <a:off x="2371322" y="3229888"/>
              <a:ext cx="4857211" cy="1236557"/>
            </a:xfrm>
            <a:prstGeom prst="rect">
              <a:avLst/>
            </a:prstGeom>
            <a:solidFill>
              <a:srgbClr val="016349"/>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grpSp>
      <p:sp>
        <p:nvSpPr>
          <p:cNvPr id="111618" name="Rectangle 2"/>
          <p:cNvSpPr>
            <a:spLocks noGrp="1" noChangeArrowheads="1"/>
          </p:cNvSpPr>
          <p:nvPr>
            <p:ph type="ctrTitle"/>
          </p:nvPr>
        </p:nvSpPr>
        <p:spPr>
          <a:xfrm>
            <a:off x="9178532" y="1130554"/>
            <a:ext cx="3352494" cy="4835624"/>
          </a:xfrm>
        </p:spPr>
        <p:txBody>
          <a:bodyPr/>
          <a:lstStyle/>
          <a:p>
            <a:r>
              <a:rPr lang="ar-JO" b="1" dirty="0">
                <a:effectLst>
                  <a:glow rad="177800">
                    <a:schemeClr val="tx1"/>
                  </a:glow>
                </a:effectLst>
                <a:latin typeface="Arial" charset="0"/>
                <a:ea typeface="ＭＳ Ｐゴシック" charset="0"/>
              </a:rPr>
              <a:t>الطريق الصحيح،</a:t>
            </a:r>
            <a:br>
              <a:rPr lang="ar-JO" b="1" dirty="0">
                <a:effectLst>
                  <a:glow rad="177800">
                    <a:schemeClr val="tx1"/>
                  </a:glow>
                </a:effectLst>
                <a:latin typeface="Arial" charset="0"/>
                <a:ea typeface="ＭＳ Ｐゴシック" charset="0"/>
              </a:rPr>
            </a:br>
            <a:r>
              <a:rPr lang="ar-JO" b="1" dirty="0">
                <a:effectLst>
                  <a:glow rad="177800">
                    <a:schemeClr val="tx1"/>
                  </a:glow>
                </a:effectLst>
                <a:latin typeface="Arial" charset="0"/>
                <a:ea typeface="ＭＳ Ｐゴシック" charset="0"/>
              </a:rPr>
              <a:t>الطريق الخاطئ</a:t>
            </a:r>
            <a:endParaRPr lang="en-US" b="1" dirty="0">
              <a:effectLst>
                <a:glow rad="177800">
                  <a:schemeClr val="tx1"/>
                </a:glow>
              </a:effectLst>
              <a:latin typeface="Arial" charset="0"/>
              <a:ea typeface="ＭＳ Ｐゴシック" charset="0"/>
            </a:endParaRPr>
          </a:p>
        </p:txBody>
      </p:sp>
      <p:sp>
        <p:nvSpPr>
          <p:cNvPr id="5" name="Rectangle 2"/>
          <p:cNvSpPr txBox="1">
            <a:spLocks noChangeArrowheads="1"/>
          </p:cNvSpPr>
          <p:nvPr/>
        </p:nvSpPr>
        <p:spPr bwMode="auto">
          <a:xfrm rot="785119">
            <a:off x="1837482" y="1163596"/>
            <a:ext cx="4584907" cy="1268219"/>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Times"/>
                <a:ea typeface="ＭＳ Ｐゴシック" charset="0"/>
                <a:cs typeface="Times"/>
              </a:rPr>
              <a:t>الطريق الصحيح</a:t>
            </a:r>
            <a:endParaRPr kumimoji="0" lang="en-US" sz="6600" b="1" i="0" u="none" strike="noStrike" kern="1200" cap="none" spc="0" normalizeH="0" baseline="0" noProof="0" dirty="0">
              <a:ln>
                <a:noFill/>
              </a:ln>
              <a:solidFill>
                <a:srgbClr val="FFFFFF"/>
              </a:solidFill>
              <a:effectLst/>
              <a:uLnTx/>
              <a:uFillTx/>
              <a:latin typeface="Times"/>
              <a:ea typeface="ＭＳ Ｐゴシック" charset="0"/>
              <a:cs typeface="Times"/>
            </a:endParaRPr>
          </a:p>
        </p:txBody>
      </p:sp>
      <p:sp>
        <p:nvSpPr>
          <p:cNvPr id="6" name="Rectangle 2"/>
          <p:cNvSpPr txBox="1">
            <a:spLocks noChangeArrowheads="1"/>
          </p:cNvSpPr>
          <p:nvPr/>
        </p:nvSpPr>
        <p:spPr bwMode="auto">
          <a:xfrm rot="21221657">
            <a:off x="2374309" y="3165222"/>
            <a:ext cx="4792809" cy="1268219"/>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Times"/>
                <a:ea typeface="ＭＳ Ｐゴシック" charset="0"/>
                <a:cs typeface="Times"/>
              </a:rPr>
              <a:t>الطريق الخاطئ</a:t>
            </a:r>
            <a:endParaRPr kumimoji="0" lang="en-US" sz="6600" b="1" i="0" u="none" strike="noStrike" kern="1200" cap="none" spc="0" normalizeH="0" baseline="0" noProof="0" dirty="0">
              <a:ln>
                <a:noFill/>
              </a:ln>
              <a:solidFill>
                <a:srgbClr val="FFFFFF"/>
              </a:solidFill>
              <a:effectLst/>
              <a:uLnTx/>
              <a:uFillTx/>
              <a:latin typeface="Times"/>
              <a:ea typeface="ＭＳ Ｐゴシック" charset="0"/>
              <a:cs typeface="Times"/>
            </a:endParaRPr>
          </a:p>
        </p:txBody>
      </p:sp>
      <p:sp>
        <p:nvSpPr>
          <p:cNvPr id="12" name="Rectangle 2">
            <a:extLst>
              <a:ext uri="{FF2B5EF4-FFF2-40B4-BE49-F238E27FC236}">
                <a16:creationId xmlns:a16="http://schemas.microsoft.com/office/drawing/2014/main" id="{1475F0CF-C1AF-EAA8-A50D-B7786E1EFB5A}"/>
              </a:ext>
            </a:extLst>
          </p:cNvPr>
          <p:cNvSpPr txBox="1">
            <a:spLocks noChangeArrowheads="1"/>
          </p:cNvSpPr>
          <p:nvPr/>
        </p:nvSpPr>
        <p:spPr bwMode="auto">
          <a:xfrm>
            <a:off x="0" y="5517232"/>
            <a:ext cx="9144000" cy="1413059"/>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kern="0">
                <a:effectLst>
                  <a:glow rad="127000">
                    <a:schemeClr val="tx1"/>
                  </a:glow>
                </a:effectLst>
                <a:latin typeface="Arial" panose="020B0604020202020204" pitchFamily="34" charset="0"/>
                <a:ea typeface="ＭＳ Ｐゴシック" charset="0"/>
                <a:cs typeface="Arial" panose="020B0604020202020204" pitchFamily="34" charset="0"/>
              </a:rPr>
              <a:t>الحجة الأخلاقية</a:t>
            </a:r>
            <a:br>
              <a:rPr lang="en-US" sz="4000" b="1" kern="0">
                <a:effectLst>
                  <a:glow rad="127000">
                    <a:schemeClr val="tx1"/>
                  </a:glow>
                </a:effectLst>
                <a:latin typeface="Arial" panose="020B0604020202020204" pitchFamily="34" charset="0"/>
                <a:ea typeface="ＭＳ Ｐゴシック" charset="0"/>
                <a:cs typeface="Arial" panose="020B0604020202020204" pitchFamily="34" charset="0"/>
              </a:rPr>
            </a:br>
            <a:r>
              <a:rPr lang="ar-JO" sz="4000" b="1" kern="0">
                <a:effectLst>
                  <a:glow rad="127000">
                    <a:schemeClr val="tx1"/>
                  </a:glow>
                </a:effectLst>
                <a:latin typeface="Arial" panose="020B0604020202020204" pitchFamily="34" charset="0"/>
                <a:ea typeface="ＭＳ Ｐゴシック" charset="0"/>
                <a:cs typeface="Arial" panose="020B0604020202020204" pitchFamily="34" charset="0"/>
              </a:rPr>
              <a:t>لماذا يؤمن الملحدون بالأخلاق؟</a:t>
            </a:r>
            <a:endParaRPr lang="en-US" sz="4000" b="1" kern="0"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577322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384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 y="0"/>
            <a:ext cx="9144000" cy="58338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715000"/>
            <a:ext cx="9144000" cy="10255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ريتشارد داوكينز</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80BC91F0-F1AA-5942-67B0-920A7D352C2D}"/>
              </a:ext>
            </a:extLst>
          </p:cNvPr>
          <p:cNvSpPr/>
          <p:nvPr/>
        </p:nvSpPr>
        <p:spPr bwMode="auto">
          <a:xfrm>
            <a:off x="-12700" y="260648"/>
            <a:ext cx="5088756" cy="5511382"/>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لا يوجد مسيحيون على حد علمي يقومون بتفجير المباني.  </a:t>
            </a:r>
          </a:p>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ليس لدي علم بوجود أي انتحاريين مسيحيين.                               لا أعرف أي طائفة مسيحية كبرى تعتقد أن عقوبة الردة هي الموت.  </a:t>
            </a:r>
          </a:p>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لدي مشاعر مختلطة حول تراجع المسيحية بقدر ما قد تكون المسيحية حصناً ضد شيء أسوأ</a:t>
            </a:r>
          </a:p>
          <a:p>
            <a:pPr marL="0" marR="0" indent="0" algn="r" defTabSz="914400" rtl="0" eaLnBrk="0" fontAlgn="base" latinLnBrk="0" hangingPunct="0">
              <a:lnSpc>
                <a:spcPct val="100000"/>
              </a:lnSpc>
              <a:spcBef>
                <a:spcPct val="0"/>
              </a:spcBef>
              <a:spcAft>
                <a:spcPct val="0"/>
              </a:spcAft>
              <a:buClrTx/>
              <a:buSzTx/>
              <a:buFontTx/>
              <a:buNone/>
              <a:tabLst/>
            </a:pPr>
            <a:endParaRPr lang="ar-JO" sz="3200" b="1" dirty="0">
              <a:solidFill>
                <a:schemeClr val="bg1"/>
              </a:solidFill>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ريتشارد داوكينز</a:t>
            </a: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221163"/>
            <a:ext cx="9144000" cy="2519362"/>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Moral Argument: Why do atheists believe in morality?</a:t>
            </a:r>
          </a:p>
        </p:txBody>
      </p:sp>
      <p:sp>
        <p:nvSpPr>
          <p:cNvPr id="805890" name="Picture 1"/>
          <p:cNvSpPr>
            <a:spLocks noChangeAspect="1"/>
          </p:cNvSpPr>
          <p:nvPr/>
        </p:nvSpPr>
        <p:spPr bwMode="auto">
          <a:xfrm>
            <a:off x="2411413" y="188913"/>
            <a:ext cx="3810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pic>
        <p:nvPicPr>
          <p:cNvPr id="80589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75" y="-63500"/>
            <a:ext cx="9159875"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4189821F-92E2-8A72-AA3D-22DBD6B79FFB}"/>
              </a:ext>
            </a:extLst>
          </p:cNvPr>
          <p:cNvSpPr/>
          <p:nvPr/>
        </p:nvSpPr>
        <p:spPr bwMode="auto">
          <a:xfrm>
            <a:off x="0" y="-33336"/>
            <a:ext cx="7812360" cy="71006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حجة أخلاقية أخرى لله</a:t>
            </a:r>
          </a:p>
        </p:txBody>
      </p:sp>
      <p:sp>
        <p:nvSpPr>
          <p:cNvPr id="3" name="Rectangle 2">
            <a:extLst>
              <a:ext uri="{FF2B5EF4-FFF2-40B4-BE49-F238E27FC236}">
                <a16:creationId xmlns:a16="http://schemas.microsoft.com/office/drawing/2014/main" id="{0326CA10-67D1-DF2F-3378-1C88886296B6}"/>
              </a:ext>
            </a:extLst>
          </p:cNvPr>
          <p:cNvSpPr/>
          <p:nvPr/>
        </p:nvSpPr>
        <p:spPr bwMode="auto">
          <a:xfrm>
            <a:off x="-15875" y="4961394"/>
            <a:ext cx="8404299" cy="1017844"/>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 إن لم يكن الله موجوداً فإن الواجبات والقيم الأخلاقية غير موجودة</a:t>
            </a:r>
          </a:p>
          <a:p>
            <a:pPr marL="0" marR="0" indent="0" algn="r" defTabSz="914400" rtl="0" eaLnBrk="0" fontAlgn="base" latinLnBrk="0" hangingPunct="0">
              <a:lnSpc>
                <a:spcPct val="100000"/>
              </a:lnSpc>
              <a:spcBef>
                <a:spcPct val="0"/>
              </a:spcBef>
              <a:spcAft>
                <a:spcPct val="0"/>
              </a:spcAft>
              <a:buClrTx/>
              <a:buSzTx/>
              <a:buFontTx/>
              <a:buNone/>
              <a:tabLst/>
            </a:pPr>
            <a:r>
              <a:rPr lang="ar-JO" sz="2000" b="1" dirty="0">
                <a:solidFill>
                  <a:schemeClr val="bg1"/>
                </a:solidFill>
                <a:latin typeface="Arial" panose="020B0604020202020204" pitchFamily="34" charset="0"/>
                <a:cs typeface="Arial" panose="020B0604020202020204" pitchFamily="34" charset="0"/>
              </a:rPr>
              <a:t>- الواجبات والقيم الأخلاقية موجودة</a:t>
            </a:r>
          </a:p>
          <a:p>
            <a:pPr marL="0" marR="0" indent="0" algn="r" defTabSz="914400" rtl="0"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 لذلك فإن الله موجود</a:t>
            </a: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7543" y="764356"/>
            <a:ext cx="8280921" cy="2304604"/>
          </a:xfrm>
          <a:ln w="57150" cmpd="sng">
            <a:solidFill>
              <a:schemeClr val="bg1"/>
            </a:solidFill>
          </a:ln>
        </p:spPr>
        <p:txBody>
          <a:bodyPr/>
          <a:lstStyle/>
          <a:p>
            <a:r>
              <a:rPr lang="ar-JO" b="1" dirty="0"/>
              <a:t>قال الجاهل في قلبه</a:t>
            </a:r>
            <a:br>
              <a:rPr lang="ar-JO" b="1" dirty="0"/>
            </a:br>
            <a:r>
              <a:rPr lang="ar-JO" b="1" dirty="0"/>
              <a:t>ليس إله</a:t>
            </a:r>
            <a:br>
              <a:rPr lang="ar-JO" b="1" dirty="0"/>
            </a:br>
            <a:r>
              <a:rPr lang="ar-JO" b="1" dirty="0"/>
              <a:t>(مزمور 14: 1)</a:t>
            </a:r>
            <a:endParaRPr lang="en-US" b="1" dirty="0"/>
          </a:p>
        </p:txBody>
      </p:sp>
      <p:sp>
        <p:nvSpPr>
          <p:cNvPr id="3" name="Title 1"/>
          <p:cNvSpPr txBox="1">
            <a:spLocks/>
          </p:cNvSpPr>
          <p:nvPr/>
        </p:nvSpPr>
        <p:spPr bwMode="auto">
          <a:xfrm rot="21034606">
            <a:off x="34016" y="4235325"/>
            <a:ext cx="9070975"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ar-JO" sz="6000" b="1" dirty="0"/>
              <a:t>لماذا يعتبر هذا الكلام صحيحاً؟</a:t>
            </a:r>
            <a:endParaRPr lang="en-US" sz="6000" b="1" dirty="0"/>
          </a:p>
        </p:txBody>
      </p:sp>
    </p:spTree>
    <p:extLst>
      <p:ext uri="{BB962C8B-B14F-4D97-AF65-F5344CB8AC3E}">
        <p14:creationId xmlns:p14="http://schemas.microsoft.com/office/powerpoint/2010/main" val="2680595207"/>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7937" y="2852936"/>
            <a:ext cx="9144000" cy="2519362"/>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الحجة الأخلاقية: لماذا يؤمن الملحدون بالأخلاق؟</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807938" name="Picture 1"/>
          <p:cNvSpPr>
            <a:spLocks noChangeAspect="1"/>
          </p:cNvSpPr>
          <p:nvPr/>
        </p:nvSpPr>
        <p:spPr bwMode="auto">
          <a:xfrm>
            <a:off x="2411413" y="188913"/>
            <a:ext cx="3810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pic>
        <p:nvPicPr>
          <p:cNvPr id="80793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37" y="506289"/>
            <a:ext cx="9144000"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8A23B9E8-3870-3C01-6F42-52B30D5CBC43}"/>
              </a:ext>
            </a:extLst>
          </p:cNvPr>
          <p:cNvSpPr/>
          <p:nvPr/>
        </p:nvSpPr>
        <p:spPr bwMode="auto">
          <a:xfrm>
            <a:off x="2699792" y="967954"/>
            <a:ext cx="5980866" cy="4157165"/>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كانت حجتي ضد الله هي أن الكون يبدو قاسياً وغير عادل، كيف خطرت لي فكرة العدل والظلم؟  لا يقول الإنسان أن الخط معوج إلا إذا كانت لديه فكرة عن الخط المستقيم.  ما الذي كنت أقارن به هذا الكون عندما أسميته ظالمًا.... هذا هو فعل محاولة إثبات عدم وجود الله - وبعبارة أخرى أن الواقع برمته كان بلا معنى - وجدت أنني مجبر على افتراض ذلك  الجزء من الواقع - أي أن فكرتي عن العدالة كانت مليئة بالمعنى.  وبالتالي يتبين أن الإلحاد بسيط للغاية.  إذا كان الكون كله ليس له معنى، فلا ينبغي لنا أن نكتشف أنه ليس له معنى</a:t>
            </a:r>
          </a:p>
          <a:p>
            <a:pPr marL="0" marR="0" indent="0" algn="r" defTabSz="914400" rtl="0" eaLnBrk="0" fontAlgn="base" latinLnBrk="0" hangingPunct="0">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957815B7-5987-4F1F-3CD3-6057096AC0C5}"/>
              </a:ext>
            </a:extLst>
          </p:cNvPr>
          <p:cNvSpPr/>
          <p:nvPr/>
        </p:nvSpPr>
        <p:spPr bwMode="auto">
          <a:xfrm>
            <a:off x="1835696" y="5586784"/>
            <a:ext cx="6844962" cy="833178"/>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سي. إس. لويس</a:t>
            </a:r>
          </a:p>
          <a:p>
            <a:pPr marL="0" marR="0" indent="0" algn="r" defTabSz="914400" rtl="0" eaLnBrk="0" fontAlgn="base" latinLnBrk="0" hangingPunct="0">
              <a:lnSpc>
                <a:spcPct val="100000"/>
              </a:lnSpc>
              <a:spcBef>
                <a:spcPct val="0"/>
              </a:spcBef>
              <a:spcAft>
                <a:spcPct val="0"/>
              </a:spcAft>
              <a:buClrTx/>
              <a:buSzTx/>
              <a:buFontTx/>
              <a:buNone/>
              <a:tabLst/>
            </a:pPr>
            <a:r>
              <a:rPr lang="ar-JO" b="1" dirty="0">
                <a:solidFill>
                  <a:schemeClr val="bg1"/>
                </a:solidFill>
                <a:latin typeface="Arial" panose="020B0604020202020204" pitchFamily="34" charset="0"/>
                <a:cs typeface="Arial" panose="020B0604020202020204" pitchFamily="34" charset="0"/>
              </a:rPr>
              <a:t>المسيحية المجردة، 1952، الصفحات 45-46</a:t>
            </a:r>
            <a:endParaRPr kumimoji="0" lang="en-US" sz="24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715000"/>
            <a:ext cx="9144000" cy="1025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Mark Twain</a:t>
            </a:r>
          </a:p>
        </p:txBody>
      </p:sp>
      <p:pic>
        <p:nvPicPr>
          <p:cNvPr id="80998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F958F8D5-33D3-0A8E-65F6-DD25B5E585DA}"/>
              </a:ext>
            </a:extLst>
          </p:cNvPr>
          <p:cNvSpPr/>
          <p:nvPr/>
        </p:nvSpPr>
        <p:spPr bwMode="auto">
          <a:xfrm>
            <a:off x="0" y="260648"/>
            <a:ext cx="4283968" cy="5634492"/>
          </a:xfrm>
          <a:prstGeom prst="rect">
            <a:avLst/>
          </a:prstGeom>
          <a:solidFill>
            <a:srgbClr val="1B1B1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60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من الأسهل أن تستغبي الناس من أن تقنعهم أنه تم استغبائهم</a:t>
            </a:r>
          </a:p>
          <a:p>
            <a:pPr marL="0" marR="0" indent="0" algn="r" defTabSz="914400" rtl="0" eaLnBrk="0" fontAlgn="base" latinLnBrk="0" hangingPunct="0">
              <a:lnSpc>
                <a:spcPct val="100000"/>
              </a:lnSpc>
              <a:spcBef>
                <a:spcPct val="0"/>
              </a:spcBef>
              <a:spcAft>
                <a:spcPct val="0"/>
              </a:spcAft>
              <a:buClrTx/>
              <a:buSzTx/>
              <a:buFontTx/>
              <a:buNone/>
              <a:tabLst/>
            </a:pPr>
            <a:r>
              <a:rPr lang="ar-JO" sz="6000" b="1" dirty="0">
                <a:solidFill>
                  <a:schemeClr val="bg1"/>
                </a:solidFill>
                <a:latin typeface="Arial" panose="020B0604020202020204" pitchFamily="34" charset="0"/>
                <a:cs typeface="Arial" panose="020B0604020202020204" pitchFamily="34" charset="0"/>
              </a:rPr>
              <a:t>مارك توين</a:t>
            </a:r>
            <a:endParaRPr lang="en-US" sz="6000" b="1" dirty="0">
              <a:solidFill>
                <a:schemeClr val="bg1"/>
              </a:solidFill>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endParaRPr kumimoji="0" lang="en-US" sz="60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descr="Religious-Worldview-Chart1.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1925" y="242888"/>
            <a:ext cx="88741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442" name="Rectangle 3"/>
          <p:cNvSpPr>
            <a:spLocks noGrp="1"/>
          </p:cNvSpPr>
          <p:nvPr>
            <p:ph type="title" idx="4294967295"/>
          </p:nvPr>
        </p:nvSpPr>
        <p:spPr>
          <a:xfrm>
            <a:off x="323850" y="-26988"/>
            <a:ext cx="8229600" cy="863601"/>
          </a:xfrm>
          <a:solidFill>
            <a:srgbClr val="800000"/>
          </a:solidFill>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مخطط كيركباتريك لوجهة النظر العالمية</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17443"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000000"/>
                </a:solidFill>
                <a:latin typeface="Arial" charset="0"/>
              </a:rPr>
              <a:t>1</a:t>
            </a:r>
            <a:endParaRPr lang="en-US" b="1" dirty="0">
              <a:solidFill>
                <a:srgbClr val="000000"/>
              </a:solidFill>
              <a:latin typeface="Arial" charset="0"/>
            </a:endParaRPr>
          </a:p>
        </p:txBody>
      </p:sp>
    </p:spTree>
    <p:extLst>
      <p:ext uri="{BB962C8B-B14F-4D97-AF65-F5344CB8AC3E}">
        <p14:creationId xmlns:p14="http://schemas.microsoft.com/office/powerpoint/2010/main" val="312869355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715000"/>
            <a:ext cx="9144000" cy="1025525"/>
          </a:xfrm>
          <a:effectLst>
            <a:outerShdw blurRad="63500" dist="35921" dir="2700000" algn="ctr" rotWithShape="0">
              <a:schemeClr val="tx2">
                <a:alpha val="74998"/>
              </a:schemeClr>
            </a:outerShdw>
          </a:effectLst>
        </p:spPr>
        <p:txBody>
          <a:bodyP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مقابلة بين ستين مع ريتشارد داوكينز</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6</a:t>
            </a:r>
            <a:endParaRPr lang="en-US" b="1" dirty="0">
              <a:solidFill>
                <a:srgbClr val="FFFFFF"/>
              </a:solidFill>
              <a:latin typeface="Arial" charset="0"/>
            </a:endParaRPr>
          </a:p>
        </p:txBody>
      </p:sp>
      <p:sp>
        <p:nvSpPr>
          <p:cNvPr id="5" name="Rectangle 2"/>
          <p:cNvSpPr txBox="1">
            <a:spLocks noChangeArrowheads="1"/>
          </p:cNvSpPr>
          <p:nvPr/>
        </p:nvSpPr>
        <p:spPr bwMode="auto">
          <a:xfrm>
            <a:off x="0" y="908720"/>
            <a:ext cx="4932040" cy="38884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His View on Origins</a:t>
            </a:r>
          </a:p>
        </p:txBody>
      </p:sp>
      <p:pic>
        <p:nvPicPr>
          <p:cNvPr id="3" name="2 Minute Richard Dawkins &amp; Ben Stein.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33536" y="528592"/>
            <a:ext cx="9110464" cy="5132656"/>
          </a:xfrm>
          <a:prstGeom prst="rect">
            <a:avLst/>
          </a:prstGeom>
        </p:spPr>
      </p:pic>
    </p:spTree>
    <p:extLst>
      <p:ext uri="{BB962C8B-B14F-4D97-AF65-F5344CB8AC3E}">
        <p14:creationId xmlns:p14="http://schemas.microsoft.com/office/powerpoint/2010/main" val="305571841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3"/>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3"/>
                                        </p:tgtEl>
                                      </p:cBhvr>
                                    </p:cmd>
                                  </p:childTnLst>
                                </p:cTn>
                              </p:par>
                            </p:childTnLst>
                          </p:cTn>
                        </p:par>
                      </p:childTnLst>
                    </p:cTn>
                  </p:par>
                </p:childTnLst>
              </p:cTn>
              <p:nextCondLst>
                <p:cond evt="onClick" delay="0">
                  <p:tgtEl>
                    <p:spTgt spid="3"/>
                  </p:tgtEl>
                </p:cond>
              </p:nextCondLst>
            </p:seq>
            <p:video>
              <p:cMediaNode vol="100000">
                <p:cTn id="7" fill="hold" display="0">
                  <p:stCondLst>
                    <p:cond delay="indefinite"/>
                  </p:stCondLst>
                </p:cTn>
                <p:tgtEl>
                  <p:spTgt spid="3"/>
                </p:tgtEl>
              </p:cMediaNode>
            </p:video>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dissolve/>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Rectangle 2"/>
          <p:cNvSpPr>
            <a:spLocks noChangeArrowheads="1"/>
          </p:cNvSpPr>
          <p:nvPr/>
        </p:nvSpPr>
        <p:spPr bwMode="auto">
          <a:xfrm>
            <a:off x="8615363" y="6601652"/>
            <a:ext cx="358212" cy="2214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1ADEB5D3-D5A9-8345-8F52-059C3859770D}" type="slidenum">
              <a:rPr lang="en-US" sz="900">
                <a:solidFill>
                  <a:srgbClr val="808080"/>
                </a:solidFill>
                <a:latin typeface="Arial" panose="020B0604020202020204" pitchFamily="34" charset="0"/>
                <a:cs typeface="Arial" panose="020B0604020202020204" pitchFamily="34" charset="0"/>
              </a:rPr>
              <a:pPr defTabSz="814388"/>
              <a:t>142</a:t>
            </a:fld>
            <a:endParaRPr lang="en-US" sz="900">
              <a:solidFill>
                <a:srgbClr val="808080"/>
              </a:solidFill>
              <a:latin typeface="Arial" panose="020B0604020202020204" pitchFamily="34" charset="0"/>
              <a:cs typeface="Arial" panose="020B0604020202020204" pitchFamily="34" charset="0"/>
            </a:endParaRPr>
          </a:p>
        </p:txBody>
      </p:sp>
      <p:sp>
        <p:nvSpPr>
          <p:cNvPr id="814082" name="Rectangle 3"/>
          <p:cNvSpPr>
            <a:spLocks noChangeArrowheads="1"/>
          </p:cNvSpPr>
          <p:nvPr/>
        </p:nvSpPr>
        <p:spPr bwMode="auto">
          <a:xfrm>
            <a:off x="8615363" y="6601652"/>
            <a:ext cx="358212" cy="2214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B7761F1D-2A34-D146-B089-0ED06F007ABD}" type="slidenum">
              <a:rPr lang="en-US" sz="900">
                <a:solidFill>
                  <a:srgbClr val="808080"/>
                </a:solidFill>
                <a:latin typeface="Arial" panose="020B0604020202020204" pitchFamily="34" charset="0"/>
                <a:cs typeface="Arial" panose="020B0604020202020204" pitchFamily="34" charset="0"/>
              </a:rPr>
              <a:pPr defTabSz="814388"/>
              <a:t>142</a:t>
            </a:fld>
            <a:endParaRPr lang="en-US" sz="900">
              <a:solidFill>
                <a:srgbClr val="808080"/>
              </a:solidFill>
              <a:latin typeface="Arial" panose="020B0604020202020204" pitchFamily="34" charset="0"/>
              <a:cs typeface="Arial" panose="020B0604020202020204" pitchFamily="34" charset="0"/>
            </a:endParaRPr>
          </a:p>
        </p:txBody>
      </p:sp>
      <p:sp>
        <p:nvSpPr>
          <p:cNvPr id="814083" name="Rectangle 4"/>
          <p:cNvSpPr>
            <a:spLocks noChangeArrowheads="1"/>
          </p:cNvSpPr>
          <p:nvPr/>
        </p:nvSpPr>
        <p:spPr bwMode="auto">
          <a:xfrm>
            <a:off x="8615363" y="6601652"/>
            <a:ext cx="358212" cy="2214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7C72B722-E9DC-6442-8DE4-19B2286E03D3}" type="slidenum">
              <a:rPr lang="en-US" sz="900">
                <a:solidFill>
                  <a:srgbClr val="808080"/>
                </a:solidFill>
                <a:latin typeface="Arial" panose="020B0604020202020204" pitchFamily="34" charset="0"/>
                <a:cs typeface="Arial" panose="020B0604020202020204" pitchFamily="34" charset="0"/>
              </a:rPr>
              <a:pPr defTabSz="814388"/>
              <a:t>142</a:t>
            </a:fld>
            <a:endParaRPr lang="en-US" sz="900">
              <a:solidFill>
                <a:srgbClr val="808080"/>
              </a:solidFill>
              <a:latin typeface="Arial" panose="020B0604020202020204" pitchFamily="34" charset="0"/>
              <a:cs typeface="Arial" panose="020B0604020202020204" pitchFamily="34" charset="0"/>
            </a:endParaRPr>
          </a:p>
        </p:txBody>
      </p:sp>
      <p:sp>
        <p:nvSpPr>
          <p:cNvPr id="814084" name="Rectangle 5"/>
          <p:cNvSpPr>
            <a:spLocks noChangeArrowheads="1"/>
          </p:cNvSpPr>
          <p:nvPr/>
        </p:nvSpPr>
        <p:spPr bwMode="auto">
          <a:xfrm>
            <a:off x="1865313" y="6632429"/>
            <a:ext cx="2041365" cy="1906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r>
              <a:rPr lang="en-US" sz="700">
                <a:solidFill>
                  <a:srgbClr val="808080"/>
                </a:solidFill>
                <a:latin typeface="Arial" panose="020B0604020202020204" pitchFamily="34" charset="0"/>
                <a:cs typeface="Arial" panose="020B0604020202020204" pitchFamily="34" charset="0"/>
              </a:rPr>
              <a:t>© 2003 Cisco Systems, Inc. All rights reserved.</a:t>
            </a:r>
          </a:p>
        </p:txBody>
      </p:sp>
      <p:sp>
        <p:nvSpPr>
          <p:cNvPr id="814085" name="Rectangle 6"/>
          <p:cNvSpPr>
            <a:spLocks noChangeArrowheads="1"/>
          </p:cNvSpPr>
          <p:nvPr/>
        </p:nvSpPr>
        <p:spPr bwMode="auto">
          <a:xfrm>
            <a:off x="76200" y="6463152"/>
            <a:ext cx="1322388" cy="3599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2124" tIns="41061" rIns="82124" bIns="41061" anchor="b" anchorCtr="1">
            <a:spAutoFit/>
          </a:bodyPr>
          <a:lstStyle/>
          <a:p>
            <a:pPr defTabSz="814388"/>
            <a:endParaRPr lang="en-US" sz="900">
              <a:solidFill>
                <a:srgbClr val="808080"/>
              </a:solidFill>
              <a:latin typeface="Arial" panose="020B0604020202020204" pitchFamily="34" charset="0"/>
              <a:cs typeface="Arial" panose="020B0604020202020204" pitchFamily="34" charset="0"/>
            </a:endParaRPr>
          </a:p>
          <a:p>
            <a:pPr defTabSz="814388"/>
            <a:r>
              <a:rPr lang="en-US" sz="900">
                <a:solidFill>
                  <a:srgbClr val="808080"/>
                </a:solidFill>
                <a:latin typeface="Arial" panose="020B0604020202020204" pitchFamily="34" charset="0"/>
                <a:cs typeface="Arial" panose="020B0604020202020204" pitchFamily="34" charset="0"/>
              </a:rPr>
              <a:t>Presentation_ID</a:t>
            </a:r>
          </a:p>
        </p:txBody>
      </p:sp>
      <p:pic>
        <p:nvPicPr>
          <p:cNvPr id="814086" name="Picture 7" descr="b_fy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4087" name="Rectangle 8"/>
          <p:cNvSpPr>
            <a:spLocks noGrp="1" noChangeArrowheads="1"/>
          </p:cNvSpPr>
          <p:nvPr>
            <p:ph type="title"/>
          </p:nvPr>
        </p:nvSpPr>
        <p:spPr>
          <a:xfrm>
            <a:off x="152400" y="225425"/>
            <a:ext cx="8648700" cy="1450975"/>
          </a:xfrm>
          <a:noFill/>
        </p:spPr>
        <p:txBody>
          <a:bodyPr lIns="82124" tIns="41061" rIns="82124" bIns="41061" anchor="b"/>
          <a:lstStyle/>
          <a:p>
            <a:pPr eaLnBrk="1" hangingPunct="1"/>
            <a:r>
              <a:rPr lang="ar-JO" altLang="zh-CN" sz="4800" dirty="0">
                <a:solidFill>
                  <a:schemeClr val="bg1"/>
                </a:solidFill>
                <a:latin typeface="Arial" panose="020B0604020202020204" pitchFamily="34" charset="0"/>
                <a:ea typeface="SimSun" charset="0"/>
                <a:cs typeface="Arial" panose="020B0604020202020204" pitchFamily="34" charset="0"/>
              </a:rPr>
              <a:t>مصداقية الكتاب المقدس       هجمات ضد النص الكتابي</a:t>
            </a:r>
            <a:endParaRPr lang="en-US" altLang="zh-CN" dirty="0">
              <a:latin typeface="Arial" panose="020B0604020202020204" pitchFamily="34" charset="0"/>
              <a:ea typeface="SimSun" charset="0"/>
              <a:cs typeface="Arial" panose="020B0604020202020204" pitchFamily="34" charset="0"/>
            </a:endParaRPr>
          </a:p>
        </p:txBody>
      </p:sp>
      <p:sp>
        <p:nvSpPr>
          <p:cNvPr id="814088" name="Text Box 9"/>
          <p:cNvSpPr txBox="1">
            <a:spLocks noChangeArrowheads="1"/>
          </p:cNvSpPr>
          <p:nvPr/>
        </p:nvSpPr>
        <p:spPr bwMode="auto">
          <a:xfrm>
            <a:off x="381000" y="5165725"/>
            <a:ext cx="8458200"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4000" b="1" dirty="0">
                <a:solidFill>
                  <a:schemeClr val="bg1"/>
                </a:solidFill>
                <a:latin typeface="Arial" panose="020B0604020202020204" pitchFamily="34" charset="0"/>
                <a:cs typeface="Arial" panose="020B0604020202020204" pitchFamily="34" charset="0"/>
              </a:rPr>
              <a:t>منذ أيام الكنيسة الأولى حاول المعلمون الكذبة تقويض إيماننا </a:t>
            </a:r>
            <a:endParaRPr lang="en-US" sz="4000" b="1" dirty="0">
              <a:solidFill>
                <a:schemeClr val="bg1"/>
              </a:solidFill>
              <a:latin typeface="Arial" panose="020B0604020202020204" pitchFamily="34" charset="0"/>
              <a:cs typeface="Arial" panose="020B0604020202020204" pitchFamily="34" charset="0"/>
            </a:endParaRPr>
          </a:p>
        </p:txBody>
      </p:sp>
      <p:pic>
        <p:nvPicPr>
          <p:cNvPr id="814089" name="Picture 10" descr="Bibl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752600" y="2711450"/>
            <a:ext cx="2020888" cy="162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zoom/>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a:xfrm>
            <a:off x="304800" y="1219200"/>
            <a:ext cx="3810000" cy="1143000"/>
          </a:xfrm>
        </p:spPr>
        <p:txBody>
          <a:bodyPr/>
          <a:lstStyle/>
          <a:p>
            <a:pPr eaLnBrk="1" hangingPunct="1">
              <a:defRPr/>
            </a:pPr>
            <a:r>
              <a:rPr lang="en-US">
                <a:latin typeface="Arial" charset="0"/>
                <a:ea typeface="ＭＳ Ｐゴシック" charset="0"/>
                <a:cs typeface="ＭＳ Ｐゴシック" charset="0"/>
              </a:rPr>
              <a:t>Attacks Continue</a:t>
            </a:r>
          </a:p>
        </p:txBody>
      </p:sp>
      <p:sp>
        <p:nvSpPr>
          <p:cNvPr id="82947" name="Rectangle 3"/>
          <p:cNvSpPr>
            <a:spLocks noGrp="1" noChangeArrowheads="1"/>
          </p:cNvSpPr>
          <p:nvPr>
            <p:ph type="body" idx="1"/>
          </p:nvPr>
        </p:nvSpPr>
        <p:spPr>
          <a:xfrm>
            <a:off x="5410200" y="914400"/>
            <a:ext cx="3733800" cy="5867400"/>
          </a:xfrm>
        </p:spPr>
        <p:txBody>
          <a:bodyPr/>
          <a:lstStyle/>
          <a:p>
            <a:pPr algn="r" rtl="1" eaLnBrk="1" hangingPunct="1">
              <a:defRPr/>
            </a:pPr>
            <a:r>
              <a:rPr lang="ar-JO" sz="3600" dirty="0">
                <a:latin typeface="Arial" panose="020B0604020202020204" pitchFamily="34" charset="0"/>
                <a:ea typeface="ＭＳ Ｐゴシック" charset="0"/>
                <a:cs typeface="Arial" panose="020B0604020202020204" pitchFamily="34" charset="0"/>
              </a:rPr>
              <a:t>هوجم الكتاب المقدس باستمرار</a:t>
            </a:r>
            <a:endParaRPr lang="en-US" sz="3600"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3600" dirty="0">
                <a:latin typeface="Arial" panose="020B0604020202020204" pitchFamily="34" charset="0"/>
                <a:ea typeface="ＭＳ Ｐゴシック" charset="0"/>
                <a:cs typeface="Arial" panose="020B0604020202020204" pitchFamily="34" charset="0"/>
              </a:rPr>
              <a:t>مع ذلك فإن الإكتشافات مستمرة  في تأكيد دقته</a:t>
            </a:r>
            <a:endParaRPr lang="en-US" sz="3600" dirty="0">
              <a:latin typeface="Arial" panose="020B0604020202020204" pitchFamily="34" charset="0"/>
              <a:ea typeface="ＭＳ Ｐゴシック" charset="0"/>
              <a:cs typeface="Arial" panose="020B0604020202020204" pitchFamily="34" charset="0"/>
            </a:endParaRPr>
          </a:p>
        </p:txBody>
      </p:sp>
      <p:pic>
        <p:nvPicPr>
          <p:cNvPr id="321539" name="Picture 4" descr="Bible Fic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266938">
            <a:off x="0" y="228600"/>
            <a:ext cx="5105400" cy="638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7" name="Picture 9" descr="Teab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90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8611" name="Rectangle 3"/>
          <p:cNvSpPr>
            <a:spLocks noGrp="1" noChangeArrowheads="1"/>
          </p:cNvSpPr>
          <p:nvPr>
            <p:ph type="subTitle" idx="1"/>
          </p:nvPr>
        </p:nvSpPr>
        <p:spPr>
          <a:xfrm>
            <a:off x="0" y="1066800"/>
            <a:ext cx="3810000" cy="2209800"/>
          </a:xfrm>
          <a:solidFill>
            <a:srgbClr val="020009"/>
          </a:solidFill>
          <a:effectLst>
            <a:outerShdw blurRad="63500" dist="35921" dir="2700000" algn="ctr" rotWithShape="0">
              <a:srgbClr val="020009">
                <a:alpha val="74998"/>
              </a:srgbClr>
            </a:outerShdw>
          </a:effectLst>
        </p:spPr>
        <p:txBody>
          <a:bodyPr/>
          <a:lstStyle/>
          <a:p>
            <a:pPr eaLnBrk="1" hangingPunct="1">
              <a:defRPr/>
            </a:pPr>
            <a:r>
              <a:rPr lang="ar-JO" sz="2800" b="1" dirty="0">
                <a:latin typeface="Arial" panose="020B0604020202020204" pitchFamily="34" charset="0"/>
                <a:ea typeface="ＭＳ Ｐゴシック" charset="0"/>
                <a:cs typeface="Arial" panose="020B0604020202020204" pitchFamily="34" charset="0"/>
              </a:rPr>
              <a:t>اتهامات براون                  من خلال فم المؤرخ            لي تيبينغ</a:t>
            </a:r>
            <a:endParaRPr lang="en-US" sz="2800" b="1" dirty="0">
              <a:latin typeface="Arial" panose="020B0604020202020204" pitchFamily="34" charset="0"/>
              <a:ea typeface="ＭＳ Ｐゴシック" charset="0"/>
              <a:cs typeface="Arial" panose="020B0604020202020204" pitchFamily="34" charset="0"/>
            </a:endParaRPr>
          </a:p>
        </p:txBody>
      </p:sp>
      <p:sp>
        <p:nvSpPr>
          <p:cNvPr id="956419" name="Rectangle 2"/>
          <p:cNvSpPr>
            <a:spLocks noGrp="1" noChangeArrowheads="1"/>
          </p:cNvSpPr>
          <p:nvPr>
            <p:ph type="ctrTitle"/>
          </p:nvPr>
        </p:nvSpPr>
        <p:spPr>
          <a:xfrm>
            <a:off x="2771800" y="0"/>
            <a:ext cx="5715000" cy="914400"/>
          </a:xfrm>
          <a:solidFill>
            <a:srgbClr val="020009"/>
          </a:solidFill>
        </p:spPr>
        <p:txBody>
          <a:bodyPr/>
          <a:lstStyle/>
          <a:p>
            <a:pPr eaLnBrk="1" hangingPunct="1"/>
            <a:r>
              <a:rPr lang="ar-JO" sz="3600" b="1" dirty="0">
                <a:latin typeface="Arial" panose="020B0604020202020204" pitchFamily="34" charset="0"/>
                <a:ea typeface="ＭＳ Ｐゴシック" charset="0"/>
                <a:cs typeface="Arial" panose="020B0604020202020204" pitchFamily="34" charset="0"/>
              </a:rPr>
              <a:t>هل الكتاب المقدس ذي مصداقية؟</a:t>
            </a:r>
            <a:endParaRPr lang="en-US" sz="3600" b="1" dirty="0">
              <a:latin typeface="Arial" panose="020B0604020202020204" pitchFamily="34" charset="0"/>
              <a:ea typeface="ＭＳ Ｐゴシック" charset="0"/>
              <a:cs typeface="Arial" panose="020B0604020202020204" pitchFamily="34" charset="0"/>
            </a:endParaRPr>
          </a:p>
        </p:txBody>
      </p:sp>
      <p:sp>
        <p:nvSpPr>
          <p:cNvPr id="1348615" name="AutoShape 7"/>
          <p:cNvSpPr>
            <a:spLocks noChangeArrowheads="1"/>
          </p:cNvSpPr>
          <p:nvPr/>
        </p:nvSpPr>
        <p:spPr bwMode="auto">
          <a:xfrm>
            <a:off x="0" y="3810000"/>
            <a:ext cx="6096000" cy="2819400"/>
          </a:xfrm>
          <a:prstGeom prst="wedgeRectCallout">
            <a:avLst>
              <a:gd name="adj1" fmla="val 25782"/>
              <a:gd name="adj2" fmla="val -75394"/>
            </a:avLst>
          </a:prstGeom>
          <a:gradFill rotWithShape="0">
            <a:gsLst>
              <a:gs pos="0">
                <a:srgbClr val="515151"/>
              </a:gs>
              <a:gs pos="100000">
                <a:srgbClr val="0D0D0D"/>
              </a:gs>
            </a:gsLst>
            <a:lin ang="5400000" scaled="1"/>
          </a:gradFill>
          <a:ln w="9525">
            <a:solidFill>
              <a:schemeClr val="tx1"/>
            </a:solidFill>
            <a:miter lim="800000"/>
            <a:headEnd/>
            <a:tailEnd/>
          </a:ln>
        </p:spPr>
        <p:txBody>
          <a:bodyPr wrap="none" anchor="ctr"/>
          <a:lstStyle/>
          <a:p>
            <a:pPr algn="ctr"/>
            <a:endParaRPr lang="en-US" b="1">
              <a:latin typeface="Arial" panose="020B0604020202020204" pitchFamily="34" charset="0"/>
              <a:cs typeface="Arial" panose="020B0604020202020204" pitchFamily="34" charset="0"/>
            </a:endParaRPr>
          </a:p>
        </p:txBody>
      </p:sp>
      <p:sp>
        <p:nvSpPr>
          <p:cNvPr id="1348614" name="Rectangle 6"/>
          <p:cNvSpPr>
            <a:spLocks noChangeArrowheads="1"/>
          </p:cNvSpPr>
          <p:nvPr/>
        </p:nvSpPr>
        <p:spPr bwMode="auto">
          <a:xfrm>
            <a:off x="228600" y="3810000"/>
            <a:ext cx="5715000" cy="2819400"/>
          </a:xfrm>
          <a:prstGeom prst="rect">
            <a:avLst/>
          </a:prstGeom>
          <a:noFill/>
          <a:ln w="9525">
            <a:noFill/>
            <a:miter lim="800000"/>
            <a:headEnd/>
            <a:tailEnd/>
          </a:ln>
          <a:effectLst>
            <a:outerShdw blurRad="63500" dist="38099" dir="2700000" algn="ctr" rotWithShape="0">
              <a:schemeClr val="bg1">
                <a:alpha val="74998"/>
              </a:schemeClr>
            </a:outerShdw>
          </a:effectLst>
        </p:spPr>
        <p:txBody>
          <a:bodyPr anchor="ctr"/>
          <a:lstStyle/>
          <a:p>
            <a:pPr algn="ctr" eaLnBrk="1" hangingPunct="1">
              <a:spcBef>
                <a:spcPct val="20000"/>
              </a:spcBef>
              <a:defRPr/>
            </a:pPr>
            <a:r>
              <a:rPr lang="ar-JO" sz="3200" b="1" dirty="0">
                <a:latin typeface="Arial" panose="020B0604020202020204" pitchFamily="34" charset="0"/>
                <a:ea typeface="+mn-ea"/>
                <a:cs typeface="Arial" panose="020B0604020202020204" pitchFamily="34" charset="0"/>
              </a:rPr>
              <a:t>الكتاب المقدس هو من نتاج البشر يا عزيزي وليس الله ... لقد تطور عبر ترجمات وتعديلات وتنقيحات كثيرة.       لم يكن هناك عبر التاريخ طبعة نهائية من هذا الكتاب </a:t>
            </a:r>
            <a:r>
              <a:rPr lang="en-US" sz="3200" b="1" dirty="0">
                <a:latin typeface="Arial" panose="020B0604020202020204" pitchFamily="34" charset="0"/>
                <a:ea typeface="+mn-ea"/>
                <a:cs typeface="Arial" panose="020B0604020202020204" pitchFamily="34" charset="0"/>
              </a:rPr>
              <a:t> </a:t>
            </a:r>
          </a:p>
        </p:txBody>
      </p:sp>
      <p:sp>
        <p:nvSpPr>
          <p:cNvPr id="956422" name="Text Box 8"/>
          <p:cNvSpPr txBox="1">
            <a:spLocks noChangeArrowheads="1"/>
          </p:cNvSpPr>
          <p:nvPr/>
        </p:nvSpPr>
        <p:spPr bwMode="auto">
          <a:xfrm>
            <a:off x="6804248" y="6384925"/>
            <a:ext cx="233975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latin typeface="Arial" panose="020B0604020202020204" pitchFamily="34" charset="0"/>
                <a:cs typeface="Arial" panose="020B0604020202020204" pitchFamily="34" charset="0"/>
              </a:rPr>
              <a:t>شيفرة دافنشي، 195</a:t>
            </a:r>
            <a:endParaRPr lang="en-US" b="1" dirty="0">
              <a:latin typeface="Arial" panose="020B0604020202020204" pitchFamily="34" charset="0"/>
              <a:cs typeface="Arial" panose="020B0604020202020204" pitchFamily="34" charset="0"/>
            </a:endParaRPr>
          </a:p>
        </p:txBody>
      </p:sp>
      <p:sp>
        <p:nvSpPr>
          <p:cNvPr id="8"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348611">
                                            <p:bg/>
                                          </p:spTgt>
                                        </p:tgtEl>
                                        <p:attrNameLst>
                                          <p:attrName>style.visibility</p:attrName>
                                        </p:attrNameLst>
                                      </p:cBhvr>
                                      <p:to>
                                        <p:strVal val="visible"/>
                                      </p:to>
                                    </p:set>
                                    <p:animEffect transition="in" filter="wipe(left)">
                                      <p:cBhvr>
                                        <p:cTn id="7" dur="500"/>
                                        <p:tgtEl>
                                          <p:spTgt spid="1348611">
                                            <p:bg/>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48611">
                                            <p:txEl>
                                              <p:pRg st="0" end="0"/>
                                            </p:txEl>
                                          </p:spTgt>
                                        </p:tgtEl>
                                        <p:attrNameLst>
                                          <p:attrName>style.visibility</p:attrName>
                                        </p:attrNameLst>
                                      </p:cBhvr>
                                      <p:to>
                                        <p:strVal val="visible"/>
                                      </p:to>
                                    </p:set>
                                    <p:animEffect transition="in" filter="wipe(left)">
                                      <p:cBhvr>
                                        <p:cTn id="12" dur="500"/>
                                        <p:tgtEl>
                                          <p:spTgt spid="1348611">
                                            <p:txEl>
                                              <p:pRg st="0" end="0"/>
                                            </p:txEl>
                                          </p:spTgt>
                                        </p:tgtEl>
                                      </p:cBhvr>
                                    </p:animEffect>
                                  </p:childTnLst>
                                </p:cTn>
                              </p:par>
                            </p:childTnLst>
                          </p:cTn>
                        </p:par>
                        <p:par>
                          <p:cTn id="13" fill="hold" nodeType="afterGroup">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348615"/>
                                        </p:tgtEl>
                                        <p:attrNameLst>
                                          <p:attrName>style.visibility</p:attrName>
                                        </p:attrNameLst>
                                      </p:cBhvr>
                                      <p:to>
                                        <p:strVal val="visible"/>
                                      </p:to>
                                    </p:set>
                                    <p:animEffect transition="in" filter="wipe(left)">
                                      <p:cBhvr>
                                        <p:cTn id="16" dur="500"/>
                                        <p:tgtEl>
                                          <p:spTgt spid="1348615"/>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348614"/>
                                        </p:tgtEl>
                                        <p:attrNameLst>
                                          <p:attrName>style.visibility</p:attrName>
                                        </p:attrNameLst>
                                      </p:cBhvr>
                                      <p:to>
                                        <p:strVal val="visible"/>
                                      </p:to>
                                    </p:set>
                                    <p:animEffect transition="in" filter="wipe(left)">
                                      <p:cBhvr>
                                        <p:cTn id="19" dur="500"/>
                                        <p:tgtEl>
                                          <p:spTgt spid="1348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611" grpId="0" build="p" animBg="1"/>
      <p:bldP spid="1348615" grpId="0" animBg="1"/>
      <p:bldP spid="1348614"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450"/>
            <a:ext cx="9144000" cy="2252585"/>
          </a:xfrm>
        </p:spPr>
        <p:txBody>
          <a:bodyPr anchor="ctr"/>
          <a:lstStyle/>
          <a:p>
            <a:pPr>
              <a:defRPr/>
            </a:pPr>
            <a:r>
              <a:rPr lang="ar-JO"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 نحن نثق بأنفسنا بدلاً من الله </a:t>
            </a:r>
            <a:endParaRPr lang="en-US"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stretch>
            <a:fillRect/>
          </a:stretch>
        </p:blipFill>
        <p:spPr>
          <a:xfrm>
            <a:off x="0" y="2297035"/>
            <a:ext cx="9144000" cy="4560965"/>
          </a:xfrm>
          <a:prstGeom prst="rect">
            <a:avLst/>
          </a:prstGeom>
        </p:spPr>
      </p:pic>
      <p:sp>
        <p:nvSpPr>
          <p:cNvPr id="6" name="Title 1"/>
          <p:cNvSpPr txBox="1">
            <a:spLocks/>
          </p:cNvSpPr>
          <p:nvPr/>
        </p:nvSpPr>
        <p:spPr bwMode="auto">
          <a:xfrm>
            <a:off x="435995" y="3940577"/>
            <a:ext cx="3602606" cy="672543"/>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chemeClr val="tx1"/>
                </a:solidFill>
                <a:effectLst/>
                <a:latin typeface="Arial" panose="020B0604020202020204" pitchFamily="34" charset="0"/>
                <a:cs typeface="Arial" panose="020B0604020202020204" pitchFamily="34" charset="0"/>
              </a:rPr>
              <a:t>صناعة المشيئة</a:t>
            </a:r>
            <a:endParaRPr lang="en-US" sz="3600" b="1" kern="0" dirty="0">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845986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450"/>
            <a:ext cx="9144000" cy="2252585"/>
          </a:xfrm>
        </p:spPr>
        <p:txBody>
          <a:bodyPr anchor="ctr"/>
          <a:lstStyle/>
          <a:p>
            <a:pPr rtl="1">
              <a:defRPr/>
            </a:pPr>
            <a:r>
              <a:rPr lang="ar-JO"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 نثق بأنفسنا بدلاً من الله</a:t>
            </a:r>
            <a:endParaRPr lang="en-US" sz="6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2282316"/>
            <a:ext cx="9144000" cy="4575684"/>
          </a:xfrm>
          <a:prstGeom prst="rect">
            <a:avLst/>
          </a:prstGeom>
        </p:spPr>
      </p:pic>
      <p:sp>
        <p:nvSpPr>
          <p:cNvPr id="5" name="Title 1"/>
          <p:cNvSpPr txBox="1">
            <a:spLocks/>
          </p:cNvSpPr>
          <p:nvPr/>
        </p:nvSpPr>
        <p:spPr bwMode="auto">
          <a:xfrm>
            <a:off x="251521" y="3978677"/>
            <a:ext cx="4320480" cy="1146757"/>
          </a:xfrm>
          <a:prstGeom prst="rect">
            <a:avLst/>
          </a:prstGeom>
          <a:solidFill>
            <a:schemeClr val="bg1"/>
          </a:solidFill>
          <a:ln>
            <a:noFill/>
          </a:ln>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defRPr sz="3600" b="1" kern="0">
                <a:solidFill>
                  <a:srgbClr val="000000"/>
                </a:solidFill>
                <a:effectLst>
                  <a:glow rad="355600">
                    <a:schemeClr val="tx1"/>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قد الآخرين بقلبك</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ليس بكتابك المقدس</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8197938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2"/>
          <p:cNvSpPr>
            <a:spLocks noGrp="1" noChangeArrowheads="1"/>
          </p:cNvSpPr>
          <p:nvPr>
            <p:ph type="title"/>
          </p:nvPr>
        </p:nvSpPr>
        <p:spPr>
          <a:xfrm>
            <a:off x="4495800" y="0"/>
            <a:ext cx="4648200" cy="1828800"/>
          </a:xfrm>
          <a:solidFill>
            <a:srgbClr val="FA0020"/>
          </a:solidFill>
        </p:spPr>
        <p:txBody>
          <a:bodyPr/>
          <a:lstStyle/>
          <a:p>
            <a:pPr eaLnBrk="1" hangingPunct="1"/>
            <a:r>
              <a:rPr lang="ar-JO" sz="3600" dirty="0">
                <a:latin typeface="Arial" panose="020B0604020202020204" pitchFamily="34" charset="0"/>
                <a:ea typeface="ＭＳ Ｐゴシック" charset="0"/>
                <a:cs typeface="Arial" panose="020B0604020202020204" pitchFamily="34" charset="0"/>
              </a:rPr>
              <a:t>يعيد بعض العلماء    المسيحيون تعريف المسيحية</a:t>
            </a:r>
            <a:endParaRPr lang="en-US" dirty="0">
              <a:latin typeface="Arial" panose="020B0604020202020204" pitchFamily="34" charset="0"/>
              <a:ea typeface="ＭＳ Ｐゴシック" charset="0"/>
              <a:cs typeface="Arial" panose="020B0604020202020204" pitchFamily="34" charset="0"/>
            </a:endParaRPr>
          </a:p>
        </p:txBody>
      </p:sp>
      <p:sp>
        <p:nvSpPr>
          <p:cNvPr id="2635779" name="Rectangle 3"/>
          <p:cNvSpPr>
            <a:spLocks noGrp="1" noChangeArrowheads="1"/>
          </p:cNvSpPr>
          <p:nvPr>
            <p:ph type="body" idx="1"/>
          </p:nvPr>
        </p:nvSpPr>
        <p:spPr>
          <a:xfrm>
            <a:off x="4648200" y="2133600"/>
            <a:ext cx="4419600" cy="3886200"/>
          </a:xfrm>
        </p:spPr>
        <p:txBody>
          <a:bodyPr/>
          <a:lstStyle/>
          <a:p>
            <a:pPr algn="ctr" eaLnBrk="1" hangingPunct="1">
              <a:buFontTx/>
              <a:buNone/>
            </a:pPr>
            <a:r>
              <a:rPr lang="ar-JO" b="1" dirty="0">
                <a:latin typeface="Arial" panose="020B0604020202020204" pitchFamily="34" charset="0"/>
                <a:ea typeface="ＭＳ Ｐゴシック" charset="0"/>
                <a:cs typeface="Arial" panose="020B0604020202020204" pitchFamily="34" charset="0"/>
              </a:rPr>
              <a:t>تدرس إيلين باجلز              في جامعة برينستون             أن المسيحية                  في القرن الأول             كانت غنوسية أيضاً</a:t>
            </a:r>
            <a:endParaRPr lang="en-US" b="1" dirty="0">
              <a:latin typeface="Arial" panose="020B0604020202020204" pitchFamily="34" charset="0"/>
              <a:ea typeface="ＭＳ Ｐゴシック" charset="0"/>
              <a:cs typeface="Arial" panose="020B0604020202020204" pitchFamily="34" charset="0"/>
            </a:endParaRPr>
          </a:p>
        </p:txBody>
      </p:sp>
      <p:pic>
        <p:nvPicPr>
          <p:cNvPr id="2635781" name="Picture 5" descr="ElainePagels_bi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5085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5783" name="Picture 7" descr="gnostic"/>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743200" y="3363913"/>
            <a:ext cx="2236788" cy="3341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5782" name="Picture 6" descr="PagelsGnosticPau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982201">
            <a:off x="474663" y="3476625"/>
            <a:ext cx="2178050" cy="332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2635781"/>
                                        </p:tgtEl>
                                        <p:attrNameLst>
                                          <p:attrName>style.visibility</p:attrName>
                                        </p:attrNameLst>
                                      </p:cBhvr>
                                      <p:to>
                                        <p:strVal val="visible"/>
                                      </p:to>
                                    </p:set>
                                    <p:animEffect transition="in" filter="blinds(horizontal)">
                                      <p:cBhvr>
                                        <p:cTn id="7" dur="500"/>
                                        <p:tgtEl>
                                          <p:spTgt spid="2635781"/>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2635779">
                                            <p:txEl>
                                              <p:pRg st="0" end="0"/>
                                            </p:txEl>
                                          </p:spTgt>
                                        </p:tgtEl>
                                        <p:attrNameLst>
                                          <p:attrName>style.visibility</p:attrName>
                                        </p:attrNameLst>
                                      </p:cBhvr>
                                      <p:to>
                                        <p:strVal val="visible"/>
                                      </p:to>
                                    </p:set>
                                    <p:animEffect transition="in" filter="blinds(horizontal)">
                                      <p:cBhvr>
                                        <p:cTn id="11" dur="500"/>
                                        <p:tgtEl>
                                          <p:spTgt spid="2635779">
                                            <p:txEl>
                                              <p:pRg st="0" end="0"/>
                                            </p:txEl>
                                          </p:spTgt>
                                        </p:tgtEl>
                                      </p:cBhvr>
                                    </p:animEffect>
                                  </p:childTnLst>
                                </p:cTn>
                              </p:par>
                            </p:childTnLst>
                          </p:cTn>
                        </p:par>
                        <p:par>
                          <p:cTn id="12" fill="hold" nodeType="afterGroup">
                            <p:stCondLst>
                              <p:cond delay="1000"/>
                            </p:stCondLst>
                            <p:childTnLst>
                              <p:par>
                                <p:cTn id="13" presetID="3" presetClass="entr" presetSubtype="10" fill="hold" nodeType="afterEffect">
                                  <p:stCondLst>
                                    <p:cond delay="0"/>
                                  </p:stCondLst>
                                  <p:childTnLst>
                                    <p:set>
                                      <p:cBhvr>
                                        <p:cTn id="14" dur="1" fill="hold">
                                          <p:stCondLst>
                                            <p:cond delay="0"/>
                                          </p:stCondLst>
                                        </p:cTn>
                                        <p:tgtEl>
                                          <p:spTgt spid="2635783"/>
                                        </p:tgtEl>
                                        <p:attrNameLst>
                                          <p:attrName>style.visibility</p:attrName>
                                        </p:attrNameLst>
                                      </p:cBhvr>
                                      <p:to>
                                        <p:strVal val="visible"/>
                                      </p:to>
                                    </p:set>
                                    <p:animEffect transition="in" filter="blinds(horizontal)">
                                      <p:cBhvr>
                                        <p:cTn id="15" dur="500"/>
                                        <p:tgtEl>
                                          <p:spTgt spid="2635783"/>
                                        </p:tgtEl>
                                      </p:cBhvr>
                                    </p:animEffect>
                                  </p:childTnLst>
                                </p:cTn>
                              </p:par>
                            </p:childTnLst>
                          </p:cTn>
                        </p:par>
                        <p:par>
                          <p:cTn id="16" fill="hold" nodeType="afterGroup">
                            <p:stCondLst>
                              <p:cond delay="1500"/>
                            </p:stCondLst>
                            <p:childTnLst>
                              <p:par>
                                <p:cTn id="17" presetID="3" presetClass="entr" presetSubtype="10" fill="hold" nodeType="afterEffect">
                                  <p:stCondLst>
                                    <p:cond delay="0"/>
                                  </p:stCondLst>
                                  <p:childTnLst>
                                    <p:set>
                                      <p:cBhvr>
                                        <p:cTn id="18" dur="1" fill="hold">
                                          <p:stCondLst>
                                            <p:cond delay="0"/>
                                          </p:stCondLst>
                                        </p:cTn>
                                        <p:tgtEl>
                                          <p:spTgt spid="2635782"/>
                                        </p:tgtEl>
                                        <p:attrNameLst>
                                          <p:attrName>style.visibility</p:attrName>
                                        </p:attrNameLst>
                                      </p:cBhvr>
                                      <p:to>
                                        <p:strVal val="visible"/>
                                      </p:to>
                                    </p:set>
                                    <p:animEffect transition="in" filter="blinds(horizontal)">
                                      <p:cBhvr>
                                        <p:cTn id="19" dur="500"/>
                                        <p:tgtEl>
                                          <p:spTgt spid="26357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5779"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4321" name="Picture 2"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24322" name="Picture 3"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24323" name="Picture 4"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24324" name="Picture 5" descr="septuagint"/>
          <p:cNvPicPr>
            <a:picLocks noChangeAspect="1" noChangeArrowheads="1"/>
          </p:cNvPicPr>
          <p:nvPr/>
        </p:nvPicPr>
        <p:blipFill>
          <a:blip r:embed="rId3" cstate="screen">
            <a:extLst>
              <a:ext uri="{28A0092B-C50C-407E-A947-70E740481C1C}">
                <a14:useLocalDpi xmlns:a14="http://schemas.microsoft.com/office/drawing/2010/main"/>
              </a:ext>
            </a:extLst>
          </a:blip>
          <a:srcRect r="11505" b="36986"/>
          <a:stretch>
            <a:fillRect/>
          </a:stretch>
        </p:blipFill>
        <p:spPr bwMode="auto">
          <a:xfrm>
            <a:off x="1219200" y="1143000"/>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4325"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endParaRPr lang="en-US">
              <a:latin typeface="Arial" panose="020B0604020202020204" pitchFamily="34" charset="0"/>
              <a:cs typeface="Arial" panose="020B0604020202020204" pitchFamily="34" charset="0"/>
            </a:endParaRPr>
          </a:p>
        </p:txBody>
      </p:sp>
      <p:sp>
        <p:nvSpPr>
          <p:cNvPr id="824326" name="Text Box 7"/>
          <p:cNvSpPr txBox="1">
            <a:spLocks noChangeArrowheads="1"/>
          </p:cNvSpPr>
          <p:nvPr/>
        </p:nvSpPr>
        <p:spPr bwMode="auto">
          <a:xfrm>
            <a:off x="1665288" y="5867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القرن الأول</a:t>
            </a:r>
            <a:endParaRPr lang="en-US" b="1" dirty="0">
              <a:latin typeface="Arial" panose="020B0604020202020204" pitchFamily="34" charset="0"/>
              <a:cs typeface="Arial" panose="020B0604020202020204" pitchFamily="34" charset="0"/>
            </a:endParaRPr>
          </a:p>
        </p:txBody>
      </p:sp>
      <p:sp>
        <p:nvSpPr>
          <p:cNvPr id="824327" name="Text Box 8"/>
          <p:cNvSpPr txBox="1">
            <a:spLocks noChangeArrowheads="1"/>
          </p:cNvSpPr>
          <p:nvPr/>
        </p:nvSpPr>
        <p:spPr bwMode="auto">
          <a:xfrm>
            <a:off x="5249863" y="5867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325 م</a:t>
            </a:r>
            <a:endParaRPr lang="en-US" b="1" dirty="0">
              <a:latin typeface="Arial" panose="020B0604020202020204" pitchFamily="34" charset="0"/>
              <a:cs typeface="Arial" panose="020B0604020202020204" pitchFamily="34" charset="0"/>
            </a:endParaRPr>
          </a:p>
        </p:txBody>
      </p:sp>
      <p:sp>
        <p:nvSpPr>
          <p:cNvPr id="824328" name="Rectangle 9"/>
          <p:cNvSpPr>
            <a:spLocks noGrp="1" noChangeArrowheads="1"/>
          </p:cNvSpPr>
          <p:nvPr>
            <p:ph type="ctrTitle"/>
          </p:nvPr>
        </p:nvSpPr>
        <p:spPr>
          <a:xfrm>
            <a:off x="762000" y="-76200"/>
            <a:ext cx="7772400" cy="914400"/>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تلطيخ التاريخ</a:t>
            </a:r>
            <a:endParaRPr lang="en-US" dirty="0">
              <a:latin typeface="Arial" panose="020B0604020202020204" pitchFamily="34" charset="0"/>
              <a:ea typeface="ＭＳ Ｐゴシック" charset="0"/>
              <a:cs typeface="Arial" panose="020B0604020202020204" pitchFamily="34" charset="0"/>
            </a:endParaRPr>
          </a:p>
        </p:txBody>
      </p:sp>
      <p:sp>
        <p:nvSpPr>
          <p:cNvPr id="407562" name="Freeform 10"/>
          <p:cNvSpPr>
            <a:spLocks/>
          </p:cNvSpPr>
          <p:nvPr/>
        </p:nvSpPr>
        <p:spPr bwMode="auto">
          <a:xfrm>
            <a:off x="263525" y="193675"/>
            <a:ext cx="1473200" cy="1566863"/>
          </a:xfrm>
          <a:custGeom>
            <a:avLst/>
            <a:gdLst>
              <a:gd name="T0" fmla="*/ 0 w 928"/>
              <a:gd name="T1" fmla="*/ 2147483647 h 987"/>
              <a:gd name="T2" fmla="*/ 2147483647 w 928"/>
              <a:gd name="T3" fmla="*/ 2147483647 h 987"/>
              <a:gd name="T4" fmla="*/ 2147483647 w 928"/>
              <a:gd name="T5" fmla="*/ 2147483647 h 987"/>
              <a:gd name="T6" fmla="*/ 2147483647 w 928"/>
              <a:gd name="T7" fmla="*/ 2147483647 h 987"/>
              <a:gd name="T8" fmla="*/ 2147483647 w 928"/>
              <a:gd name="T9" fmla="*/ 2147483647 h 987"/>
              <a:gd name="T10" fmla="*/ 0 60000 65536"/>
              <a:gd name="T11" fmla="*/ 0 60000 65536"/>
              <a:gd name="T12" fmla="*/ 0 60000 65536"/>
              <a:gd name="T13" fmla="*/ 0 60000 65536"/>
              <a:gd name="T14" fmla="*/ 0 60000 65536"/>
              <a:gd name="T15" fmla="*/ 0 w 928"/>
              <a:gd name="T16" fmla="*/ 0 h 987"/>
              <a:gd name="T17" fmla="*/ 928 w 928"/>
              <a:gd name="T18" fmla="*/ 987 h 987"/>
            </a:gdLst>
            <a:ahLst/>
            <a:cxnLst>
              <a:cxn ang="T10">
                <a:pos x="T0" y="T1"/>
              </a:cxn>
              <a:cxn ang="T11">
                <a:pos x="T2" y="T3"/>
              </a:cxn>
              <a:cxn ang="T12">
                <a:pos x="T4" y="T5"/>
              </a:cxn>
              <a:cxn ang="T13">
                <a:pos x="T6" y="T7"/>
              </a:cxn>
              <a:cxn ang="T14">
                <a:pos x="T8" y="T9"/>
              </a:cxn>
            </a:cxnLst>
            <a:rect l="T15" t="T16" r="T17" b="T18"/>
            <a:pathLst>
              <a:path w="928" h="987">
                <a:moveTo>
                  <a:pt x="0" y="987"/>
                </a:moveTo>
                <a:cubicBezTo>
                  <a:pt x="101" y="786"/>
                  <a:pt x="242" y="397"/>
                  <a:pt x="487" y="279"/>
                </a:cubicBezTo>
                <a:cubicBezTo>
                  <a:pt x="526" y="225"/>
                  <a:pt x="553" y="232"/>
                  <a:pt x="616" y="196"/>
                </a:cubicBezTo>
                <a:cubicBezTo>
                  <a:pt x="703" y="145"/>
                  <a:pt x="798" y="113"/>
                  <a:pt x="882" y="58"/>
                </a:cubicBezTo>
                <a:cubicBezTo>
                  <a:pt x="920" y="0"/>
                  <a:pt x="896" y="3"/>
                  <a:pt x="928" y="3"/>
                </a:cubicBezTo>
              </a:path>
            </a:pathLst>
          </a:custGeom>
          <a:noFill/>
          <a:ln w="76200">
            <a:solidFill>
              <a:srgbClr val="FA002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07563" name="Freeform 11"/>
          <p:cNvSpPr>
            <a:spLocks/>
          </p:cNvSpPr>
          <p:nvPr/>
        </p:nvSpPr>
        <p:spPr bwMode="auto">
          <a:xfrm>
            <a:off x="407988" y="-152400"/>
            <a:ext cx="1884362" cy="2351088"/>
          </a:xfrm>
          <a:custGeom>
            <a:avLst/>
            <a:gdLst>
              <a:gd name="T0" fmla="*/ 0 w 1187"/>
              <a:gd name="T1" fmla="*/ 2147483647 h 1481"/>
              <a:gd name="T2" fmla="*/ 2147483647 w 1187"/>
              <a:gd name="T3" fmla="*/ 2147483647 h 1481"/>
              <a:gd name="T4" fmla="*/ 2147483647 w 1187"/>
              <a:gd name="T5" fmla="*/ 2147483647 h 1481"/>
              <a:gd name="T6" fmla="*/ 2147483647 w 1187"/>
              <a:gd name="T7" fmla="*/ 2147483647 h 1481"/>
              <a:gd name="T8" fmla="*/ 2147483647 w 1187"/>
              <a:gd name="T9" fmla="*/ 2147483647 h 1481"/>
              <a:gd name="T10" fmla="*/ 2147483647 w 1187"/>
              <a:gd name="T11" fmla="*/ 2147483647 h 1481"/>
              <a:gd name="T12" fmla="*/ 2147483647 w 1187"/>
              <a:gd name="T13" fmla="*/ 2147483647 h 1481"/>
              <a:gd name="T14" fmla="*/ 2147483647 w 1187"/>
              <a:gd name="T15" fmla="*/ 2147483647 h 1481"/>
              <a:gd name="T16" fmla="*/ 2147483647 w 1187"/>
              <a:gd name="T17" fmla="*/ 2147483647 h 1481"/>
              <a:gd name="T18" fmla="*/ 2147483647 w 1187"/>
              <a:gd name="T19" fmla="*/ 2147483647 h 1481"/>
              <a:gd name="T20" fmla="*/ 2147483647 w 1187"/>
              <a:gd name="T21" fmla="*/ 0 h 148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7"/>
              <a:gd name="T34" fmla="*/ 0 h 1481"/>
              <a:gd name="T35" fmla="*/ 1187 w 1187"/>
              <a:gd name="T36" fmla="*/ 1481 h 148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7" h="1481">
                <a:moveTo>
                  <a:pt x="0" y="1481"/>
                </a:moveTo>
                <a:cubicBezTo>
                  <a:pt x="93" y="1409"/>
                  <a:pt x="112" y="1298"/>
                  <a:pt x="184" y="1205"/>
                </a:cubicBezTo>
                <a:cubicBezTo>
                  <a:pt x="234" y="1138"/>
                  <a:pt x="293" y="1081"/>
                  <a:pt x="341" y="1012"/>
                </a:cubicBezTo>
                <a:cubicBezTo>
                  <a:pt x="390" y="940"/>
                  <a:pt x="440" y="837"/>
                  <a:pt x="525" y="800"/>
                </a:cubicBezTo>
                <a:cubicBezTo>
                  <a:pt x="586" y="772"/>
                  <a:pt x="678" y="780"/>
                  <a:pt x="745" y="773"/>
                </a:cubicBezTo>
                <a:cubicBezTo>
                  <a:pt x="836" y="710"/>
                  <a:pt x="815" y="649"/>
                  <a:pt x="865" y="570"/>
                </a:cubicBezTo>
                <a:cubicBezTo>
                  <a:pt x="875" y="553"/>
                  <a:pt x="889" y="539"/>
                  <a:pt x="902" y="524"/>
                </a:cubicBezTo>
                <a:cubicBezTo>
                  <a:pt x="916" y="480"/>
                  <a:pt x="932" y="467"/>
                  <a:pt x="984" y="460"/>
                </a:cubicBezTo>
                <a:cubicBezTo>
                  <a:pt x="1027" y="454"/>
                  <a:pt x="1113" y="442"/>
                  <a:pt x="1113" y="442"/>
                </a:cubicBezTo>
                <a:cubicBezTo>
                  <a:pt x="1150" y="368"/>
                  <a:pt x="1138" y="282"/>
                  <a:pt x="1150" y="202"/>
                </a:cubicBezTo>
                <a:cubicBezTo>
                  <a:pt x="1159" y="134"/>
                  <a:pt x="1187" y="68"/>
                  <a:pt x="1187" y="0"/>
                </a:cubicBezTo>
              </a:path>
            </a:pathLst>
          </a:custGeom>
          <a:noFill/>
          <a:ln w="76200">
            <a:solidFill>
              <a:srgbClr val="FA002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sp>
        <p:nvSpPr>
          <p:cNvPr id="407564" name="Text Box 12"/>
          <p:cNvSpPr txBox="1">
            <a:spLocks noChangeArrowheads="1"/>
          </p:cNvSpPr>
          <p:nvPr/>
        </p:nvSpPr>
        <p:spPr bwMode="auto">
          <a:xfrm>
            <a:off x="1709738" y="3810000"/>
            <a:ext cx="1981200"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متى          مرقس           لوقا           يوحنا</a:t>
            </a:r>
            <a:endParaRPr lang="en-US" b="1" dirty="0">
              <a:latin typeface="Arial" panose="020B0604020202020204" pitchFamily="34" charset="0"/>
              <a:cs typeface="Arial" panose="020B0604020202020204" pitchFamily="34" charset="0"/>
            </a:endParaRPr>
          </a:p>
        </p:txBody>
      </p:sp>
      <p:sp>
        <p:nvSpPr>
          <p:cNvPr id="824332" name="Text Box 13"/>
          <p:cNvSpPr txBox="1">
            <a:spLocks noChangeArrowheads="1"/>
          </p:cNvSpPr>
          <p:nvPr/>
        </p:nvSpPr>
        <p:spPr bwMode="auto">
          <a:xfrm>
            <a:off x="4572000" y="6248400"/>
            <a:ext cx="3352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مجمع نيقية</a:t>
            </a:r>
            <a:endParaRPr lang="en-US" b="1" dirty="0">
              <a:latin typeface="Arial" panose="020B0604020202020204" pitchFamily="34" charset="0"/>
              <a:cs typeface="Arial" panose="020B0604020202020204" pitchFamily="34" charset="0"/>
            </a:endParaRPr>
          </a:p>
        </p:txBody>
      </p:sp>
      <p:sp>
        <p:nvSpPr>
          <p:cNvPr id="407566" name="Text Box 14"/>
          <p:cNvSpPr txBox="1">
            <a:spLocks noChangeArrowheads="1"/>
          </p:cNvSpPr>
          <p:nvPr/>
        </p:nvSpPr>
        <p:spPr bwMode="auto">
          <a:xfrm rot="-709062">
            <a:off x="127303" y="4143272"/>
            <a:ext cx="1483447" cy="830997"/>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solidFill>
                  <a:srgbClr val="FFC000"/>
                </a:solidFill>
                <a:latin typeface="Arial" panose="020B0604020202020204" pitchFamily="34" charset="0"/>
                <a:cs typeface="Arial" panose="020B0604020202020204" pitchFamily="34" charset="0"/>
              </a:rPr>
              <a:t>إنجيل       الحق</a:t>
            </a:r>
            <a:endParaRPr lang="en-US" b="1" dirty="0">
              <a:solidFill>
                <a:srgbClr val="FFC000"/>
              </a:solidFill>
              <a:latin typeface="Arial" panose="020B0604020202020204" pitchFamily="34" charset="0"/>
              <a:cs typeface="Arial" panose="020B0604020202020204" pitchFamily="34" charset="0"/>
            </a:endParaRPr>
          </a:p>
        </p:txBody>
      </p:sp>
      <p:sp>
        <p:nvSpPr>
          <p:cNvPr id="407567" name="Text Box 15"/>
          <p:cNvSpPr txBox="1">
            <a:spLocks noChangeArrowheads="1"/>
          </p:cNvSpPr>
          <p:nvPr/>
        </p:nvSpPr>
        <p:spPr bwMode="auto">
          <a:xfrm>
            <a:off x="1824038" y="2201863"/>
            <a:ext cx="17526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80         إنجيل     مفترض</a:t>
            </a:r>
            <a:endParaRPr lang="en-US" b="1" dirty="0">
              <a:latin typeface="Arial" panose="020B0604020202020204" pitchFamily="34" charset="0"/>
              <a:cs typeface="Arial" panose="020B0604020202020204" pitchFamily="34" charset="0"/>
            </a:endParaRPr>
          </a:p>
        </p:txBody>
      </p:sp>
      <p:sp>
        <p:nvSpPr>
          <p:cNvPr id="407568" name="Text Box 16"/>
          <p:cNvSpPr txBox="1">
            <a:spLocks noChangeArrowheads="1"/>
          </p:cNvSpPr>
          <p:nvPr/>
        </p:nvSpPr>
        <p:spPr bwMode="auto">
          <a:xfrm>
            <a:off x="5295900" y="2019300"/>
            <a:ext cx="1981200"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متى          مرقس          لوقا           يوحنا</a:t>
            </a:r>
            <a:endParaRPr lang="en-US" b="1" dirty="0">
              <a:latin typeface="Arial" panose="020B0604020202020204" pitchFamily="34" charset="0"/>
              <a:cs typeface="Arial" panose="020B0604020202020204" pitchFamily="34" charset="0"/>
            </a:endParaRPr>
          </a:p>
        </p:txBody>
      </p:sp>
      <p:sp>
        <p:nvSpPr>
          <p:cNvPr id="824336" name="Line 17"/>
          <p:cNvSpPr>
            <a:spLocks noChangeShapeType="1"/>
          </p:cNvSpPr>
          <p:nvPr/>
        </p:nvSpPr>
        <p:spPr bwMode="auto">
          <a:xfrm>
            <a:off x="-304800" y="3733800"/>
            <a:ext cx="9677400"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a:latin typeface="Arial" panose="020B0604020202020204" pitchFamily="34" charset="0"/>
              <a:cs typeface="Arial" panose="020B0604020202020204" pitchFamily="34" charset="0"/>
            </a:endParaRPr>
          </a:p>
        </p:txBody>
      </p:sp>
      <p:grpSp>
        <p:nvGrpSpPr>
          <p:cNvPr id="2" name="Group 20"/>
          <p:cNvGrpSpPr>
            <a:grpSpLocks/>
          </p:cNvGrpSpPr>
          <p:nvPr/>
        </p:nvGrpSpPr>
        <p:grpSpPr bwMode="auto">
          <a:xfrm>
            <a:off x="6781800" y="1981199"/>
            <a:ext cx="2209800" cy="1600200"/>
            <a:chOff x="4272" y="1344"/>
            <a:chExt cx="1392" cy="1008"/>
          </a:xfrm>
        </p:grpSpPr>
        <p:sp>
          <p:nvSpPr>
            <p:cNvPr id="824340" name="Text Box 21"/>
            <p:cNvSpPr txBox="1">
              <a:spLocks noChangeArrowheads="1"/>
            </p:cNvSpPr>
            <p:nvPr/>
          </p:nvSpPr>
          <p:spPr bwMode="auto">
            <a:xfrm>
              <a:off x="4512" y="1392"/>
              <a:ext cx="1152" cy="7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latin typeface="Arial" panose="020B0604020202020204" pitchFamily="34" charset="0"/>
                  <a:cs typeface="Arial" panose="020B0604020202020204" pitchFamily="34" charset="0"/>
                </a:rPr>
                <a:t>تم اختيارهم بسبب تحيزهم الذكوري</a:t>
              </a:r>
              <a:endParaRPr lang="en-US" b="1" dirty="0">
                <a:latin typeface="Arial" panose="020B0604020202020204" pitchFamily="34" charset="0"/>
                <a:cs typeface="Arial" panose="020B0604020202020204" pitchFamily="34" charset="0"/>
              </a:endParaRPr>
            </a:p>
          </p:txBody>
        </p:sp>
        <p:sp>
          <p:nvSpPr>
            <p:cNvPr id="824341" name="AutoShape 22"/>
            <p:cNvSpPr>
              <a:spLocks/>
            </p:cNvSpPr>
            <p:nvPr/>
          </p:nvSpPr>
          <p:spPr bwMode="auto">
            <a:xfrm>
              <a:off x="4272" y="1344"/>
              <a:ext cx="384" cy="1008"/>
            </a:xfrm>
            <a:prstGeom prst="rightBrace">
              <a:avLst>
                <a:gd name="adj1" fmla="val 21875"/>
                <a:gd name="adj2" fmla="val 50000"/>
              </a:avLst>
            </a:prstGeom>
            <a:noFill/>
            <a:ln w="571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latin typeface="Arial" panose="020B0604020202020204" pitchFamily="34" charset="0"/>
                <a:cs typeface="Arial" panose="020B0604020202020204" pitchFamily="34" charset="0"/>
              </a:endParaRPr>
            </a:p>
          </p:txBody>
        </p:sp>
      </p:grpSp>
      <p:sp>
        <p:nvSpPr>
          <p:cNvPr id="23"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7</a:t>
            </a:r>
            <a:endParaRPr lang="en-US" b="1" dirty="0">
              <a:solidFill>
                <a:srgbClr val="FFFFFF"/>
              </a:solidFill>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F38BF301-93E0-EAAB-CB7B-0BD36401211E}"/>
              </a:ext>
            </a:extLst>
          </p:cNvPr>
          <p:cNvSpPr/>
          <p:nvPr/>
        </p:nvSpPr>
        <p:spPr bwMode="auto">
          <a:xfrm>
            <a:off x="152400" y="2198688"/>
            <a:ext cx="1473200" cy="1306046"/>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00"/>
                </a:solidFill>
                <a:effectLst/>
                <a:latin typeface="Arial" panose="020B0604020202020204" pitchFamily="34" charset="0"/>
                <a:cs typeface="Arial" panose="020B0604020202020204" pitchFamily="34" charset="0"/>
              </a:rPr>
              <a:t>إنجيل         دان براون</a:t>
            </a:r>
            <a:endParaRPr kumimoji="0" lang="en-US" sz="2400" b="1" i="0" u="none" strike="noStrike" cap="none" normalizeH="0" baseline="0" dirty="0">
              <a:ln>
                <a:noFill/>
              </a:ln>
              <a:solidFill>
                <a:srgbClr val="FFFF00"/>
              </a:solidFill>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638FD8E5-A0D5-0A01-9580-0F4909F546CE}"/>
              </a:ext>
            </a:extLst>
          </p:cNvPr>
          <p:cNvSpPr/>
          <p:nvPr/>
        </p:nvSpPr>
        <p:spPr bwMode="auto">
          <a:xfrm>
            <a:off x="4788024" y="1143000"/>
            <a:ext cx="914400" cy="914400"/>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120650" marR="0" algn="l" defTabSz="914400" rtl="0" eaLnBrk="0" fontAlgn="base" latinLnBrk="0" hangingPunct="0">
              <a:lnSpc>
                <a:spcPct val="100000"/>
              </a:lnSpc>
              <a:spcBef>
                <a:spcPct val="0"/>
              </a:spcBef>
              <a:spcAft>
                <a:spcPct val="0"/>
              </a:spcAft>
              <a:buClrTx/>
              <a:buSzTx/>
              <a:buFontTx/>
              <a:buNone/>
            </a:pPr>
            <a:r>
              <a:rPr kumimoji="0" lang="ar-JO"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إنجيل الحق</a:t>
            </a:r>
            <a:endParaRPr kumimoji="0" lang="en-US"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7563"/>
                                        </p:tgtEl>
                                        <p:attrNameLst>
                                          <p:attrName>style.visibility</p:attrName>
                                        </p:attrNameLst>
                                      </p:cBhvr>
                                      <p:to>
                                        <p:strVal val="visible"/>
                                      </p:to>
                                    </p:set>
                                    <p:animEffect transition="in" filter="wipe(down)">
                                      <p:cBhvr>
                                        <p:cTn id="7" dur="500"/>
                                        <p:tgtEl>
                                          <p:spTgt spid="407563"/>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07562"/>
                                        </p:tgtEl>
                                        <p:attrNameLst>
                                          <p:attrName>style.visibility</p:attrName>
                                        </p:attrNameLst>
                                      </p:cBhvr>
                                      <p:to>
                                        <p:strVal val="visible"/>
                                      </p:to>
                                    </p:set>
                                    <p:animEffect transition="in" filter="wipe(down)">
                                      <p:cBhvr>
                                        <p:cTn id="11" dur="500"/>
                                        <p:tgtEl>
                                          <p:spTgt spid="40756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407567"/>
                                        </p:tgtEl>
                                        <p:attrNameLst>
                                          <p:attrName>style.visibility</p:attrName>
                                        </p:attrNameLst>
                                      </p:cBhvr>
                                      <p:to>
                                        <p:strVal val="visible"/>
                                      </p:to>
                                    </p:set>
                                    <p:animEffect transition="in" filter="fade">
                                      <p:cBhvr>
                                        <p:cTn id="16" dur="1000"/>
                                        <p:tgtEl>
                                          <p:spTgt spid="407567"/>
                                        </p:tgtEl>
                                      </p:cBhvr>
                                    </p:animEffect>
                                    <p:anim calcmode="lin" valueType="num">
                                      <p:cBhvr>
                                        <p:cTn id="17" dur="1000" fill="hold"/>
                                        <p:tgtEl>
                                          <p:spTgt spid="407567"/>
                                        </p:tgtEl>
                                        <p:attrNameLst>
                                          <p:attrName>ppt_x</p:attrName>
                                        </p:attrNameLst>
                                      </p:cBhvr>
                                      <p:tavLst>
                                        <p:tav tm="0">
                                          <p:val>
                                            <p:strVal val="#ppt_x"/>
                                          </p:val>
                                        </p:tav>
                                        <p:tav tm="100000">
                                          <p:val>
                                            <p:strVal val="#ppt_x"/>
                                          </p:val>
                                        </p:tav>
                                      </p:tavLst>
                                    </p:anim>
                                    <p:anim calcmode="lin" valueType="num">
                                      <p:cBhvr>
                                        <p:cTn id="18" dur="1000" fill="hold"/>
                                        <p:tgtEl>
                                          <p:spTgt spid="407567"/>
                                        </p:tgtEl>
                                        <p:attrNameLst>
                                          <p:attrName>ppt_y</p:attrName>
                                        </p:attrNameLst>
                                      </p:cBhvr>
                                      <p:tavLst>
                                        <p:tav tm="0">
                                          <p:val>
                                            <p:strVal val="#ppt_y+.1"/>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407568"/>
                                        </p:tgtEl>
                                        <p:attrNameLst>
                                          <p:attrName>style.visibility</p:attrName>
                                        </p:attrNameLst>
                                      </p:cBhvr>
                                      <p:to>
                                        <p:strVal val="visible"/>
                                      </p:to>
                                    </p:set>
                                    <p:animEffect transition="in" filter="fade">
                                      <p:cBhvr>
                                        <p:cTn id="23" dur="1000"/>
                                        <p:tgtEl>
                                          <p:spTgt spid="407568"/>
                                        </p:tgtEl>
                                      </p:cBhvr>
                                    </p:animEffect>
                                    <p:anim calcmode="lin" valueType="num">
                                      <p:cBhvr>
                                        <p:cTn id="24" dur="1000" fill="hold"/>
                                        <p:tgtEl>
                                          <p:spTgt spid="407568"/>
                                        </p:tgtEl>
                                        <p:attrNameLst>
                                          <p:attrName>ppt_x</p:attrName>
                                        </p:attrNameLst>
                                      </p:cBhvr>
                                      <p:tavLst>
                                        <p:tav tm="0">
                                          <p:val>
                                            <p:strVal val="#ppt_x"/>
                                          </p:val>
                                        </p:tav>
                                        <p:tav tm="100000">
                                          <p:val>
                                            <p:strVal val="#ppt_x"/>
                                          </p:val>
                                        </p:tav>
                                      </p:tavLst>
                                    </p:anim>
                                    <p:anim calcmode="lin" valueType="num">
                                      <p:cBhvr>
                                        <p:cTn id="25" dur="1000" fill="hold"/>
                                        <p:tgtEl>
                                          <p:spTgt spid="407568"/>
                                        </p:tgtEl>
                                        <p:attrNameLst>
                                          <p:attrName>ppt_y</p:attrName>
                                        </p:attrNameLst>
                                      </p:cBhvr>
                                      <p:tavLst>
                                        <p:tav tm="0">
                                          <p:val>
                                            <p:strVal val="#ppt_y+.1"/>
                                          </p:val>
                                        </p:tav>
                                        <p:tav tm="100000">
                                          <p:val>
                                            <p:strVal val="#ppt_y"/>
                                          </p:val>
                                        </p:tav>
                                      </p:tavLst>
                                    </p:anim>
                                  </p:childTnLst>
                                </p:cTn>
                              </p:par>
                            </p:childTnLst>
                          </p:cTn>
                        </p:par>
                        <p:par>
                          <p:cTn id="26" fill="hold" nodeType="afterGroup">
                            <p:stCondLst>
                              <p:cond delay="1000"/>
                            </p:stCondLst>
                            <p:childTnLst>
                              <p:par>
                                <p:cTn id="27" presetID="22" presetClass="entr" presetSubtype="8"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407564"/>
                                        </p:tgtEl>
                                        <p:attrNameLst>
                                          <p:attrName>style.visibility</p:attrName>
                                        </p:attrNameLst>
                                      </p:cBhvr>
                                      <p:to>
                                        <p:strVal val="visible"/>
                                      </p:to>
                                    </p:set>
                                    <p:animEffect transition="in" filter="fade">
                                      <p:cBhvr>
                                        <p:cTn id="34" dur="1000"/>
                                        <p:tgtEl>
                                          <p:spTgt spid="407564"/>
                                        </p:tgtEl>
                                      </p:cBhvr>
                                    </p:animEffect>
                                    <p:anim calcmode="lin" valueType="num">
                                      <p:cBhvr>
                                        <p:cTn id="35" dur="1000" fill="hold"/>
                                        <p:tgtEl>
                                          <p:spTgt spid="407564"/>
                                        </p:tgtEl>
                                        <p:attrNameLst>
                                          <p:attrName>ppt_x</p:attrName>
                                        </p:attrNameLst>
                                      </p:cBhvr>
                                      <p:tavLst>
                                        <p:tav tm="0">
                                          <p:val>
                                            <p:strVal val="#ppt_x"/>
                                          </p:val>
                                        </p:tav>
                                        <p:tav tm="100000">
                                          <p:val>
                                            <p:strVal val="#ppt_x"/>
                                          </p:val>
                                        </p:tav>
                                      </p:tavLst>
                                    </p:anim>
                                    <p:anim calcmode="lin" valueType="num">
                                      <p:cBhvr>
                                        <p:cTn id="36" dur="1000" fill="hold"/>
                                        <p:tgtEl>
                                          <p:spTgt spid="407564"/>
                                        </p:tgtEl>
                                        <p:attrNameLst>
                                          <p:attrName>ppt_y</p:attrName>
                                        </p:attrNameLst>
                                      </p:cBhvr>
                                      <p:tavLst>
                                        <p:tav tm="0">
                                          <p:val>
                                            <p:strVal val="#ppt_y+.1"/>
                                          </p:val>
                                        </p:tav>
                                        <p:tav tm="100000">
                                          <p:val>
                                            <p:strVal val="#ppt_y"/>
                                          </p:val>
                                        </p:tav>
                                      </p:tavLst>
                                    </p:anim>
                                  </p:childTnLst>
                                </p:cTn>
                              </p:par>
                            </p:childTnLst>
                          </p:cTn>
                        </p:par>
                        <p:par>
                          <p:cTn id="37" fill="hold" nodeType="afterGroup">
                            <p:stCondLst>
                              <p:cond delay="1000"/>
                            </p:stCondLst>
                            <p:childTnLst>
                              <p:par>
                                <p:cTn id="38" presetID="22" presetClass="entr" presetSubtype="4" fill="hold" grpId="0" nodeType="afterEffect">
                                  <p:stCondLst>
                                    <p:cond delay="0"/>
                                  </p:stCondLst>
                                  <p:childTnLst>
                                    <p:set>
                                      <p:cBhvr>
                                        <p:cTn id="39" dur="1" fill="hold">
                                          <p:stCondLst>
                                            <p:cond delay="0"/>
                                          </p:stCondLst>
                                        </p:cTn>
                                        <p:tgtEl>
                                          <p:spTgt spid="407566"/>
                                        </p:tgtEl>
                                        <p:attrNameLst>
                                          <p:attrName>style.visibility</p:attrName>
                                        </p:attrNameLst>
                                      </p:cBhvr>
                                      <p:to>
                                        <p:strVal val="visible"/>
                                      </p:to>
                                    </p:set>
                                    <p:animEffect transition="in" filter="wipe(down)">
                                      <p:cBhvr>
                                        <p:cTn id="40" dur="500"/>
                                        <p:tgtEl>
                                          <p:spTgt spid="407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62" grpId="0" animBg="1"/>
      <p:bldP spid="407563" grpId="0" animBg="1"/>
      <p:bldP spid="407564" grpId="0"/>
      <p:bldP spid="407566" grpId="0" animBg="1"/>
      <p:bldP spid="407567" grpId="0"/>
      <p:bldP spid="407568"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923614"/>
            <a:ext cx="688504" cy="6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46"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923614"/>
            <a:ext cx="688504" cy="6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47"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643694"/>
            <a:ext cx="688504" cy="6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48"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1643694"/>
            <a:ext cx="688504" cy="6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57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0" name="Text Box 7"/>
          <p:cNvSpPr txBox="1">
            <a:spLocks noChangeArrowheads="1"/>
          </p:cNvSpPr>
          <p:nvPr/>
        </p:nvSpPr>
        <p:spPr bwMode="auto">
          <a:xfrm>
            <a:off x="0" y="5791200"/>
            <a:ext cx="1219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القرن الأول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1"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2" name="Rectangle 9"/>
          <p:cNvSpPr>
            <a:spLocks noGrp="1" noChangeArrowheads="1"/>
          </p:cNvSpPr>
          <p:nvPr>
            <p:ph type="ctrTitle"/>
          </p:nvPr>
        </p:nvSpPr>
        <p:spPr>
          <a:xfrm>
            <a:off x="762000" y="-76200"/>
            <a:ext cx="7772400" cy="838200"/>
          </a:xfrm>
        </p:spPr>
        <p:txBody>
          <a:bodyPr/>
          <a:lstStyle/>
          <a:p>
            <a:pPr algn="r" eaLnBrk="1" hangingPunct="1"/>
            <a:r>
              <a:rPr lang="en-US" dirty="0">
                <a:latin typeface="Arial" panose="020B0604020202020204" pitchFamily="34" charset="0"/>
                <a:ea typeface="ＭＳ Ｐゴシック" charset="0"/>
                <a:cs typeface="Arial" panose="020B0604020202020204" pitchFamily="34" charset="0"/>
              </a:rPr>
              <a:t>Clearing History</a:t>
            </a:r>
          </a:p>
        </p:txBody>
      </p:sp>
      <p:sp>
        <p:nvSpPr>
          <p:cNvPr id="415753" name="Text Box 10"/>
          <p:cNvSpPr txBox="1">
            <a:spLocks noChangeArrowheads="1"/>
          </p:cNvSpPr>
          <p:nvPr/>
        </p:nvSpPr>
        <p:spPr bwMode="auto">
          <a:xfrm>
            <a:off x="-304800" y="4010025"/>
            <a:ext cx="1981200"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مرقس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4"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5"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6"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أفراد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7" name="Text Box 14"/>
          <p:cNvSpPr txBox="1">
            <a:spLocks noChangeArrowheads="1"/>
          </p:cNvSpPr>
          <p:nvPr/>
        </p:nvSpPr>
        <p:spPr bwMode="auto">
          <a:xfrm rot="-2783676">
            <a:off x="1058863" y="190976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برنابا المزيف (70-130)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8" name="Text Box 15"/>
          <p:cNvSpPr txBox="1">
            <a:spLocks noChangeArrowheads="1"/>
          </p:cNvSpPr>
          <p:nvPr/>
        </p:nvSpPr>
        <p:spPr bwMode="auto">
          <a:xfrm>
            <a:off x="76200" y="2286000"/>
            <a:ext cx="1752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X=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الإستشهاد أو التلميح</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9" name="Text Box 16"/>
          <p:cNvSpPr txBox="1">
            <a:spLocks noChangeArrowheads="1"/>
          </p:cNvSpPr>
          <p:nvPr/>
        </p:nvSpPr>
        <p:spPr bwMode="auto">
          <a:xfrm>
            <a:off x="76200" y="2971800"/>
            <a:ext cx="1752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O=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سميت بأنها أصلية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0" name="Text Box 17"/>
          <p:cNvSpPr txBox="1">
            <a:spLocks noChangeArrowheads="1"/>
          </p:cNvSpPr>
          <p:nvPr/>
        </p:nvSpPr>
        <p:spPr bwMode="auto">
          <a:xfrm>
            <a:off x="1403350"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1" name="Text Box 18"/>
          <p:cNvSpPr txBox="1">
            <a:spLocks noChangeArrowheads="1"/>
          </p:cNvSpPr>
          <p:nvPr/>
        </p:nvSpPr>
        <p:spPr bwMode="auto">
          <a:xfrm>
            <a:off x="1403350"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2" name="Text Box 19"/>
          <p:cNvSpPr txBox="1">
            <a:spLocks noChangeArrowheads="1"/>
          </p:cNvSpPr>
          <p:nvPr/>
        </p:nvSpPr>
        <p:spPr bwMode="auto">
          <a:xfrm>
            <a:off x="1403350"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3" name="Text Box 20"/>
          <p:cNvSpPr txBox="1">
            <a:spLocks noChangeArrowheads="1"/>
          </p:cNvSpPr>
          <p:nvPr/>
        </p:nvSpPr>
        <p:spPr bwMode="auto">
          <a:xfrm rot="-2783676">
            <a:off x="1409701" y="190976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أكليمندس الروماني (95-97)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4" name="Text Box 21"/>
          <p:cNvSpPr txBox="1">
            <a:spLocks noChangeArrowheads="1"/>
          </p:cNvSpPr>
          <p:nvPr/>
        </p:nvSpPr>
        <p:spPr bwMode="auto">
          <a:xfrm>
            <a:off x="1762125"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5" name="Text Box 22"/>
          <p:cNvSpPr txBox="1">
            <a:spLocks noChangeArrowheads="1"/>
          </p:cNvSpPr>
          <p:nvPr/>
        </p:nvSpPr>
        <p:spPr bwMode="auto">
          <a:xfrm>
            <a:off x="1762125"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6" name="Text Box 23"/>
          <p:cNvSpPr txBox="1">
            <a:spLocks noChangeArrowheads="1"/>
          </p:cNvSpPr>
          <p:nvPr/>
        </p:nvSpPr>
        <p:spPr bwMode="auto">
          <a:xfrm rot="-2783676">
            <a:off x="1758951" y="190976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بوليكاربوس (110-150)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7" name="Text Box 24"/>
          <p:cNvSpPr txBox="1">
            <a:spLocks noChangeArrowheads="1"/>
          </p:cNvSpPr>
          <p:nvPr/>
        </p:nvSpPr>
        <p:spPr bwMode="auto">
          <a:xfrm>
            <a:off x="2130425"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8" name="Text Box 25"/>
          <p:cNvSpPr txBox="1">
            <a:spLocks noChangeArrowheads="1"/>
          </p:cNvSpPr>
          <p:nvPr/>
        </p:nvSpPr>
        <p:spPr bwMode="auto">
          <a:xfrm>
            <a:off x="2130425"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9" name="Text Box 26"/>
          <p:cNvSpPr txBox="1">
            <a:spLocks noChangeArrowheads="1"/>
          </p:cNvSpPr>
          <p:nvPr/>
        </p:nvSpPr>
        <p:spPr bwMode="auto">
          <a:xfrm>
            <a:off x="2130425"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0" name="Text Box 27"/>
          <p:cNvSpPr txBox="1">
            <a:spLocks noChangeArrowheads="1"/>
          </p:cNvSpPr>
          <p:nvPr/>
        </p:nvSpPr>
        <p:spPr bwMode="auto">
          <a:xfrm>
            <a:off x="2130425"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1"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هرماس (115-140)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2" name="Text Box 29"/>
          <p:cNvSpPr txBox="1">
            <a:spLocks noChangeArrowheads="1"/>
          </p:cNvSpPr>
          <p:nvPr/>
        </p:nvSpPr>
        <p:spPr bwMode="auto">
          <a:xfrm>
            <a:off x="2486025"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3" name="Text Box 30"/>
          <p:cNvSpPr txBox="1">
            <a:spLocks noChangeArrowheads="1"/>
          </p:cNvSpPr>
          <p:nvPr/>
        </p:nvSpPr>
        <p:spPr bwMode="auto">
          <a:xfrm>
            <a:off x="2486025"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4" name="Text Box 31"/>
          <p:cNvSpPr txBox="1">
            <a:spLocks noChangeArrowheads="1"/>
          </p:cNvSpPr>
          <p:nvPr/>
        </p:nvSpPr>
        <p:spPr bwMode="auto">
          <a:xfrm rot="-2783676">
            <a:off x="2457451" y="190341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الديداخي (120-150)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5" name="Text Box 32"/>
          <p:cNvSpPr txBox="1">
            <a:spLocks noChangeArrowheads="1"/>
          </p:cNvSpPr>
          <p:nvPr/>
        </p:nvSpPr>
        <p:spPr bwMode="auto">
          <a:xfrm>
            <a:off x="2844800"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6" name="Text Box 33"/>
          <p:cNvSpPr txBox="1">
            <a:spLocks noChangeArrowheads="1"/>
          </p:cNvSpPr>
          <p:nvPr/>
        </p:nvSpPr>
        <p:spPr bwMode="auto">
          <a:xfrm>
            <a:off x="2844800"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7" name="Text Box 34"/>
          <p:cNvSpPr txBox="1">
            <a:spLocks noChangeArrowheads="1"/>
          </p:cNvSpPr>
          <p:nvPr/>
        </p:nvSpPr>
        <p:spPr bwMode="auto">
          <a:xfrm rot="-2783676">
            <a:off x="2868613" y="190658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بابياس (130-140)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8" name="Text Box 35"/>
          <p:cNvSpPr txBox="1">
            <a:spLocks noChangeArrowheads="1"/>
          </p:cNvSpPr>
          <p:nvPr/>
        </p:nvSpPr>
        <p:spPr bwMode="auto">
          <a:xfrm>
            <a:off x="3213100"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9" name="Text Box 36"/>
          <p:cNvSpPr txBox="1">
            <a:spLocks noChangeArrowheads="1"/>
          </p:cNvSpPr>
          <p:nvPr/>
        </p:nvSpPr>
        <p:spPr bwMode="auto">
          <a:xfrm rot="-2783676">
            <a:off x="3240088" y="19335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إيريناوس (130-202)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80" name="Text Box 37"/>
          <p:cNvSpPr txBox="1">
            <a:spLocks noChangeArrowheads="1"/>
          </p:cNvSpPr>
          <p:nvPr/>
        </p:nvSpPr>
        <p:spPr bwMode="auto">
          <a:xfrm>
            <a:off x="3605213"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1" name="Text Box 38"/>
          <p:cNvSpPr txBox="1">
            <a:spLocks noChangeArrowheads="1"/>
          </p:cNvSpPr>
          <p:nvPr/>
        </p:nvSpPr>
        <p:spPr bwMode="auto">
          <a:xfrm>
            <a:off x="3605213"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2" name="Text Box 39"/>
          <p:cNvSpPr txBox="1">
            <a:spLocks noChangeArrowheads="1"/>
          </p:cNvSpPr>
          <p:nvPr/>
        </p:nvSpPr>
        <p:spPr bwMode="auto">
          <a:xfrm>
            <a:off x="3605213"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3" name="Text Box 40"/>
          <p:cNvSpPr txBox="1">
            <a:spLocks noChangeArrowheads="1"/>
          </p:cNvSpPr>
          <p:nvPr/>
        </p:nvSpPr>
        <p:spPr bwMode="auto">
          <a:xfrm>
            <a:off x="3605213"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3" name="Text Box 41"/>
          <p:cNvSpPr txBox="1">
            <a:spLocks noChangeArrowheads="1"/>
          </p:cNvSpPr>
          <p:nvPr/>
        </p:nvSpPr>
        <p:spPr bwMode="auto">
          <a:xfrm rot="-2783676">
            <a:off x="3614738" y="19240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جاستن الشهيد (150-155)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4" name="Text Box 42"/>
          <p:cNvSpPr txBox="1">
            <a:spLocks noChangeArrowheads="1"/>
          </p:cNvSpPr>
          <p:nvPr/>
        </p:nvSpPr>
        <p:spPr bwMode="auto">
          <a:xfrm>
            <a:off x="3963988"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5" name="Text Box 43"/>
          <p:cNvSpPr txBox="1">
            <a:spLocks noChangeArrowheads="1"/>
          </p:cNvSpPr>
          <p:nvPr/>
        </p:nvSpPr>
        <p:spPr bwMode="auto">
          <a:xfrm>
            <a:off x="3963988"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6" name="Text Box 44"/>
          <p:cNvSpPr txBox="1">
            <a:spLocks noChangeArrowheads="1"/>
          </p:cNvSpPr>
          <p:nvPr/>
        </p:nvSpPr>
        <p:spPr bwMode="auto">
          <a:xfrm>
            <a:off x="3963988"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7" name="Text Box 45"/>
          <p:cNvSpPr txBox="1">
            <a:spLocks noChangeArrowheads="1"/>
          </p:cNvSpPr>
          <p:nvPr/>
        </p:nvSpPr>
        <p:spPr bwMode="auto">
          <a:xfrm>
            <a:off x="3963988"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8" name="Text Box 46"/>
          <p:cNvSpPr txBox="1">
            <a:spLocks noChangeArrowheads="1"/>
          </p:cNvSpPr>
          <p:nvPr/>
        </p:nvSpPr>
        <p:spPr bwMode="auto">
          <a:xfrm rot="-2783676">
            <a:off x="3853656" y="1859756"/>
            <a:ext cx="42719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أوريجانوس (185-254)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9" name="Text Box 47"/>
          <p:cNvSpPr txBox="1">
            <a:spLocks noChangeArrowheads="1"/>
          </p:cNvSpPr>
          <p:nvPr/>
        </p:nvSpPr>
        <p:spPr bwMode="auto">
          <a:xfrm>
            <a:off x="4332288"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0" name="Text Box 48"/>
          <p:cNvSpPr txBox="1">
            <a:spLocks noChangeArrowheads="1"/>
          </p:cNvSpPr>
          <p:nvPr/>
        </p:nvSpPr>
        <p:spPr bwMode="auto">
          <a:xfrm>
            <a:off x="4332288"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1" name="Text Box 49"/>
          <p:cNvSpPr txBox="1">
            <a:spLocks noChangeArrowheads="1"/>
          </p:cNvSpPr>
          <p:nvPr/>
        </p:nvSpPr>
        <p:spPr bwMode="auto">
          <a:xfrm>
            <a:off x="4332288"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2" name="Text Box 50"/>
          <p:cNvSpPr txBox="1">
            <a:spLocks noChangeArrowheads="1"/>
          </p:cNvSpPr>
          <p:nvPr/>
        </p:nvSpPr>
        <p:spPr bwMode="auto">
          <a:xfrm>
            <a:off x="4332288"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3" name="Text Box 51"/>
          <p:cNvSpPr txBox="1">
            <a:spLocks noChangeArrowheads="1"/>
          </p:cNvSpPr>
          <p:nvPr/>
        </p:nvSpPr>
        <p:spPr bwMode="auto">
          <a:xfrm rot="-2783676">
            <a:off x="4138613" y="2257395"/>
            <a:ext cx="38862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كيرلس الأورشليمي (315-386)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04" name="Text Box 52"/>
          <p:cNvSpPr txBox="1">
            <a:spLocks noChangeArrowheads="1"/>
          </p:cNvSpPr>
          <p:nvPr/>
        </p:nvSpPr>
        <p:spPr bwMode="auto">
          <a:xfrm>
            <a:off x="4687888"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5" name="Text Box 53"/>
          <p:cNvSpPr txBox="1">
            <a:spLocks noChangeArrowheads="1"/>
          </p:cNvSpPr>
          <p:nvPr/>
        </p:nvSpPr>
        <p:spPr bwMode="auto">
          <a:xfrm>
            <a:off x="4687888"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6" name="Text Box 54"/>
          <p:cNvSpPr txBox="1">
            <a:spLocks noChangeArrowheads="1"/>
          </p:cNvSpPr>
          <p:nvPr/>
        </p:nvSpPr>
        <p:spPr bwMode="auto">
          <a:xfrm>
            <a:off x="4687888"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7" name="Text Box 55"/>
          <p:cNvSpPr txBox="1">
            <a:spLocks noChangeArrowheads="1"/>
          </p:cNvSpPr>
          <p:nvPr/>
        </p:nvSpPr>
        <p:spPr bwMode="auto">
          <a:xfrm>
            <a:off x="4687888"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42" name="Text Box 90"/>
          <p:cNvSpPr txBox="1">
            <a:spLocks noChangeArrowheads="1"/>
          </p:cNvSpPr>
          <p:nvPr/>
        </p:nvSpPr>
        <p:spPr bwMode="auto">
          <a:xfrm>
            <a:off x="-108520" y="953433"/>
            <a:ext cx="2160240"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قبول               الأناجيل الأربعة       قبل                  مجمع نيقية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834" name="Text Box 91"/>
          <p:cNvSpPr txBox="1">
            <a:spLocks noChangeArrowheads="1"/>
          </p:cNvSpPr>
          <p:nvPr/>
        </p:nvSpPr>
        <p:spPr bwMode="auto">
          <a:xfrm>
            <a:off x="76200" y="6477000"/>
            <a:ext cx="60960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غايسلر و نيكس، مقدمة إلى الكتاب المقدس (شيكاغو : مودي، 1968)</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nvGrpSpPr>
          <p:cNvPr id="415835" name="Group 92"/>
          <p:cNvGrpSpPr>
            <a:grpSpLocks/>
          </p:cNvGrpSpPr>
          <p:nvPr/>
        </p:nvGrpSpPr>
        <p:grpSpPr bwMode="auto">
          <a:xfrm>
            <a:off x="990600" y="4995865"/>
            <a:ext cx="1600200" cy="1489075"/>
            <a:chOff x="720" y="3168"/>
            <a:chExt cx="1008" cy="938"/>
          </a:xfrm>
        </p:grpSpPr>
        <p:sp>
          <p:nvSpPr>
            <p:cNvPr id="415839"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6" name="Text Box 94"/>
            <p:cNvSpPr txBox="1">
              <a:spLocks noChangeArrowheads="1"/>
            </p:cNvSpPr>
            <p:nvPr/>
          </p:nvSpPr>
          <p:spPr bwMode="auto">
            <a:xfrm>
              <a:off x="720" y="3524"/>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توما</a:t>
              </a:r>
              <a:br>
                <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50-140 م</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15836" name="Group 95"/>
          <p:cNvGrpSpPr>
            <a:grpSpLocks/>
          </p:cNvGrpSpPr>
          <p:nvPr/>
        </p:nvGrpSpPr>
        <p:grpSpPr bwMode="auto">
          <a:xfrm>
            <a:off x="2590800" y="4995865"/>
            <a:ext cx="1600200" cy="1489075"/>
            <a:chOff x="1728" y="3195"/>
            <a:chExt cx="1008" cy="938"/>
          </a:xfrm>
        </p:grpSpPr>
        <p:sp>
          <p:nvSpPr>
            <p:cNvPr id="415837"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9" name="Text Box 97"/>
            <p:cNvSpPr txBox="1">
              <a:spLocks noChangeArrowheads="1"/>
            </p:cNvSpPr>
            <p:nvPr/>
          </p:nvSpPr>
          <p:spPr bwMode="auto">
            <a:xfrm>
              <a:off x="1728" y="3551"/>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170 م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9" name="Text Box 2"/>
          <p:cNvSpPr txBox="1">
            <a:spLocks noChangeArrowheads="1"/>
          </p:cNvSpPr>
          <p:nvPr/>
        </p:nvSpPr>
        <p:spPr bwMode="auto">
          <a:xfrm>
            <a:off x="0" y="106367"/>
            <a:ext cx="9144000" cy="738599"/>
          </a:xfrm>
          <a:prstGeom prst="rect">
            <a:avLst/>
          </a:prstGeom>
          <a:gradFill flip="none" rotWithShape="1">
            <a:gsLst>
              <a:gs pos="0">
                <a:srgbClr val="660066"/>
              </a:gs>
              <a:gs pos="100000">
                <a:schemeClr val="bg1"/>
              </a:gs>
            </a:gsLst>
            <a:path path="circle">
              <a:fillToRect l="50000" t="50000" r="50000" b="50000"/>
            </a:path>
            <a:tileRect/>
          </a:gradFill>
          <a:ln>
            <a:noFill/>
          </a:ln>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قانونية العهد الجديد خلال القرون الأربعة الأولى</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 واين هاوس</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0" name="Rectangle 3"/>
          <p:cNvSpPr>
            <a:spLocks noChangeArrowheads="1"/>
          </p:cNvSpPr>
          <p:nvPr/>
        </p:nvSpPr>
        <p:spPr bwMode="auto">
          <a:xfrm>
            <a:off x="8653465" y="44451"/>
            <a:ext cx="508343"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656018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146793"/>
                                        </p:tgtEl>
                                        <p:attrNameLst>
                                          <p:attrName>style.visibility</p:attrName>
                                        </p:attrNameLst>
                                      </p:cBhvr>
                                      <p:to>
                                        <p:strVal val="visible"/>
                                      </p:to>
                                    </p:set>
                                    <p:animEffect transition="in" filter="wipe(down)">
                                      <p:cBhvr>
                                        <p:cTn id="7" dur="500"/>
                                        <p:tgtEl>
                                          <p:spTgt spid="314679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146794"/>
                                        </p:tgtEl>
                                        <p:attrNameLst>
                                          <p:attrName>style.visibility</p:attrName>
                                        </p:attrNameLst>
                                      </p:cBhvr>
                                      <p:to>
                                        <p:strVal val="visible"/>
                                      </p:to>
                                    </p:set>
                                    <p:animEffect transition="in" filter="wipe(down)">
                                      <p:cBhvr>
                                        <p:cTn id="10" dur="500"/>
                                        <p:tgtEl>
                                          <p:spTgt spid="314679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146795"/>
                                        </p:tgtEl>
                                        <p:attrNameLst>
                                          <p:attrName>style.visibility</p:attrName>
                                        </p:attrNameLst>
                                      </p:cBhvr>
                                      <p:to>
                                        <p:strVal val="visible"/>
                                      </p:to>
                                    </p:set>
                                    <p:animEffect transition="in" filter="wipe(down)">
                                      <p:cBhvr>
                                        <p:cTn id="13" dur="500"/>
                                        <p:tgtEl>
                                          <p:spTgt spid="314679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146796"/>
                                        </p:tgtEl>
                                        <p:attrNameLst>
                                          <p:attrName>style.visibility</p:attrName>
                                        </p:attrNameLst>
                                      </p:cBhvr>
                                      <p:to>
                                        <p:strVal val="visible"/>
                                      </p:to>
                                    </p:set>
                                    <p:animEffect transition="in" filter="wipe(down)">
                                      <p:cBhvr>
                                        <p:cTn id="16" dur="500"/>
                                        <p:tgtEl>
                                          <p:spTgt spid="314679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146797"/>
                                        </p:tgtEl>
                                        <p:attrNameLst>
                                          <p:attrName>style.visibility</p:attrName>
                                        </p:attrNameLst>
                                      </p:cBhvr>
                                      <p:to>
                                        <p:strVal val="visible"/>
                                      </p:to>
                                    </p:set>
                                    <p:animEffect transition="in" filter="wipe(down)">
                                      <p:cBhvr>
                                        <p:cTn id="19" dur="500"/>
                                        <p:tgtEl>
                                          <p:spTgt spid="314679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146798"/>
                                        </p:tgtEl>
                                        <p:attrNameLst>
                                          <p:attrName>style.visibility</p:attrName>
                                        </p:attrNameLst>
                                      </p:cBhvr>
                                      <p:to>
                                        <p:strVal val="visible"/>
                                      </p:to>
                                    </p:set>
                                    <p:animEffect transition="in" filter="wipe(down)">
                                      <p:cBhvr>
                                        <p:cTn id="24" dur="500"/>
                                        <p:tgtEl>
                                          <p:spTgt spid="314679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146799"/>
                                        </p:tgtEl>
                                        <p:attrNameLst>
                                          <p:attrName>style.visibility</p:attrName>
                                        </p:attrNameLst>
                                      </p:cBhvr>
                                      <p:to>
                                        <p:strVal val="visible"/>
                                      </p:to>
                                    </p:set>
                                    <p:animEffect transition="in" filter="wipe(down)">
                                      <p:cBhvr>
                                        <p:cTn id="27" dur="500"/>
                                        <p:tgtEl>
                                          <p:spTgt spid="3146799"/>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146800"/>
                                        </p:tgtEl>
                                        <p:attrNameLst>
                                          <p:attrName>style.visibility</p:attrName>
                                        </p:attrNameLst>
                                      </p:cBhvr>
                                      <p:to>
                                        <p:strVal val="visible"/>
                                      </p:to>
                                    </p:set>
                                    <p:animEffect transition="in" filter="wipe(down)">
                                      <p:cBhvr>
                                        <p:cTn id="30" dur="500"/>
                                        <p:tgtEl>
                                          <p:spTgt spid="314680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146801"/>
                                        </p:tgtEl>
                                        <p:attrNameLst>
                                          <p:attrName>style.visibility</p:attrName>
                                        </p:attrNameLst>
                                      </p:cBhvr>
                                      <p:to>
                                        <p:strVal val="visible"/>
                                      </p:to>
                                    </p:set>
                                    <p:animEffect transition="in" filter="wipe(down)">
                                      <p:cBhvr>
                                        <p:cTn id="33" dur="500"/>
                                        <p:tgtEl>
                                          <p:spTgt spid="3146801"/>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3146802"/>
                                        </p:tgtEl>
                                        <p:attrNameLst>
                                          <p:attrName>style.visibility</p:attrName>
                                        </p:attrNameLst>
                                      </p:cBhvr>
                                      <p:to>
                                        <p:strVal val="visible"/>
                                      </p:to>
                                    </p:set>
                                    <p:animEffect transition="in" filter="wipe(down)">
                                      <p:cBhvr>
                                        <p:cTn id="36" dur="500"/>
                                        <p:tgtEl>
                                          <p:spTgt spid="314680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146803"/>
                                        </p:tgtEl>
                                        <p:attrNameLst>
                                          <p:attrName>style.visibility</p:attrName>
                                        </p:attrNameLst>
                                      </p:cBhvr>
                                      <p:to>
                                        <p:strVal val="visible"/>
                                      </p:to>
                                    </p:set>
                                    <p:animEffect transition="in" filter="wipe(down)">
                                      <p:cBhvr>
                                        <p:cTn id="41" dur="500"/>
                                        <p:tgtEl>
                                          <p:spTgt spid="314680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146804"/>
                                        </p:tgtEl>
                                        <p:attrNameLst>
                                          <p:attrName>style.visibility</p:attrName>
                                        </p:attrNameLst>
                                      </p:cBhvr>
                                      <p:to>
                                        <p:strVal val="visible"/>
                                      </p:to>
                                    </p:set>
                                    <p:animEffect transition="in" filter="wipe(down)">
                                      <p:cBhvr>
                                        <p:cTn id="44" dur="500"/>
                                        <p:tgtEl>
                                          <p:spTgt spid="314680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146805"/>
                                        </p:tgtEl>
                                        <p:attrNameLst>
                                          <p:attrName>style.visibility</p:attrName>
                                        </p:attrNameLst>
                                      </p:cBhvr>
                                      <p:to>
                                        <p:strVal val="visible"/>
                                      </p:to>
                                    </p:set>
                                    <p:animEffect transition="in" filter="wipe(down)">
                                      <p:cBhvr>
                                        <p:cTn id="47" dur="500"/>
                                        <p:tgtEl>
                                          <p:spTgt spid="314680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3146806"/>
                                        </p:tgtEl>
                                        <p:attrNameLst>
                                          <p:attrName>style.visibility</p:attrName>
                                        </p:attrNameLst>
                                      </p:cBhvr>
                                      <p:to>
                                        <p:strVal val="visible"/>
                                      </p:to>
                                    </p:set>
                                    <p:animEffect transition="in" filter="wipe(down)">
                                      <p:cBhvr>
                                        <p:cTn id="50" dur="500"/>
                                        <p:tgtEl>
                                          <p:spTgt spid="3146806"/>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3146807"/>
                                        </p:tgtEl>
                                        <p:attrNameLst>
                                          <p:attrName>style.visibility</p:attrName>
                                        </p:attrNameLst>
                                      </p:cBhvr>
                                      <p:to>
                                        <p:strVal val="visible"/>
                                      </p:to>
                                    </p:set>
                                    <p:animEffect transition="in" filter="wipe(down)">
                                      <p:cBhvr>
                                        <p:cTn id="53" dur="500"/>
                                        <p:tgtEl>
                                          <p:spTgt spid="31468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6793" grpId="0"/>
      <p:bldP spid="3146794" grpId="0"/>
      <p:bldP spid="3146795" grpId="0"/>
      <p:bldP spid="3146796" grpId="0"/>
      <p:bldP spid="3146797" grpId="0"/>
      <p:bldP spid="3146798" grpId="0"/>
      <p:bldP spid="3146799" grpId="0"/>
      <p:bldP spid="3146800" grpId="0"/>
      <p:bldP spid="3146801" grpId="0"/>
      <p:bldP spid="3146802" grpId="0"/>
      <p:bldP spid="3146803" grpId="0"/>
      <p:bldP spid="3146804" grpId="0"/>
      <p:bldP spid="3146805" grpId="0"/>
      <p:bldP spid="3146806" grpId="0"/>
      <p:bldP spid="3146807"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319489" name="Rectangle 3"/>
          <p:cNvSpPr>
            <a:spLocks noGrp="1"/>
          </p:cNvSpPr>
          <p:nvPr>
            <p:ph type="title" idx="4294967295"/>
          </p:nvPr>
        </p:nvSpPr>
        <p:spPr>
          <a:xfrm>
            <a:off x="827584" y="116458"/>
            <a:ext cx="7330008" cy="720254"/>
          </a:xfrm>
          <a:solidFill>
            <a:srgbClr val="660033"/>
          </a:solidFill>
        </p:spPr>
        <p:txBody>
          <a:bodyPr/>
          <a:lstStyle/>
          <a:p>
            <a:pPr eaLnBrk="1" hangingPunct="1"/>
            <a:r>
              <a:rPr lang="ar-JO" sz="4000" b="1"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عشر وجهات نظر عالمية محتملة</a:t>
            </a:r>
            <a:endParaRPr lang="en-US" sz="4000" dirty="0">
              <a:solidFill>
                <a:schemeClr val="bg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319490"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a:t>
            </a:r>
            <a:endParaRPr lang="en-US" b="1" dirty="0">
              <a:solidFill>
                <a:srgbClr val="FFFFFF"/>
              </a:solidFill>
              <a:latin typeface="Arial" panose="020B0604020202020204" pitchFamily="34" charset="0"/>
              <a:cs typeface="Arial" panose="020B0604020202020204" pitchFamily="34" charset="0"/>
            </a:endParaRPr>
          </a:p>
        </p:txBody>
      </p:sp>
      <p:sp>
        <p:nvSpPr>
          <p:cNvPr id="5" name="Text Box 12"/>
          <p:cNvSpPr txBox="1">
            <a:spLocks noChangeArrowheads="1"/>
          </p:cNvSpPr>
          <p:nvPr/>
        </p:nvSpPr>
        <p:spPr bwMode="auto">
          <a:xfrm>
            <a:off x="7560" y="98072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التردد</a:t>
            </a:r>
          </a:p>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(اللاأدرية)</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sp>
        <p:nvSpPr>
          <p:cNvPr id="6" name="Text Box 12"/>
          <p:cNvSpPr txBox="1">
            <a:spLocks noChangeArrowheads="1"/>
          </p:cNvSpPr>
          <p:nvPr/>
        </p:nvSpPr>
        <p:spPr bwMode="auto">
          <a:xfrm>
            <a:off x="2051719" y="980728"/>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القرار</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3" name="Straight Arrow Connector 2"/>
          <p:cNvCxnSpPr/>
          <p:nvPr/>
        </p:nvCxnSpPr>
        <p:spPr>
          <a:xfrm>
            <a:off x="1691680" y="1196752"/>
            <a:ext cx="720080" cy="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9" name="Text Box 12"/>
          <p:cNvSpPr txBox="1">
            <a:spLocks noChangeArrowheads="1"/>
          </p:cNvSpPr>
          <p:nvPr/>
        </p:nvSpPr>
        <p:spPr bwMode="auto">
          <a:xfrm>
            <a:off x="1015672" y="1844824"/>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لا إله</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الإلحاد</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10" name="Text Box 12"/>
          <p:cNvSpPr txBox="1">
            <a:spLocks noChangeArrowheads="1"/>
          </p:cNvSpPr>
          <p:nvPr/>
        </p:nvSpPr>
        <p:spPr bwMode="auto">
          <a:xfrm>
            <a:off x="2699792" y="1844824"/>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وجود إله</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11" name="Straight Arrow Connector 10"/>
          <p:cNvCxnSpPr/>
          <p:nvPr/>
        </p:nvCxnSpPr>
        <p:spPr>
          <a:xfrm>
            <a:off x="2959889" y="1412776"/>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p:nvPr/>
        </p:nvCxnSpPr>
        <p:spPr>
          <a:xfrm flipH="1">
            <a:off x="2239809" y="1412776"/>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3" name="Text Box 12"/>
          <p:cNvSpPr txBox="1">
            <a:spLocks noChangeArrowheads="1"/>
          </p:cNvSpPr>
          <p:nvPr/>
        </p:nvSpPr>
        <p:spPr bwMode="auto">
          <a:xfrm>
            <a:off x="1619671" y="2636912"/>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آلهة عديدة</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تعدد الآلهة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24" name="Text Box 12"/>
          <p:cNvSpPr txBox="1">
            <a:spLocks noChangeArrowheads="1"/>
          </p:cNvSpPr>
          <p:nvPr/>
        </p:nvSpPr>
        <p:spPr bwMode="auto">
          <a:xfrm>
            <a:off x="3735838" y="2636912"/>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إله واحد</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25" name="Straight Arrow Connector 24"/>
          <p:cNvCxnSpPr/>
          <p:nvPr/>
        </p:nvCxnSpPr>
        <p:spPr>
          <a:xfrm>
            <a:off x="3923928" y="2204864"/>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H="1">
            <a:off x="2987824" y="2204864"/>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7" name="Text Box 12"/>
          <p:cNvSpPr txBox="1">
            <a:spLocks noChangeArrowheads="1"/>
          </p:cNvSpPr>
          <p:nvPr/>
        </p:nvSpPr>
        <p:spPr bwMode="auto">
          <a:xfrm>
            <a:off x="1475656" y="3429000"/>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محدود</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sp>
        <p:nvSpPr>
          <p:cNvPr id="28" name="Text Box 12"/>
          <p:cNvSpPr txBox="1">
            <a:spLocks noChangeArrowheads="1"/>
          </p:cNvSpPr>
          <p:nvPr/>
        </p:nvSpPr>
        <p:spPr bwMode="auto">
          <a:xfrm>
            <a:off x="5364087" y="3429000"/>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غير محدود</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29" name="Straight Arrow Connector 28"/>
          <p:cNvCxnSpPr/>
          <p:nvPr/>
        </p:nvCxnSpPr>
        <p:spPr>
          <a:xfrm>
            <a:off x="4860032" y="2996952"/>
            <a:ext cx="1224136" cy="432048"/>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30" name="Straight Arrow Connector 29"/>
          <p:cNvCxnSpPr/>
          <p:nvPr/>
        </p:nvCxnSpPr>
        <p:spPr>
          <a:xfrm flipH="1">
            <a:off x="2843808" y="2996952"/>
            <a:ext cx="1584176" cy="504056"/>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31" name="Text Box 12"/>
          <p:cNvSpPr txBox="1">
            <a:spLocks noChangeArrowheads="1"/>
          </p:cNvSpPr>
          <p:nvPr/>
        </p:nvSpPr>
        <p:spPr bwMode="auto">
          <a:xfrm>
            <a:off x="683567" y="422108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غير 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وحدة الوجود</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32" name="Text Box 12"/>
          <p:cNvSpPr txBox="1">
            <a:spLocks noChangeArrowheads="1"/>
          </p:cNvSpPr>
          <p:nvPr/>
        </p:nvSpPr>
        <p:spPr bwMode="auto">
          <a:xfrm>
            <a:off x="2411760" y="422108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الألوهية المحدودة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cxnSp>
        <p:nvCxnSpPr>
          <p:cNvPr id="33" name="Straight Arrow Connector 32"/>
          <p:cNvCxnSpPr/>
          <p:nvPr/>
        </p:nvCxnSpPr>
        <p:spPr>
          <a:xfrm>
            <a:off x="2771800" y="3789040"/>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34" name="Straight Arrow Connector 33"/>
          <p:cNvCxnSpPr/>
          <p:nvPr/>
        </p:nvCxnSpPr>
        <p:spPr>
          <a:xfrm flipH="1">
            <a:off x="1763688" y="3789040"/>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37" name="Text Box 12"/>
          <p:cNvSpPr txBox="1">
            <a:spLocks noChangeArrowheads="1"/>
          </p:cNvSpPr>
          <p:nvPr/>
        </p:nvSpPr>
        <p:spPr bwMode="auto">
          <a:xfrm>
            <a:off x="4572000" y="4221088"/>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غير 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وحدة الوجود</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38" name="Text Box 12"/>
          <p:cNvSpPr txBox="1">
            <a:spLocks noChangeArrowheads="1"/>
          </p:cNvSpPr>
          <p:nvPr/>
        </p:nvSpPr>
        <p:spPr bwMode="auto">
          <a:xfrm>
            <a:off x="6444208" y="4221088"/>
            <a:ext cx="2054862" cy="369332"/>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شخصي</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cxnSp>
        <p:nvCxnSpPr>
          <p:cNvPr id="39" name="Straight Arrow Connector 38"/>
          <p:cNvCxnSpPr/>
          <p:nvPr/>
        </p:nvCxnSpPr>
        <p:spPr>
          <a:xfrm>
            <a:off x="6660232" y="3789040"/>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40" name="Straight Arrow Connector 39"/>
          <p:cNvCxnSpPr/>
          <p:nvPr/>
        </p:nvCxnSpPr>
        <p:spPr>
          <a:xfrm flipH="1">
            <a:off x="5652120" y="3789040"/>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1" name="Text Box 12"/>
          <p:cNvSpPr txBox="1">
            <a:spLocks noChangeArrowheads="1"/>
          </p:cNvSpPr>
          <p:nvPr/>
        </p:nvSpPr>
        <p:spPr bwMode="auto">
          <a:xfrm>
            <a:off x="5364087" y="5013176"/>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المعجزات</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الإيمان بالله</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42" name="Text Box 12"/>
          <p:cNvSpPr txBox="1">
            <a:spLocks noChangeArrowheads="1"/>
          </p:cNvSpPr>
          <p:nvPr/>
        </p:nvSpPr>
        <p:spPr bwMode="auto">
          <a:xfrm>
            <a:off x="7308303" y="5013176"/>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لا معجزات</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الربوبية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cxnSp>
        <p:nvCxnSpPr>
          <p:cNvPr id="43" name="Straight Arrow Connector 42"/>
          <p:cNvCxnSpPr/>
          <p:nvPr/>
        </p:nvCxnSpPr>
        <p:spPr>
          <a:xfrm>
            <a:off x="7740352" y="4581128"/>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flipH="1">
            <a:off x="6732240" y="4581128"/>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5" name="Text Box 12"/>
          <p:cNvSpPr txBox="1">
            <a:spLocks noChangeArrowheads="1"/>
          </p:cNvSpPr>
          <p:nvPr/>
        </p:nvSpPr>
        <p:spPr bwMode="auto">
          <a:xfrm>
            <a:off x="3923928" y="6095037"/>
            <a:ext cx="2687128"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الثالوث</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الإيمان المسيحي</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sp>
        <p:nvSpPr>
          <p:cNvPr id="46" name="Text Box 12"/>
          <p:cNvSpPr txBox="1">
            <a:spLocks noChangeArrowheads="1"/>
          </p:cNvSpPr>
          <p:nvPr/>
        </p:nvSpPr>
        <p:spPr bwMode="auto">
          <a:xfrm>
            <a:off x="6444207" y="6095037"/>
            <a:ext cx="2054862" cy="646331"/>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أحادي الشخصية</a:t>
            </a:r>
            <a:endParaRPr lang="en-US" sz="18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ct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r>
              <a:rPr lang="ar-JO" sz="1800" b="1" dirty="0">
                <a:solidFill>
                  <a:srgbClr val="FFFFFF"/>
                </a:solidFill>
                <a:effectLst>
                  <a:glow rad="101600">
                    <a:srgbClr val="000000"/>
                  </a:glow>
                </a:effectLst>
                <a:latin typeface="Arial" panose="020B0604020202020204" pitchFamily="34" charset="0"/>
                <a:cs typeface="Arial" panose="020B0604020202020204" pitchFamily="34" charset="0"/>
              </a:rPr>
              <a:t>الوحدانية</a:t>
            </a:r>
            <a:r>
              <a:rPr lang="en-US" sz="1800" b="1" dirty="0">
                <a:solidFill>
                  <a:srgbClr val="FFFFFF"/>
                </a:solidFill>
                <a:effectLst>
                  <a:glow rad="101600">
                    <a:srgbClr val="000000"/>
                  </a:glow>
                </a:effectLst>
                <a:latin typeface="Arial" panose="020B0604020202020204" pitchFamily="34" charset="0"/>
                <a:cs typeface="Arial" panose="020B0604020202020204" pitchFamily="34" charset="0"/>
              </a:rPr>
              <a:t>)</a:t>
            </a:r>
          </a:p>
        </p:txBody>
      </p:sp>
      <p:cxnSp>
        <p:nvCxnSpPr>
          <p:cNvPr id="47" name="Straight Arrow Connector 46"/>
          <p:cNvCxnSpPr/>
          <p:nvPr/>
        </p:nvCxnSpPr>
        <p:spPr>
          <a:xfrm>
            <a:off x="6444208" y="5662989"/>
            <a:ext cx="432048"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cxnSp>
        <p:nvCxnSpPr>
          <p:cNvPr id="48" name="Straight Arrow Connector 47"/>
          <p:cNvCxnSpPr/>
          <p:nvPr/>
        </p:nvCxnSpPr>
        <p:spPr>
          <a:xfrm flipH="1">
            <a:off x="5724128" y="5662989"/>
            <a:ext cx="504056" cy="360040"/>
          </a:xfrm>
          <a:prstGeom prst="straightConnector1">
            <a:avLst/>
          </a:prstGeom>
          <a:ln w="76200" cmpd="sng">
            <a:solidFill>
              <a:schemeClr val="bg1"/>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9" name="Text Box 12"/>
          <p:cNvSpPr txBox="1">
            <a:spLocks noChangeArrowheads="1"/>
          </p:cNvSpPr>
          <p:nvPr/>
        </p:nvSpPr>
        <p:spPr bwMode="auto">
          <a:xfrm>
            <a:off x="107504" y="5736158"/>
            <a:ext cx="1656184" cy="1077218"/>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مقتبس من:</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r" rtl="1"/>
            <a:r>
              <a:rPr lang="en-US" sz="1600" b="1" dirty="0">
                <a:solidFill>
                  <a:srgbClr val="FFFFFF"/>
                </a:solidFill>
                <a:effectLst>
                  <a:glow rad="101600">
                    <a:srgbClr val="000000"/>
                  </a:glow>
                </a:effectLst>
                <a:latin typeface="Arial" panose="020B0604020202020204" pitchFamily="34" charset="0"/>
                <a:cs typeface="Arial" panose="020B0604020202020204" pitchFamily="34" charset="0"/>
              </a:rPr>
              <a:t>• </a:t>
            </a:r>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بيتر كريفت</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r" rtl="1"/>
            <a:r>
              <a:rPr lang="en-US" sz="1600" b="1" dirty="0">
                <a:solidFill>
                  <a:srgbClr val="FFFFFF"/>
                </a:solidFill>
                <a:effectLst>
                  <a:glow rad="101600">
                    <a:srgbClr val="000000"/>
                  </a:glow>
                </a:effectLst>
                <a:latin typeface="Arial" panose="020B0604020202020204" pitchFamily="34" charset="0"/>
                <a:cs typeface="Arial" panose="020B0604020202020204" pitchFamily="34" charset="0"/>
              </a:rPr>
              <a:t>• </a:t>
            </a:r>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نورمان غايسلر</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a:p>
            <a:pPr algn="r" rtl="1"/>
            <a:r>
              <a:rPr lang="en-US" sz="1600" b="1" dirty="0">
                <a:solidFill>
                  <a:srgbClr val="FFFFFF"/>
                </a:solidFill>
                <a:effectLst>
                  <a:glow rad="101600">
                    <a:srgbClr val="000000"/>
                  </a:glow>
                </a:effectLst>
                <a:latin typeface="Arial" panose="020B0604020202020204" pitchFamily="34" charset="0"/>
                <a:cs typeface="Arial" panose="020B0604020202020204" pitchFamily="34" charset="0"/>
              </a:rPr>
              <a:t>• </a:t>
            </a:r>
            <a:r>
              <a:rPr lang="ar-JO" sz="1600" b="1" dirty="0">
                <a:solidFill>
                  <a:srgbClr val="FFFFFF"/>
                </a:solidFill>
                <a:effectLst>
                  <a:glow rad="101600">
                    <a:srgbClr val="000000"/>
                  </a:glow>
                </a:effectLst>
                <a:latin typeface="Arial" panose="020B0604020202020204" pitchFamily="34" charset="0"/>
                <a:cs typeface="Arial" panose="020B0604020202020204" pitchFamily="34" charset="0"/>
              </a:rPr>
              <a:t>وليم د. واتكنز</a:t>
            </a:r>
            <a:endParaRPr lang="en-US" sz="1600" b="1" dirty="0">
              <a:solidFill>
                <a:srgbClr val="FFFFFF"/>
              </a:solidFill>
              <a:effectLst>
                <a:glow rad="1016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7132456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dissolv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up)">
                                      <p:cBhvr>
                                        <p:cTn id="21" dur="500"/>
                                        <p:tgtEl>
                                          <p:spTgt spid="12"/>
                                        </p:tgtEl>
                                      </p:cBhvr>
                                    </p:animEffec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dissolve">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par>
                          <p:cTn id="31" fill="hold">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dissolve">
                                      <p:cBhvr>
                                        <p:cTn id="34" dur="500"/>
                                        <p:tgtEl>
                                          <p:spTgt spid="1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up)">
                                      <p:cBhvr>
                                        <p:cTn id="39" dur="500"/>
                                        <p:tgtEl>
                                          <p:spTgt spid="26"/>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dissolve">
                                      <p:cBhvr>
                                        <p:cTn id="43" dur="500"/>
                                        <p:tgtEl>
                                          <p:spTgt spid="2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up)">
                                      <p:cBhvr>
                                        <p:cTn id="48" dur="500"/>
                                        <p:tgtEl>
                                          <p:spTgt spid="25"/>
                                        </p:tgtEl>
                                      </p:cBhvr>
                                    </p:animEffect>
                                  </p:childTnLst>
                                </p:cTn>
                              </p:par>
                            </p:childTnLst>
                          </p:cTn>
                        </p:par>
                        <p:par>
                          <p:cTn id="49" fill="hold">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dissolve">
                                      <p:cBhvr>
                                        <p:cTn id="52" dur="500"/>
                                        <p:tgtEl>
                                          <p:spTgt spid="24"/>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wipe(up)">
                                      <p:cBhvr>
                                        <p:cTn id="57" dur="500"/>
                                        <p:tgtEl>
                                          <p:spTgt spid="30"/>
                                        </p:tgtEl>
                                      </p:cBhvr>
                                    </p:animEffect>
                                  </p:childTnLst>
                                </p:cTn>
                              </p:par>
                            </p:childTnLst>
                          </p:cTn>
                        </p:par>
                        <p:par>
                          <p:cTn id="58" fill="hold">
                            <p:stCondLst>
                              <p:cond delay="500"/>
                            </p:stCondLst>
                            <p:childTnLst>
                              <p:par>
                                <p:cTn id="59" presetID="9" presetClass="entr" presetSubtype="0"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dissolve">
                                      <p:cBhvr>
                                        <p:cTn id="61" dur="500"/>
                                        <p:tgtEl>
                                          <p:spTgt spid="27"/>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1" fill="hold" nodeType="click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wipe(up)">
                                      <p:cBhvr>
                                        <p:cTn id="66" dur="500"/>
                                        <p:tgtEl>
                                          <p:spTgt spid="29"/>
                                        </p:tgtEl>
                                      </p:cBhvr>
                                    </p:animEffect>
                                  </p:childTnLst>
                                </p:cTn>
                              </p:par>
                            </p:childTnLst>
                          </p:cTn>
                        </p:par>
                        <p:par>
                          <p:cTn id="67" fill="hold">
                            <p:stCondLst>
                              <p:cond delay="500"/>
                            </p:stCondLst>
                            <p:childTnLst>
                              <p:par>
                                <p:cTn id="68" presetID="9"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dissolve">
                                      <p:cBhvr>
                                        <p:cTn id="70" dur="500"/>
                                        <p:tgtEl>
                                          <p:spTgt spid="28"/>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nodeType="click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wipe(up)">
                                      <p:cBhvr>
                                        <p:cTn id="75" dur="500"/>
                                        <p:tgtEl>
                                          <p:spTgt spid="34"/>
                                        </p:tgtEl>
                                      </p:cBhvr>
                                    </p:animEffect>
                                  </p:childTnLst>
                                </p:cTn>
                              </p:par>
                            </p:childTnLst>
                          </p:cTn>
                        </p:par>
                        <p:par>
                          <p:cTn id="76" fill="hold">
                            <p:stCondLst>
                              <p:cond delay="500"/>
                            </p:stCondLst>
                            <p:childTnLst>
                              <p:par>
                                <p:cTn id="77" presetID="9" presetClass="entr" presetSubtype="0" fill="hold" grpId="0" nodeType="afterEffect">
                                  <p:stCondLst>
                                    <p:cond delay="0"/>
                                  </p:stCondLst>
                                  <p:childTnLst>
                                    <p:set>
                                      <p:cBhvr>
                                        <p:cTn id="78" dur="1" fill="hold">
                                          <p:stCondLst>
                                            <p:cond delay="0"/>
                                          </p:stCondLst>
                                        </p:cTn>
                                        <p:tgtEl>
                                          <p:spTgt spid="31"/>
                                        </p:tgtEl>
                                        <p:attrNameLst>
                                          <p:attrName>style.visibility</p:attrName>
                                        </p:attrNameLst>
                                      </p:cBhvr>
                                      <p:to>
                                        <p:strVal val="visible"/>
                                      </p:to>
                                    </p:set>
                                    <p:animEffect transition="in" filter="dissolve">
                                      <p:cBhvr>
                                        <p:cTn id="79" dur="500"/>
                                        <p:tgtEl>
                                          <p:spTgt spid="31"/>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1" fill="hold" nodeType="click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wipe(up)">
                                      <p:cBhvr>
                                        <p:cTn id="84" dur="500"/>
                                        <p:tgtEl>
                                          <p:spTgt spid="33"/>
                                        </p:tgtEl>
                                      </p:cBhvr>
                                    </p:animEffect>
                                  </p:childTnLst>
                                </p:cTn>
                              </p:par>
                            </p:childTnLst>
                          </p:cTn>
                        </p:par>
                        <p:par>
                          <p:cTn id="85" fill="hold">
                            <p:stCondLst>
                              <p:cond delay="500"/>
                            </p:stCondLst>
                            <p:childTnLst>
                              <p:par>
                                <p:cTn id="86" presetID="9" presetClass="entr" presetSubtype="0" fill="hold" grpId="0" nodeType="after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dissolve">
                                      <p:cBhvr>
                                        <p:cTn id="88" dur="500"/>
                                        <p:tgtEl>
                                          <p:spTgt spid="32"/>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40"/>
                                        </p:tgtEl>
                                        <p:attrNameLst>
                                          <p:attrName>style.visibility</p:attrName>
                                        </p:attrNameLst>
                                      </p:cBhvr>
                                      <p:to>
                                        <p:strVal val="visible"/>
                                      </p:to>
                                    </p:set>
                                    <p:animEffect transition="in" filter="wipe(up)">
                                      <p:cBhvr>
                                        <p:cTn id="93" dur="500"/>
                                        <p:tgtEl>
                                          <p:spTgt spid="40"/>
                                        </p:tgtEl>
                                      </p:cBhvr>
                                    </p:animEffect>
                                  </p:childTnLst>
                                </p:cTn>
                              </p:par>
                            </p:childTnLst>
                          </p:cTn>
                        </p:par>
                        <p:par>
                          <p:cTn id="94" fill="hold">
                            <p:stCondLst>
                              <p:cond delay="500"/>
                            </p:stCondLst>
                            <p:childTnLst>
                              <p:par>
                                <p:cTn id="95" presetID="9" presetClass="entr" presetSubtype="0" fill="hold" grpId="0" nodeType="after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dissolve">
                                      <p:cBhvr>
                                        <p:cTn id="97" dur="500"/>
                                        <p:tgtEl>
                                          <p:spTgt spid="37"/>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nodeType="clickEffect">
                                  <p:stCondLst>
                                    <p:cond delay="0"/>
                                  </p:stCondLst>
                                  <p:childTnLst>
                                    <p:set>
                                      <p:cBhvr>
                                        <p:cTn id="101" dur="1" fill="hold">
                                          <p:stCondLst>
                                            <p:cond delay="0"/>
                                          </p:stCondLst>
                                        </p:cTn>
                                        <p:tgtEl>
                                          <p:spTgt spid="39"/>
                                        </p:tgtEl>
                                        <p:attrNameLst>
                                          <p:attrName>style.visibility</p:attrName>
                                        </p:attrNameLst>
                                      </p:cBhvr>
                                      <p:to>
                                        <p:strVal val="visible"/>
                                      </p:to>
                                    </p:set>
                                    <p:animEffect transition="in" filter="wipe(up)">
                                      <p:cBhvr>
                                        <p:cTn id="102" dur="500"/>
                                        <p:tgtEl>
                                          <p:spTgt spid="39"/>
                                        </p:tgtEl>
                                      </p:cBhvr>
                                    </p:animEffect>
                                  </p:childTnLst>
                                </p:cTn>
                              </p:par>
                            </p:childTnLst>
                          </p:cTn>
                        </p:par>
                        <p:par>
                          <p:cTn id="103" fill="hold">
                            <p:stCondLst>
                              <p:cond delay="500"/>
                            </p:stCondLst>
                            <p:childTnLst>
                              <p:par>
                                <p:cTn id="104" presetID="9" presetClass="entr" presetSubtype="0" fill="hold" grpId="0" nodeType="afterEffect">
                                  <p:stCondLst>
                                    <p:cond delay="0"/>
                                  </p:stCondLst>
                                  <p:childTnLst>
                                    <p:set>
                                      <p:cBhvr>
                                        <p:cTn id="105" dur="1" fill="hold">
                                          <p:stCondLst>
                                            <p:cond delay="0"/>
                                          </p:stCondLst>
                                        </p:cTn>
                                        <p:tgtEl>
                                          <p:spTgt spid="38"/>
                                        </p:tgtEl>
                                        <p:attrNameLst>
                                          <p:attrName>style.visibility</p:attrName>
                                        </p:attrNameLst>
                                      </p:cBhvr>
                                      <p:to>
                                        <p:strVal val="visible"/>
                                      </p:to>
                                    </p:set>
                                    <p:animEffect transition="in" filter="dissolve">
                                      <p:cBhvr>
                                        <p:cTn id="106" dur="500"/>
                                        <p:tgtEl>
                                          <p:spTgt spid="38"/>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1" fill="hold" nodeType="clickEffect">
                                  <p:stCondLst>
                                    <p:cond delay="0"/>
                                  </p:stCondLst>
                                  <p:childTnLst>
                                    <p:set>
                                      <p:cBhvr>
                                        <p:cTn id="110" dur="1" fill="hold">
                                          <p:stCondLst>
                                            <p:cond delay="0"/>
                                          </p:stCondLst>
                                        </p:cTn>
                                        <p:tgtEl>
                                          <p:spTgt spid="44"/>
                                        </p:tgtEl>
                                        <p:attrNameLst>
                                          <p:attrName>style.visibility</p:attrName>
                                        </p:attrNameLst>
                                      </p:cBhvr>
                                      <p:to>
                                        <p:strVal val="visible"/>
                                      </p:to>
                                    </p:set>
                                    <p:animEffect transition="in" filter="wipe(up)">
                                      <p:cBhvr>
                                        <p:cTn id="111" dur="500"/>
                                        <p:tgtEl>
                                          <p:spTgt spid="44"/>
                                        </p:tgtEl>
                                      </p:cBhvr>
                                    </p:animEffect>
                                  </p:childTnLst>
                                </p:cTn>
                              </p:par>
                            </p:childTnLst>
                          </p:cTn>
                        </p:par>
                        <p:par>
                          <p:cTn id="112" fill="hold">
                            <p:stCondLst>
                              <p:cond delay="500"/>
                            </p:stCondLst>
                            <p:childTnLst>
                              <p:par>
                                <p:cTn id="113" presetID="9" presetClass="entr" presetSubtype="0" fill="hold" grpId="0" nodeType="afterEffect">
                                  <p:stCondLst>
                                    <p:cond delay="0"/>
                                  </p:stCondLst>
                                  <p:childTnLst>
                                    <p:set>
                                      <p:cBhvr>
                                        <p:cTn id="114" dur="1" fill="hold">
                                          <p:stCondLst>
                                            <p:cond delay="0"/>
                                          </p:stCondLst>
                                        </p:cTn>
                                        <p:tgtEl>
                                          <p:spTgt spid="41"/>
                                        </p:tgtEl>
                                        <p:attrNameLst>
                                          <p:attrName>style.visibility</p:attrName>
                                        </p:attrNameLst>
                                      </p:cBhvr>
                                      <p:to>
                                        <p:strVal val="visible"/>
                                      </p:to>
                                    </p:set>
                                    <p:animEffect transition="in" filter="dissolve">
                                      <p:cBhvr>
                                        <p:cTn id="115" dur="500"/>
                                        <p:tgtEl>
                                          <p:spTgt spid="41"/>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1" fill="hold" nodeType="clickEffect">
                                  <p:stCondLst>
                                    <p:cond delay="0"/>
                                  </p:stCondLst>
                                  <p:childTnLst>
                                    <p:set>
                                      <p:cBhvr>
                                        <p:cTn id="119" dur="1" fill="hold">
                                          <p:stCondLst>
                                            <p:cond delay="0"/>
                                          </p:stCondLst>
                                        </p:cTn>
                                        <p:tgtEl>
                                          <p:spTgt spid="43"/>
                                        </p:tgtEl>
                                        <p:attrNameLst>
                                          <p:attrName>style.visibility</p:attrName>
                                        </p:attrNameLst>
                                      </p:cBhvr>
                                      <p:to>
                                        <p:strVal val="visible"/>
                                      </p:to>
                                    </p:set>
                                    <p:animEffect transition="in" filter="wipe(up)">
                                      <p:cBhvr>
                                        <p:cTn id="120" dur="500"/>
                                        <p:tgtEl>
                                          <p:spTgt spid="43"/>
                                        </p:tgtEl>
                                      </p:cBhvr>
                                    </p:animEffect>
                                  </p:childTnLst>
                                </p:cTn>
                              </p:par>
                            </p:childTnLst>
                          </p:cTn>
                        </p:par>
                        <p:par>
                          <p:cTn id="121" fill="hold">
                            <p:stCondLst>
                              <p:cond delay="500"/>
                            </p:stCondLst>
                            <p:childTnLst>
                              <p:par>
                                <p:cTn id="122" presetID="9" presetClass="entr" presetSubtype="0" fill="hold" grpId="0" nodeType="afterEffect">
                                  <p:stCondLst>
                                    <p:cond delay="0"/>
                                  </p:stCondLst>
                                  <p:childTnLst>
                                    <p:set>
                                      <p:cBhvr>
                                        <p:cTn id="123" dur="1" fill="hold">
                                          <p:stCondLst>
                                            <p:cond delay="0"/>
                                          </p:stCondLst>
                                        </p:cTn>
                                        <p:tgtEl>
                                          <p:spTgt spid="42"/>
                                        </p:tgtEl>
                                        <p:attrNameLst>
                                          <p:attrName>style.visibility</p:attrName>
                                        </p:attrNameLst>
                                      </p:cBhvr>
                                      <p:to>
                                        <p:strVal val="visible"/>
                                      </p:to>
                                    </p:set>
                                    <p:animEffect transition="in" filter="dissolve">
                                      <p:cBhvr>
                                        <p:cTn id="124" dur="500"/>
                                        <p:tgtEl>
                                          <p:spTgt spid="42"/>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1" fill="hold" nodeType="clickEffect">
                                  <p:stCondLst>
                                    <p:cond delay="0"/>
                                  </p:stCondLst>
                                  <p:childTnLst>
                                    <p:set>
                                      <p:cBhvr>
                                        <p:cTn id="128" dur="1" fill="hold">
                                          <p:stCondLst>
                                            <p:cond delay="0"/>
                                          </p:stCondLst>
                                        </p:cTn>
                                        <p:tgtEl>
                                          <p:spTgt spid="48"/>
                                        </p:tgtEl>
                                        <p:attrNameLst>
                                          <p:attrName>style.visibility</p:attrName>
                                        </p:attrNameLst>
                                      </p:cBhvr>
                                      <p:to>
                                        <p:strVal val="visible"/>
                                      </p:to>
                                    </p:set>
                                    <p:animEffect transition="in" filter="wipe(up)">
                                      <p:cBhvr>
                                        <p:cTn id="129" dur="500"/>
                                        <p:tgtEl>
                                          <p:spTgt spid="48"/>
                                        </p:tgtEl>
                                      </p:cBhvr>
                                    </p:animEffect>
                                  </p:childTnLst>
                                </p:cTn>
                              </p:par>
                            </p:childTnLst>
                          </p:cTn>
                        </p:par>
                        <p:par>
                          <p:cTn id="130" fill="hold">
                            <p:stCondLst>
                              <p:cond delay="500"/>
                            </p:stCondLst>
                            <p:childTnLst>
                              <p:par>
                                <p:cTn id="131" presetID="9" presetClass="entr" presetSubtype="0" fill="hold" grpId="0" nodeType="afterEffect">
                                  <p:stCondLst>
                                    <p:cond delay="0"/>
                                  </p:stCondLst>
                                  <p:childTnLst>
                                    <p:set>
                                      <p:cBhvr>
                                        <p:cTn id="132" dur="1" fill="hold">
                                          <p:stCondLst>
                                            <p:cond delay="0"/>
                                          </p:stCondLst>
                                        </p:cTn>
                                        <p:tgtEl>
                                          <p:spTgt spid="45"/>
                                        </p:tgtEl>
                                        <p:attrNameLst>
                                          <p:attrName>style.visibility</p:attrName>
                                        </p:attrNameLst>
                                      </p:cBhvr>
                                      <p:to>
                                        <p:strVal val="visible"/>
                                      </p:to>
                                    </p:set>
                                    <p:animEffect transition="in" filter="dissolve">
                                      <p:cBhvr>
                                        <p:cTn id="133" dur="500"/>
                                        <p:tgtEl>
                                          <p:spTgt spid="45"/>
                                        </p:tgtEl>
                                      </p:cBhvr>
                                    </p:animEffect>
                                  </p:childTnLst>
                                </p:cTn>
                              </p:par>
                            </p:childTnLst>
                          </p:cTn>
                        </p:par>
                      </p:childTnLst>
                    </p:cTn>
                  </p:par>
                  <p:par>
                    <p:cTn id="134" fill="hold">
                      <p:stCondLst>
                        <p:cond delay="indefinite"/>
                      </p:stCondLst>
                      <p:childTnLst>
                        <p:par>
                          <p:cTn id="135" fill="hold">
                            <p:stCondLst>
                              <p:cond delay="0"/>
                            </p:stCondLst>
                            <p:childTnLst>
                              <p:par>
                                <p:cTn id="136" presetID="22" presetClass="entr" presetSubtype="1" fill="hold" nodeType="clickEffect">
                                  <p:stCondLst>
                                    <p:cond delay="0"/>
                                  </p:stCondLst>
                                  <p:childTnLst>
                                    <p:set>
                                      <p:cBhvr>
                                        <p:cTn id="137" dur="1" fill="hold">
                                          <p:stCondLst>
                                            <p:cond delay="0"/>
                                          </p:stCondLst>
                                        </p:cTn>
                                        <p:tgtEl>
                                          <p:spTgt spid="47"/>
                                        </p:tgtEl>
                                        <p:attrNameLst>
                                          <p:attrName>style.visibility</p:attrName>
                                        </p:attrNameLst>
                                      </p:cBhvr>
                                      <p:to>
                                        <p:strVal val="visible"/>
                                      </p:to>
                                    </p:set>
                                    <p:animEffect transition="in" filter="wipe(up)">
                                      <p:cBhvr>
                                        <p:cTn id="138" dur="500"/>
                                        <p:tgtEl>
                                          <p:spTgt spid="47"/>
                                        </p:tgtEl>
                                      </p:cBhvr>
                                    </p:animEffect>
                                  </p:childTnLst>
                                </p:cTn>
                              </p:par>
                            </p:childTnLst>
                          </p:cTn>
                        </p:par>
                        <p:par>
                          <p:cTn id="139" fill="hold">
                            <p:stCondLst>
                              <p:cond delay="500"/>
                            </p:stCondLst>
                            <p:childTnLst>
                              <p:par>
                                <p:cTn id="140" presetID="9" presetClass="entr" presetSubtype="0" fill="hold" grpId="0" nodeType="afterEffect">
                                  <p:stCondLst>
                                    <p:cond delay="0"/>
                                  </p:stCondLst>
                                  <p:childTnLst>
                                    <p:set>
                                      <p:cBhvr>
                                        <p:cTn id="141" dur="1" fill="hold">
                                          <p:stCondLst>
                                            <p:cond delay="0"/>
                                          </p:stCondLst>
                                        </p:cTn>
                                        <p:tgtEl>
                                          <p:spTgt spid="46"/>
                                        </p:tgtEl>
                                        <p:attrNameLst>
                                          <p:attrName>style.visibility</p:attrName>
                                        </p:attrNameLst>
                                      </p:cBhvr>
                                      <p:to>
                                        <p:strVal val="visible"/>
                                      </p:to>
                                    </p:set>
                                    <p:animEffect transition="in" filter="dissolve">
                                      <p:cBhvr>
                                        <p:cTn id="14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9" grpId="0"/>
      <p:bldP spid="10" grpId="0"/>
      <p:bldP spid="23" grpId="0"/>
      <p:bldP spid="24" grpId="0"/>
      <p:bldP spid="27" grpId="0"/>
      <p:bldP spid="28" grpId="0"/>
      <p:bldP spid="31" grpId="0"/>
      <p:bldP spid="32" grpId="0"/>
      <p:bldP spid="37" grpId="0"/>
      <p:bldP spid="38" grpId="0"/>
      <p:bldP spid="41" grpId="0"/>
      <p:bldP spid="42" grpId="0"/>
      <p:bldP spid="45" grpId="0"/>
      <p:bldP spid="4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4706" name="Rectangle 2"/>
          <p:cNvSpPr>
            <a:spLocks noGrp="1" noChangeArrowheads="1"/>
          </p:cNvSpPr>
          <p:nvPr>
            <p:ph type="ctrTitle"/>
          </p:nvPr>
        </p:nvSpPr>
        <p:spPr>
          <a:xfrm>
            <a:off x="0" y="0"/>
            <a:ext cx="9144000" cy="9144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إيريناوس (180 م)</a:t>
            </a:r>
            <a:endParaRPr lang="en-US" dirty="0">
              <a:latin typeface="Arial" panose="020B0604020202020204" pitchFamily="34" charset="0"/>
              <a:ea typeface="ＭＳ Ｐゴシック" charset="0"/>
              <a:cs typeface="Arial" panose="020B0604020202020204" pitchFamily="34" charset="0"/>
            </a:endParaRPr>
          </a:p>
        </p:txBody>
      </p:sp>
      <p:sp>
        <p:nvSpPr>
          <p:cNvPr id="828418" name="Rectangle 3"/>
          <p:cNvSpPr>
            <a:spLocks noGrp="1" noChangeArrowheads="1"/>
          </p:cNvSpPr>
          <p:nvPr>
            <p:ph type="subTitle" idx="1"/>
          </p:nvPr>
        </p:nvSpPr>
        <p:spPr>
          <a:xfrm>
            <a:off x="3352800" y="990600"/>
            <a:ext cx="5562600" cy="5257800"/>
          </a:xfrm>
        </p:spPr>
        <p:txBody>
          <a:bodyPr anchor="ctr"/>
          <a:lstStyle/>
          <a:p>
            <a:pPr algn="r" eaLnBrk="1" hangingPunct="1"/>
            <a:r>
              <a:rPr lang="ar-JO" sz="2800" b="1" dirty="0">
                <a:latin typeface="Arial" panose="020B0604020202020204" pitchFamily="34" charset="0"/>
                <a:ea typeface="ＭＳ Ｐゴシック" charset="0"/>
                <a:cs typeface="Arial" panose="020B0604020202020204" pitchFamily="34" charset="0"/>
              </a:rPr>
              <a:t>إنهم يعلنون أن يهوذا الخائن كان على علم تام بهذه الأمور وأنه وحده عرف الحقيقة كما لم يعرفها الآخرون. تمم سر الخيانة وبواسطته ارتبكت كل الأشياء الأرضية والسماوية على السواء. إنهم ينتجون تاريخاً وهمياً من هذا النوع ويسمونه </a:t>
            </a:r>
            <a:r>
              <a:rPr lang="ar-JO" sz="2800" b="1" dirty="0">
                <a:solidFill>
                  <a:srgbClr val="FFFF00"/>
                </a:solidFill>
                <a:latin typeface="Arial" panose="020B0604020202020204" pitchFamily="34" charset="0"/>
                <a:ea typeface="ＭＳ Ｐゴシック" charset="0"/>
                <a:cs typeface="Arial" panose="020B0604020202020204" pitchFamily="34" charset="0"/>
              </a:rPr>
              <a:t>إنجيل يهوذا</a:t>
            </a:r>
            <a:endParaRPr lang="en-US" sz="28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828419"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lang="ar-JO" sz="2800" dirty="0">
                <a:solidFill>
                  <a:srgbClr val="FFFFFF"/>
                </a:solidFill>
                <a:latin typeface="Arial" panose="020B0604020202020204" pitchFamily="34" charset="0"/>
                <a:cs typeface="Arial" panose="020B0604020202020204" pitchFamily="34" charset="0"/>
              </a:rPr>
              <a:t>ضد الهرطقات 1 .31 .1</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28420"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2"/>
          <p:cNvSpPr>
            <a:spLocks noGrp="1" noChangeArrowheads="1"/>
          </p:cNvSpPr>
          <p:nvPr>
            <p:ph type="ctrTitle"/>
          </p:nvPr>
        </p:nvSpPr>
        <p:spPr>
          <a:xfrm>
            <a:off x="52388" y="947738"/>
            <a:ext cx="2954337" cy="692150"/>
          </a:xfrm>
        </p:spPr>
        <p:txBody>
          <a:bodyPr/>
          <a:lstStyle/>
          <a:p>
            <a:pPr eaLnBrk="1" hangingPunct="1"/>
            <a:r>
              <a:rPr lang="ar-JO" sz="3600" b="1" dirty="0">
                <a:latin typeface="Arial" panose="020B0604020202020204" pitchFamily="34" charset="0"/>
                <a:ea typeface="ＭＳ Ｐゴシック" charset="0"/>
                <a:cs typeface="Arial" panose="020B0604020202020204" pitchFamily="34" charset="0"/>
              </a:rPr>
              <a:t>إيرينايوس     (180 م)</a:t>
            </a:r>
            <a:endParaRPr lang="en-US" sz="3600" b="1" dirty="0">
              <a:latin typeface="Arial" panose="020B0604020202020204" pitchFamily="34" charset="0"/>
              <a:ea typeface="ＭＳ Ｐゴシック" charset="0"/>
              <a:cs typeface="Arial" panose="020B0604020202020204" pitchFamily="34" charset="0"/>
            </a:endParaRPr>
          </a:p>
        </p:txBody>
      </p:sp>
      <p:sp>
        <p:nvSpPr>
          <p:cNvPr id="362498" name="Rectangle 4"/>
          <p:cNvSpPr>
            <a:spLocks noChangeArrowheads="1"/>
          </p:cNvSpPr>
          <p:nvPr/>
        </p:nvSpPr>
        <p:spPr bwMode="auto">
          <a:xfrm>
            <a:off x="107950" y="5627688"/>
            <a:ext cx="2879725"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ضد الهرطقات</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1 .31. 1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62499"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7325" y="1882775"/>
            <a:ext cx="2684463" cy="356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2500" name="Rectangle 1"/>
          <p:cNvSpPr>
            <a:spLocks noChangeArrowheads="1"/>
          </p:cNvSpPr>
          <p:nvPr/>
        </p:nvSpPr>
        <p:spPr bwMode="auto">
          <a:xfrm>
            <a:off x="2987676" y="743442"/>
            <a:ext cx="5969000" cy="58539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يعلن آخرون مرة أخرى أن قايين استمد كيانه من القوة التي فوق ويعترفون بأن عيسو وقورح والسدوميين وكل هؤلاء الأشخاص مرتبطون بأنفسهم. ويضيفون لهذا السبب لقد تعرضوا لهجوم من الخالق لكن لم يصب أحد منهم بأذى. لأن صوفيا كانت معتادة على أخذ ما يخصها منهم إلى نفسها</a:t>
            </a:r>
            <a:r>
              <a:rPr lang="ar-JO" sz="3200" b="1" dirty="0">
                <a:solidFill>
                  <a:srgbClr val="FFFFFF"/>
                </a:solidFill>
                <a:latin typeface="Arial" panose="020B0604020202020204" pitchFamily="34" charset="0"/>
                <a:cs typeface="Arial" panose="020B0604020202020204" pitchFamily="34" charset="0"/>
              </a:rPr>
              <a:t> و</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هم يعلنون أن يهوذا الخائن كان على علم تام بهذه الأمور وأنه وحده الذي عرف الحقيقة كما لم يعرفها الآخرون، أنجز سر الخيانة</a:t>
            </a:r>
            <a:r>
              <a:rPr lang="ar-JO" sz="3200" b="1" dirty="0">
                <a:solidFill>
                  <a:srgbClr val="FFFFFF"/>
                </a:solidFill>
                <a:latin typeface="Arial" panose="020B0604020202020204" pitchFamily="34"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وبواسطته ارتبكت كل الأشياء، الأرضية والسماوية. إنهم ينتجون تاريخاً وهمياً من هذا النوع ويسمونه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إنجيل يهوذا</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2501" name="Text Box 6"/>
          <p:cNvSpPr txBox="1">
            <a:spLocks noChangeArrowheads="1"/>
          </p:cNvSpPr>
          <p:nvPr/>
        </p:nvSpPr>
        <p:spPr bwMode="auto">
          <a:xfrm>
            <a:off x="8239125" y="44450"/>
            <a:ext cx="904415"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186ب</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8"/>
          <p:cNvSpPr txBox="1">
            <a:spLocks noChangeArrowheads="1"/>
          </p:cNvSpPr>
          <p:nvPr/>
        </p:nvSpPr>
        <p:spPr bwMode="auto">
          <a:xfrm>
            <a:off x="1" y="21"/>
            <a:ext cx="3419475" cy="181578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341" tIns="45671" rIns="91341" bIns="45671">
            <a:spAutoFit/>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مؤشر داخلي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كتب متى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لليهود</a:t>
            </a:r>
            <a:endParaRPr kumimoji="0" lang="en-US" sz="4000" b="0"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71362" name="Rectangle 3"/>
          <p:cNvSpPr>
            <a:spLocks noGrp="1" noChangeArrowheads="1"/>
          </p:cNvSpPr>
          <p:nvPr>
            <p:ph type="subTitle" idx="1"/>
          </p:nvPr>
        </p:nvSpPr>
        <p:spPr>
          <a:xfrm>
            <a:off x="3324225" y="481013"/>
            <a:ext cx="5784850" cy="6477000"/>
          </a:xfrm>
        </p:spPr>
        <p:txBody>
          <a:bodyPr/>
          <a:lstStyle/>
          <a:p>
            <a:pPr algn="r" eaLnBrk="1" hangingPunct="1"/>
            <a:r>
              <a:rPr lang="ar-JO" altLang="ja-JP" sz="2800" b="1" dirty="0">
                <a:latin typeface="Arial" panose="020B0604020202020204" pitchFamily="34" charset="0"/>
                <a:ea typeface="ＭＳ Ｐゴシック" charset="0"/>
                <a:cs typeface="Arial" panose="020B0604020202020204" pitchFamily="34" charset="0"/>
              </a:rPr>
              <a:t>أصدر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متى</a:t>
            </a:r>
            <a:r>
              <a:rPr lang="ar-JO" altLang="ja-JP" sz="2800" b="1" dirty="0">
                <a:latin typeface="Arial" pitchFamily="34" charset="0"/>
                <a:ea typeface="ＭＳ Ｐゴシック" charset="0"/>
                <a:cs typeface="Arial" pitchFamily="34" charset="0"/>
              </a:rPr>
              <a:t> إنجيلاً مكتوباً بين اليهود بلغتهم الخاصة بينما كان بطرس وبولس يخدمون في روما </a:t>
            </a:r>
            <a:r>
              <a:rPr lang="ar-JO" altLang="ja-JP" sz="2800" b="1" dirty="0">
                <a:solidFill>
                  <a:srgbClr val="FFFF00"/>
                </a:solidFill>
                <a:latin typeface="Arial" panose="020B0604020202020204" pitchFamily="34" charset="0"/>
                <a:ea typeface="ＭＳ Ｐゴシック" charset="0"/>
                <a:cs typeface="Arial" pitchFamily="34" charset="0"/>
              </a:rPr>
              <a:t>(60-68م) </a:t>
            </a:r>
            <a:r>
              <a:rPr lang="ar-JO" altLang="ja-JP" sz="2800" b="1" dirty="0">
                <a:latin typeface="Arial" panose="020B0604020202020204" pitchFamily="34" charset="0"/>
                <a:ea typeface="ＭＳ Ｐゴシック" charset="0"/>
                <a:cs typeface="Arial" pitchFamily="34" charset="0"/>
              </a:rPr>
              <a:t>ويضعون أساسات الكنيسة</a:t>
            </a:r>
            <a:endParaRPr lang="en-US" altLang="ja-JP" sz="2800" b="1" dirty="0">
              <a:latin typeface="Arial" panose="020B0604020202020204" pitchFamily="34" charset="0"/>
              <a:ea typeface="ＭＳ Ｐゴシック" charset="0"/>
              <a:cs typeface="Arial" pitchFamily="34" charset="0"/>
            </a:endParaRPr>
          </a:p>
          <a:p>
            <a:pPr algn="r" eaLnBrk="1" hangingPunct="1"/>
            <a:r>
              <a:rPr lang="ar-JO" altLang="ja-JP" sz="2800" b="1" dirty="0">
                <a:latin typeface="Arial" panose="020B0604020202020204" pitchFamily="34" charset="0"/>
                <a:ea typeface="ＭＳ Ｐゴシック" charset="0"/>
                <a:cs typeface="Arial" pitchFamily="34" charset="0"/>
              </a:rPr>
              <a:t>بعد استشهادهما </a:t>
            </a:r>
            <a:r>
              <a:rPr lang="ar-JO" altLang="ja-JP" sz="2800" b="1" dirty="0">
                <a:solidFill>
                  <a:srgbClr val="FFFF00"/>
                </a:solidFill>
                <a:latin typeface="Arial" panose="020B0604020202020204" pitchFamily="34" charset="0"/>
                <a:ea typeface="ＭＳ Ｐゴシック" charset="0"/>
                <a:cs typeface="Arial" pitchFamily="34" charset="0"/>
              </a:rPr>
              <a:t>(بعد 68 م) </a:t>
            </a:r>
            <a:r>
              <a:rPr lang="ar-JO" altLang="ja-JP" sz="2800" b="1" dirty="0">
                <a:latin typeface="Arial" panose="020B0604020202020204" pitchFamily="34" charset="0"/>
                <a:ea typeface="ＭＳ Ｐゴシック" charset="0"/>
                <a:cs typeface="Arial" pitchFamily="34" charset="0"/>
              </a:rPr>
              <a:t>نجد أن </a:t>
            </a:r>
            <a:r>
              <a:rPr lang="ar-JO" altLang="ja-JP" sz="2800" b="1" dirty="0">
                <a:solidFill>
                  <a:srgbClr val="FFFF00"/>
                </a:solidFill>
                <a:latin typeface="Arial" panose="020B0604020202020204" pitchFamily="34" charset="0"/>
                <a:ea typeface="ＭＳ Ｐゴシック" charset="0"/>
                <a:cs typeface="Arial" pitchFamily="34" charset="0"/>
              </a:rPr>
              <a:t>مرقس</a:t>
            </a:r>
            <a:r>
              <a:rPr lang="ar-JO" altLang="ja-JP" sz="2800" b="1" dirty="0">
                <a:latin typeface="Arial" panose="020B0604020202020204" pitchFamily="34" charset="0"/>
                <a:ea typeface="ＭＳ Ｐゴシック" charset="0"/>
                <a:cs typeface="Arial" pitchFamily="34" charset="0"/>
              </a:rPr>
              <a:t> تلميذ ومترجم بطرس سلم لنا كتابة ما سمعه من بطرس</a:t>
            </a:r>
            <a:endParaRPr lang="en-US" altLang="ja-JP" sz="2800" b="1" dirty="0">
              <a:latin typeface="Arial" panose="020B0604020202020204" pitchFamily="34" charset="0"/>
              <a:ea typeface="ＭＳ Ｐゴシック" charset="0"/>
              <a:cs typeface="Arial" panose="020B0604020202020204" pitchFamily="34" charset="0"/>
            </a:endParaRPr>
          </a:p>
          <a:p>
            <a:pPr algn="r" eaLnBrk="1" hangingPunct="1"/>
            <a:r>
              <a:rPr lang="ar-JO" altLang="ja-JP" sz="2800" b="1" dirty="0">
                <a:solidFill>
                  <a:srgbClr val="FFFF00"/>
                </a:solidFill>
                <a:latin typeface="Arial" panose="020B0604020202020204" pitchFamily="34" charset="0"/>
                <a:ea typeface="ＭＳ Ｐゴシック" charset="0"/>
                <a:cs typeface="Arial" panose="020B0604020202020204" pitchFamily="34" charset="0"/>
              </a:rPr>
              <a:t>لوقا </a:t>
            </a:r>
            <a:r>
              <a:rPr lang="ar-JO" altLang="ja-JP" sz="2800" b="1" dirty="0">
                <a:latin typeface="Arial" panose="020B0604020202020204" pitchFamily="34" charset="0"/>
                <a:ea typeface="ＭＳ Ｐゴシック" charset="0"/>
                <a:cs typeface="Arial" panose="020B0604020202020204" pitchFamily="34" charset="0"/>
              </a:rPr>
              <a:t>أيضاً رفيق بولس سجل الإنجيل الذي قدم من خلاله </a:t>
            </a:r>
            <a:r>
              <a:rPr lang="ar-JO" altLang="ja-JP" sz="2800" b="1" dirty="0">
                <a:solidFill>
                  <a:srgbClr val="FFFF00"/>
                </a:solidFill>
                <a:latin typeface="Arial" panose="020B0604020202020204" pitchFamily="34" charset="0"/>
                <a:ea typeface="ＭＳ Ｐゴシック" charset="0"/>
                <a:cs typeface="Arial" panose="020B0604020202020204" pitchFamily="34" charset="0"/>
              </a:rPr>
              <a:t>(بدون تاريخ)</a:t>
            </a:r>
            <a:endParaRPr lang="ar-JO" altLang="ja-JP" sz="2800" b="1" dirty="0">
              <a:latin typeface="Arial" panose="020B0604020202020204" pitchFamily="34" charset="0"/>
              <a:ea typeface="ＭＳ Ｐゴシック" charset="0"/>
              <a:cs typeface="Arial" panose="020B0604020202020204" pitchFamily="34" charset="0"/>
            </a:endParaRPr>
          </a:p>
          <a:p>
            <a:pPr algn="r" eaLnBrk="1" hangingPunct="1"/>
            <a:r>
              <a:rPr lang="ar-JO" sz="2800" b="1" dirty="0">
                <a:latin typeface="Arial" panose="020B0604020202020204" pitchFamily="34" charset="0"/>
                <a:ea typeface="ＭＳ Ｐゴシック" charset="0"/>
                <a:cs typeface="Arial" panose="020B0604020202020204" pitchFamily="34" charset="0"/>
              </a:rPr>
              <a:t>بعد ذلك </a:t>
            </a:r>
            <a:r>
              <a:rPr lang="ar-JO" sz="2800" b="1" dirty="0">
                <a:solidFill>
                  <a:srgbClr val="FFFF00"/>
                </a:solidFill>
                <a:latin typeface="Arial" panose="020B0604020202020204" pitchFamily="34" charset="0"/>
                <a:ea typeface="ＭＳ Ｐゴシック" charset="0"/>
                <a:cs typeface="Arial" panose="020B0604020202020204" pitchFamily="34" charset="0"/>
              </a:rPr>
              <a:t>(بعد 68) </a:t>
            </a:r>
            <a:r>
              <a:rPr lang="ar-JO" sz="2800" b="1" dirty="0">
                <a:latin typeface="Arial" panose="020B0604020202020204" pitchFamily="34" charset="0"/>
                <a:ea typeface="ＭＳ Ｐゴシック" charset="0"/>
                <a:cs typeface="Arial" panose="020B0604020202020204" pitchFamily="34" charset="0"/>
              </a:rPr>
              <a:t>نجد </a:t>
            </a:r>
            <a:r>
              <a:rPr lang="ar-JO" sz="2800" b="1" dirty="0">
                <a:solidFill>
                  <a:srgbClr val="FFFF00"/>
                </a:solidFill>
                <a:latin typeface="Arial" panose="020B0604020202020204" pitchFamily="34" charset="0"/>
                <a:ea typeface="ＭＳ Ｐゴシック" charset="0"/>
                <a:cs typeface="Arial" panose="020B0604020202020204" pitchFamily="34" charset="0"/>
              </a:rPr>
              <a:t>يوحنا</a:t>
            </a:r>
            <a:r>
              <a:rPr lang="ar-JO" sz="2800" b="1" dirty="0">
                <a:latin typeface="Arial" panose="020B0604020202020204" pitchFamily="34" charset="0"/>
                <a:ea typeface="ＭＳ Ｐゴシック" charset="0"/>
                <a:cs typeface="Arial" panose="020B0604020202020204" pitchFamily="34" charset="0"/>
              </a:rPr>
              <a:t> تلميذ الرب الذي وضع رأسه على صدر الرب كتب هو نفسه إنجيلاً خلال إقامته في أفسس في آسيا</a:t>
            </a:r>
            <a:endParaRPr lang="en-US" sz="2800" b="1" dirty="0">
              <a:latin typeface="Arial" panose="020B0604020202020204" pitchFamily="34" charset="0"/>
              <a:ea typeface="ＭＳ Ｐゴシック" charset="0"/>
              <a:cs typeface="Arial" panose="020B0604020202020204" pitchFamily="34" charset="0"/>
            </a:endParaRPr>
          </a:p>
        </p:txBody>
      </p:sp>
      <p:pic>
        <p:nvPicPr>
          <p:cNvPr id="27136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25" y="2276475"/>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4" name="Rectangle 2"/>
          <p:cNvSpPr>
            <a:spLocks noGrp="1" noChangeArrowheads="1"/>
          </p:cNvSpPr>
          <p:nvPr>
            <p:ph type="ctrTitle"/>
          </p:nvPr>
        </p:nvSpPr>
        <p:spPr>
          <a:xfrm>
            <a:off x="107950" y="5373688"/>
            <a:ext cx="3240088" cy="1066800"/>
          </a:xfrm>
          <a:solidFill>
            <a:schemeClr val="bg1"/>
          </a:solidFill>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إيريناوس</a:t>
            </a:r>
            <a:r>
              <a:rPr lang="en-US" sz="3600" b="1" dirty="0">
                <a:solidFill>
                  <a:srgbClr val="FFFFFF"/>
                </a:solidFill>
                <a:latin typeface="Arial" panose="020B0604020202020204" pitchFamily="34" charset="0"/>
                <a:ea typeface="ＭＳ Ｐゴシック" charset="0"/>
                <a:cs typeface="Arial" panose="020B0604020202020204" pitchFamily="34" charset="0"/>
              </a:rPr>
              <a:t> </a:t>
            </a:r>
            <a:br>
              <a:rPr lang="en-US" sz="3600" b="1" dirty="0">
                <a:solidFill>
                  <a:srgbClr val="FFFFFF"/>
                </a:solidFill>
                <a:latin typeface="Arial" panose="020B0604020202020204" pitchFamily="34" charset="0"/>
                <a:ea typeface="ＭＳ Ｐゴシック" charset="0"/>
                <a:cs typeface="Arial" panose="020B0604020202020204" pitchFamily="34" charset="0"/>
              </a:rPr>
            </a:br>
            <a:r>
              <a:rPr lang="ar-JO" sz="2800" b="1" dirty="0">
                <a:solidFill>
                  <a:srgbClr val="FFFFFF"/>
                </a:solidFill>
                <a:latin typeface="Arial" panose="020B0604020202020204" pitchFamily="34" charset="0"/>
                <a:ea typeface="ＭＳ Ｐゴシック" charset="0"/>
                <a:cs typeface="Arial" panose="020B0604020202020204" pitchFamily="34" charset="0"/>
              </a:rPr>
              <a:t>180 م</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71365" name="Rectangle 4"/>
          <p:cNvSpPr>
            <a:spLocks noChangeArrowheads="1"/>
          </p:cNvSpPr>
          <p:nvPr/>
        </p:nvSpPr>
        <p:spPr bwMode="auto">
          <a:xfrm>
            <a:off x="114300" y="6367465"/>
            <a:ext cx="3200400" cy="51752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ضد الهرطقات 3: 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1366" name="Text Box 5"/>
          <p:cNvSpPr txBox="1">
            <a:spLocks noChangeArrowheads="1"/>
          </p:cNvSpPr>
          <p:nvPr/>
        </p:nvSpPr>
        <p:spPr bwMode="auto">
          <a:xfrm>
            <a:off x="8388360" y="44461"/>
            <a:ext cx="598041"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78أ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923614"/>
            <a:ext cx="688504" cy="6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46"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923614"/>
            <a:ext cx="688504" cy="6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47"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643694"/>
            <a:ext cx="688504" cy="6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15748"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1219200" y="1643694"/>
            <a:ext cx="688504" cy="6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5749"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0" name="Text Box 7"/>
          <p:cNvSpPr txBox="1">
            <a:spLocks noChangeArrowheads="1"/>
          </p:cNvSpPr>
          <p:nvPr/>
        </p:nvSpPr>
        <p:spPr bwMode="auto">
          <a:xfrm>
            <a:off x="0" y="5791200"/>
            <a:ext cx="12192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القرن الأول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1" name="Text Box 8"/>
          <p:cNvSpPr txBox="1">
            <a:spLocks noChangeArrowheads="1"/>
          </p:cNvSpPr>
          <p:nvPr/>
        </p:nvSpPr>
        <p:spPr bwMode="auto">
          <a:xfrm>
            <a:off x="6621463" y="5867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2" name="Rectangle 9"/>
          <p:cNvSpPr>
            <a:spLocks noGrp="1" noChangeArrowheads="1"/>
          </p:cNvSpPr>
          <p:nvPr>
            <p:ph type="ctrTitle"/>
          </p:nvPr>
        </p:nvSpPr>
        <p:spPr>
          <a:xfrm>
            <a:off x="762000" y="-76200"/>
            <a:ext cx="7772400" cy="838200"/>
          </a:xfrm>
        </p:spPr>
        <p:txBody>
          <a:bodyPr/>
          <a:lstStyle/>
          <a:p>
            <a:pPr algn="r" eaLnBrk="1" hangingPunct="1"/>
            <a:r>
              <a:rPr lang="en-US" dirty="0">
                <a:latin typeface="Arial" panose="020B0604020202020204" pitchFamily="34" charset="0"/>
                <a:ea typeface="ＭＳ Ｐゴシック" charset="0"/>
                <a:cs typeface="Arial" panose="020B0604020202020204" pitchFamily="34" charset="0"/>
              </a:rPr>
              <a:t>Clearing History</a:t>
            </a:r>
          </a:p>
        </p:txBody>
      </p:sp>
      <p:sp>
        <p:nvSpPr>
          <p:cNvPr id="415753" name="Text Box 10"/>
          <p:cNvSpPr txBox="1">
            <a:spLocks noChangeArrowheads="1"/>
          </p:cNvSpPr>
          <p:nvPr/>
        </p:nvSpPr>
        <p:spPr bwMode="auto">
          <a:xfrm>
            <a:off x="-304800" y="4010025"/>
            <a:ext cx="1981200"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مرقس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يوحنا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4" name="Text Box 11"/>
          <p:cNvSpPr txBox="1">
            <a:spLocks noChangeArrowheads="1"/>
          </p:cNvSpPr>
          <p:nvPr/>
        </p:nvSpPr>
        <p:spPr bwMode="auto">
          <a:xfrm>
            <a:off x="5715000" y="6248400"/>
            <a:ext cx="3429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5"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15756" name="Text Box 13"/>
          <p:cNvSpPr txBox="1">
            <a:spLocks noChangeArrowheads="1"/>
          </p:cNvSpPr>
          <p:nvPr/>
        </p:nvSpPr>
        <p:spPr bwMode="auto">
          <a:xfrm>
            <a:off x="3733800" y="914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أفراد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7" name="Text Box 14"/>
          <p:cNvSpPr txBox="1">
            <a:spLocks noChangeArrowheads="1"/>
          </p:cNvSpPr>
          <p:nvPr/>
        </p:nvSpPr>
        <p:spPr bwMode="auto">
          <a:xfrm rot="-2783676">
            <a:off x="1058863" y="190976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برنابا المزيف (70-130)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8" name="Text Box 15"/>
          <p:cNvSpPr txBox="1">
            <a:spLocks noChangeArrowheads="1"/>
          </p:cNvSpPr>
          <p:nvPr/>
        </p:nvSpPr>
        <p:spPr bwMode="auto">
          <a:xfrm>
            <a:off x="76200" y="2286000"/>
            <a:ext cx="1752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X=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الإستشهاد أو التلميح</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59" name="Text Box 16"/>
          <p:cNvSpPr txBox="1">
            <a:spLocks noChangeArrowheads="1"/>
          </p:cNvSpPr>
          <p:nvPr/>
        </p:nvSpPr>
        <p:spPr bwMode="auto">
          <a:xfrm>
            <a:off x="76200" y="2971800"/>
            <a:ext cx="17526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O= </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سميت بأنها أصلية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0" name="Text Box 17"/>
          <p:cNvSpPr txBox="1">
            <a:spLocks noChangeArrowheads="1"/>
          </p:cNvSpPr>
          <p:nvPr/>
        </p:nvSpPr>
        <p:spPr bwMode="auto">
          <a:xfrm>
            <a:off x="1403350"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1" name="Text Box 18"/>
          <p:cNvSpPr txBox="1">
            <a:spLocks noChangeArrowheads="1"/>
          </p:cNvSpPr>
          <p:nvPr/>
        </p:nvSpPr>
        <p:spPr bwMode="auto">
          <a:xfrm>
            <a:off x="1403350"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2" name="Text Box 19"/>
          <p:cNvSpPr txBox="1">
            <a:spLocks noChangeArrowheads="1"/>
          </p:cNvSpPr>
          <p:nvPr/>
        </p:nvSpPr>
        <p:spPr bwMode="auto">
          <a:xfrm>
            <a:off x="1403350"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3" name="Text Box 20"/>
          <p:cNvSpPr txBox="1">
            <a:spLocks noChangeArrowheads="1"/>
          </p:cNvSpPr>
          <p:nvPr/>
        </p:nvSpPr>
        <p:spPr bwMode="auto">
          <a:xfrm rot="-2783676">
            <a:off x="1409701" y="190976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أكليمندس الروماني (95-97)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4" name="Text Box 21"/>
          <p:cNvSpPr txBox="1">
            <a:spLocks noChangeArrowheads="1"/>
          </p:cNvSpPr>
          <p:nvPr/>
        </p:nvSpPr>
        <p:spPr bwMode="auto">
          <a:xfrm>
            <a:off x="1762125"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5" name="Text Box 22"/>
          <p:cNvSpPr txBox="1">
            <a:spLocks noChangeArrowheads="1"/>
          </p:cNvSpPr>
          <p:nvPr/>
        </p:nvSpPr>
        <p:spPr bwMode="auto">
          <a:xfrm>
            <a:off x="1762125"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6" name="Text Box 23"/>
          <p:cNvSpPr txBox="1">
            <a:spLocks noChangeArrowheads="1"/>
          </p:cNvSpPr>
          <p:nvPr/>
        </p:nvSpPr>
        <p:spPr bwMode="auto">
          <a:xfrm rot="-2783676">
            <a:off x="1758951" y="190976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بوليكاربوس (110-150)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67" name="Text Box 24"/>
          <p:cNvSpPr txBox="1">
            <a:spLocks noChangeArrowheads="1"/>
          </p:cNvSpPr>
          <p:nvPr/>
        </p:nvSpPr>
        <p:spPr bwMode="auto">
          <a:xfrm>
            <a:off x="2130425"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8" name="Text Box 25"/>
          <p:cNvSpPr txBox="1">
            <a:spLocks noChangeArrowheads="1"/>
          </p:cNvSpPr>
          <p:nvPr/>
        </p:nvSpPr>
        <p:spPr bwMode="auto">
          <a:xfrm>
            <a:off x="2130425"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69" name="Text Box 26"/>
          <p:cNvSpPr txBox="1">
            <a:spLocks noChangeArrowheads="1"/>
          </p:cNvSpPr>
          <p:nvPr/>
        </p:nvSpPr>
        <p:spPr bwMode="auto">
          <a:xfrm>
            <a:off x="2130425"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0" name="Text Box 27"/>
          <p:cNvSpPr txBox="1">
            <a:spLocks noChangeArrowheads="1"/>
          </p:cNvSpPr>
          <p:nvPr/>
        </p:nvSpPr>
        <p:spPr bwMode="auto">
          <a:xfrm>
            <a:off x="2130425"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1" name="Text Box 28"/>
          <p:cNvSpPr txBox="1">
            <a:spLocks noChangeArrowheads="1"/>
          </p:cNvSpPr>
          <p:nvPr/>
        </p:nvSpPr>
        <p:spPr bwMode="auto">
          <a:xfrm rot="-2783676">
            <a:off x="1873251" y="21494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هرماس (115-140)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2" name="Text Box 29"/>
          <p:cNvSpPr txBox="1">
            <a:spLocks noChangeArrowheads="1"/>
          </p:cNvSpPr>
          <p:nvPr/>
        </p:nvSpPr>
        <p:spPr bwMode="auto">
          <a:xfrm>
            <a:off x="2486025"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3" name="Text Box 30"/>
          <p:cNvSpPr txBox="1">
            <a:spLocks noChangeArrowheads="1"/>
          </p:cNvSpPr>
          <p:nvPr/>
        </p:nvSpPr>
        <p:spPr bwMode="auto">
          <a:xfrm>
            <a:off x="2486025"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4" name="Text Box 31"/>
          <p:cNvSpPr txBox="1">
            <a:spLocks noChangeArrowheads="1"/>
          </p:cNvSpPr>
          <p:nvPr/>
        </p:nvSpPr>
        <p:spPr bwMode="auto">
          <a:xfrm rot="-2783676">
            <a:off x="2457451" y="190341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الديداخي (120-150)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5" name="Text Box 32"/>
          <p:cNvSpPr txBox="1">
            <a:spLocks noChangeArrowheads="1"/>
          </p:cNvSpPr>
          <p:nvPr/>
        </p:nvSpPr>
        <p:spPr bwMode="auto">
          <a:xfrm>
            <a:off x="2844800"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6" name="Text Box 33"/>
          <p:cNvSpPr txBox="1">
            <a:spLocks noChangeArrowheads="1"/>
          </p:cNvSpPr>
          <p:nvPr/>
        </p:nvSpPr>
        <p:spPr bwMode="auto">
          <a:xfrm>
            <a:off x="2844800"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7" name="Text Box 34"/>
          <p:cNvSpPr txBox="1">
            <a:spLocks noChangeArrowheads="1"/>
          </p:cNvSpPr>
          <p:nvPr/>
        </p:nvSpPr>
        <p:spPr bwMode="auto">
          <a:xfrm rot="-2783676">
            <a:off x="2868613" y="190658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بابياس (130-140)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78" name="Text Box 35"/>
          <p:cNvSpPr txBox="1">
            <a:spLocks noChangeArrowheads="1"/>
          </p:cNvSpPr>
          <p:nvPr/>
        </p:nvSpPr>
        <p:spPr bwMode="auto">
          <a:xfrm>
            <a:off x="3213100"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415779" name="Text Box 36"/>
          <p:cNvSpPr txBox="1">
            <a:spLocks noChangeArrowheads="1"/>
          </p:cNvSpPr>
          <p:nvPr/>
        </p:nvSpPr>
        <p:spPr bwMode="auto">
          <a:xfrm rot="-2783676">
            <a:off x="3240088" y="19335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إيريناوس (130-202)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780" name="Text Box 37"/>
          <p:cNvSpPr txBox="1">
            <a:spLocks noChangeArrowheads="1"/>
          </p:cNvSpPr>
          <p:nvPr/>
        </p:nvSpPr>
        <p:spPr bwMode="auto">
          <a:xfrm>
            <a:off x="3605213"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1" name="Text Box 38"/>
          <p:cNvSpPr txBox="1">
            <a:spLocks noChangeArrowheads="1"/>
          </p:cNvSpPr>
          <p:nvPr/>
        </p:nvSpPr>
        <p:spPr bwMode="auto">
          <a:xfrm>
            <a:off x="3605213"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2" name="Text Box 39"/>
          <p:cNvSpPr txBox="1">
            <a:spLocks noChangeArrowheads="1"/>
          </p:cNvSpPr>
          <p:nvPr/>
        </p:nvSpPr>
        <p:spPr bwMode="auto">
          <a:xfrm>
            <a:off x="3605213"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415783" name="Text Box 40"/>
          <p:cNvSpPr txBox="1">
            <a:spLocks noChangeArrowheads="1"/>
          </p:cNvSpPr>
          <p:nvPr/>
        </p:nvSpPr>
        <p:spPr bwMode="auto">
          <a:xfrm>
            <a:off x="3605213"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3" name="Text Box 41"/>
          <p:cNvSpPr txBox="1">
            <a:spLocks noChangeArrowheads="1"/>
          </p:cNvSpPr>
          <p:nvPr/>
        </p:nvSpPr>
        <p:spPr bwMode="auto">
          <a:xfrm rot="-2783676">
            <a:off x="3614738" y="192405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جاستن الشهيد (150-155)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4" name="Text Box 42"/>
          <p:cNvSpPr txBox="1">
            <a:spLocks noChangeArrowheads="1"/>
          </p:cNvSpPr>
          <p:nvPr/>
        </p:nvSpPr>
        <p:spPr bwMode="auto">
          <a:xfrm>
            <a:off x="3963988"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5" name="Text Box 43"/>
          <p:cNvSpPr txBox="1">
            <a:spLocks noChangeArrowheads="1"/>
          </p:cNvSpPr>
          <p:nvPr/>
        </p:nvSpPr>
        <p:spPr bwMode="auto">
          <a:xfrm>
            <a:off x="3963988"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6" name="Text Box 44"/>
          <p:cNvSpPr txBox="1">
            <a:spLocks noChangeArrowheads="1"/>
          </p:cNvSpPr>
          <p:nvPr/>
        </p:nvSpPr>
        <p:spPr bwMode="auto">
          <a:xfrm>
            <a:off x="3963988"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797" name="Text Box 45"/>
          <p:cNvSpPr txBox="1">
            <a:spLocks noChangeArrowheads="1"/>
          </p:cNvSpPr>
          <p:nvPr/>
        </p:nvSpPr>
        <p:spPr bwMode="auto">
          <a:xfrm>
            <a:off x="3963988"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798" name="Text Box 46"/>
          <p:cNvSpPr txBox="1">
            <a:spLocks noChangeArrowheads="1"/>
          </p:cNvSpPr>
          <p:nvPr/>
        </p:nvSpPr>
        <p:spPr bwMode="auto">
          <a:xfrm rot="-2783676">
            <a:off x="3853656" y="1859756"/>
            <a:ext cx="4271963"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أوريجانوس (185-254)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799" name="Text Box 47"/>
          <p:cNvSpPr txBox="1">
            <a:spLocks noChangeArrowheads="1"/>
          </p:cNvSpPr>
          <p:nvPr/>
        </p:nvSpPr>
        <p:spPr bwMode="auto">
          <a:xfrm>
            <a:off x="4332288"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0" name="Text Box 48"/>
          <p:cNvSpPr txBox="1">
            <a:spLocks noChangeArrowheads="1"/>
          </p:cNvSpPr>
          <p:nvPr/>
        </p:nvSpPr>
        <p:spPr bwMode="auto">
          <a:xfrm>
            <a:off x="4332288"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1" name="Text Box 49"/>
          <p:cNvSpPr txBox="1">
            <a:spLocks noChangeArrowheads="1"/>
          </p:cNvSpPr>
          <p:nvPr/>
        </p:nvSpPr>
        <p:spPr bwMode="auto">
          <a:xfrm>
            <a:off x="4332288"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2" name="Text Box 50"/>
          <p:cNvSpPr txBox="1">
            <a:spLocks noChangeArrowheads="1"/>
          </p:cNvSpPr>
          <p:nvPr/>
        </p:nvSpPr>
        <p:spPr bwMode="auto">
          <a:xfrm>
            <a:off x="4332288"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X</a:t>
            </a:r>
          </a:p>
        </p:txBody>
      </p:sp>
      <p:sp>
        <p:nvSpPr>
          <p:cNvPr id="3146803" name="Text Box 51"/>
          <p:cNvSpPr txBox="1">
            <a:spLocks noChangeArrowheads="1"/>
          </p:cNvSpPr>
          <p:nvPr/>
        </p:nvSpPr>
        <p:spPr bwMode="auto">
          <a:xfrm rot="-2783676">
            <a:off x="4138613" y="2257395"/>
            <a:ext cx="38862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كيرلس الأورشليمي (315-386)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04" name="Text Box 52"/>
          <p:cNvSpPr txBox="1">
            <a:spLocks noChangeArrowheads="1"/>
          </p:cNvSpPr>
          <p:nvPr/>
        </p:nvSpPr>
        <p:spPr bwMode="auto">
          <a:xfrm>
            <a:off x="4687888" y="4027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5" name="Text Box 53"/>
          <p:cNvSpPr txBox="1">
            <a:spLocks noChangeArrowheads="1"/>
          </p:cNvSpPr>
          <p:nvPr/>
        </p:nvSpPr>
        <p:spPr bwMode="auto">
          <a:xfrm>
            <a:off x="4687888" y="44084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6" name="Text Box 54"/>
          <p:cNvSpPr txBox="1">
            <a:spLocks noChangeArrowheads="1"/>
          </p:cNvSpPr>
          <p:nvPr/>
        </p:nvSpPr>
        <p:spPr bwMode="auto">
          <a:xfrm>
            <a:off x="4687888" y="47386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7" name="Text Box 55"/>
          <p:cNvSpPr txBox="1">
            <a:spLocks noChangeArrowheads="1"/>
          </p:cNvSpPr>
          <p:nvPr/>
        </p:nvSpPr>
        <p:spPr bwMode="auto">
          <a:xfrm>
            <a:off x="4687888" y="510222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O</a:t>
            </a:r>
          </a:p>
        </p:txBody>
      </p:sp>
      <p:sp>
        <p:nvSpPr>
          <p:cNvPr id="3146808" name="Text Box 56"/>
          <p:cNvSpPr txBox="1">
            <a:spLocks noChangeArrowheads="1"/>
          </p:cNvSpPr>
          <p:nvPr/>
        </p:nvSpPr>
        <p:spPr bwMode="auto">
          <a:xfrm rot="-2783676">
            <a:off x="4544219" y="2232819"/>
            <a:ext cx="3957637"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ماركيون (140)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09" name="Text Box 57"/>
          <p:cNvSpPr txBox="1">
            <a:spLocks noChangeArrowheads="1"/>
          </p:cNvSpPr>
          <p:nvPr/>
        </p:nvSpPr>
        <p:spPr bwMode="auto">
          <a:xfrm>
            <a:off x="5105400" y="4741863"/>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0" name="Text Box 58"/>
          <p:cNvSpPr txBox="1">
            <a:spLocks noChangeArrowheads="1"/>
          </p:cNvSpPr>
          <p:nvPr/>
        </p:nvSpPr>
        <p:spPr bwMode="auto">
          <a:xfrm rot="-2783676">
            <a:off x="4924426" y="2263775"/>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مورتنيان (170)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11" name="Text Box 59"/>
          <p:cNvSpPr txBox="1">
            <a:spLocks noChangeArrowheads="1"/>
          </p:cNvSpPr>
          <p:nvPr/>
        </p:nvSpPr>
        <p:spPr bwMode="auto">
          <a:xfrm>
            <a:off x="5486400" y="4038600"/>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2" name="Text Box 60"/>
          <p:cNvSpPr txBox="1">
            <a:spLocks noChangeArrowheads="1"/>
          </p:cNvSpPr>
          <p:nvPr/>
        </p:nvSpPr>
        <p:spPr bwMode="auto">
          <a:xfrm>
            <a:off x="5486400" y="4419600"/>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3" name="Text Box 61"/>
          <p:cNvSpPr txBox="1">
            <a:spLocks noChangeArrowheads="1"/>
          </p:cNvSpPr>
          <p:nvPr/>
        </p:nvSpPr>
        <p:spPr bwMode="auto">
          <a:xfrm>
            <a:off x="5473700" y="4749800"/>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4" name="Text Box 62"/>
          <p:cNvSpPr txBox="1">
            <a:spLocks noChangeArrowheads="1"/>
          </p:cNvSpPr>
          <p:nvPr/>
        </p:nvSpPr>
        <p:spPr bwMode="auto">
          <a:xfrm>
            <a:off x="5486400" y="5116513"/>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5" name="Text Box 63"/>
          <p:cNvSpPr txBox="1">
            <a:spLocks noChangeArrowheads="1"/>
          </p:cNvSpPr>
          <p:nvPr/>
        </p:nvSpPr>
        <p:spPr bwMode="auto">
          <a:xfrm rot="-2783676">
            <a:off x="5307013" y="226536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باركوخيو (206)</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16" name="Text Box 64"/>
          <p:cNvSpPr txBox="1">
            <a:spLocks noChangeArrowheads="1"/>
          </p:cNvSpPr>
          <p:nvPr/>
        </p:nvSpPr>
        <p:spPr bwMode="auto">
          <a:xfrm>
            <a:off x="5867400" y="4038600"/>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7" name="Text Box 65"/>
          <p:cNvSpPr txBox="1">
            <a:spLocks noChangeArrowheads="1"/>
          </p:cNvSpPr>
          <p:nvPr/>
        </p:nvSpPr>
        <p:spPr bwMode="auto">
          <a:xfrm>
            <a:off x="5867400" y="4419600"/>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8" name="Text Box 66"/>
          <p:cNvSpPr txBox="1">
            <a:spLocks noChangeArrowheads="1"/>
          </p:cNvSpPr>
          <p:nvPr/>
        </p:nvSpPr>
        <p:spPr bwMode="auto">
          <a:xfrm>
            <a:off x="5854700" y="4749800"/>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19" name="Text Box 67"/>
          <p:cNvSpPr txBox="1">
            <a:spLocks noChangeArrowheads="1"/>
          </p:cNvSpPr>
          <p:nvPr/>
        </p:nvSpPr>
        <p:spPr bwMode="auto">
          <a:xfrm>
            <a:off x="5867400" y="511333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0" name="Text Box 68"/>
          <p:cNvSpPr txBox="1">
            <a:spLocks noChangeArrowheads="1"/>
          </p:cNvSpPr>
          <p:nvPr/>
        </p:nvSpPr>
        <p:spPr bwMode="auto">
          <a:xfrm rot="-2783676">
            <a:off x="5700713" y="2281237"/>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الرسولي (300)</a:t>
            </a:r>
            <a:endParaRPr kumimoji="0" lang="en-US" sz="20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endParaRPr>
          </a:p>
        </p:txBody>
      </p:sp>
      <p:sp>
        <p:nvSpPr>
          <p:cNvPr id="3146821" name="Text Box 69"/>
          <p:cNvSpPr txBox="1">
            <a:spLocks noChangeArrowheads="1"/>
          </p:cNvSpPr>
          <p:nvPr/>
        </p:nvSpPr>
        <p:spPr bwMode="auto">
          <a:xfrm>
            <a:off x="6248400" y="4038600"/>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2" name="Text Box 70"/>
          <p:cNvSpPr txBox="1">
            <a:spLocks noChangeArrowheads="1"/>
          </p:cNvSpPr>
          <p:nvPr/>
        </p:nvSpPr>
        <p:spPr bwMode="auto">
          <a:xfrm>
            <a:off x="6248400" y="4419600"/>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3" name="Text Box 71"/>
          <p:cNvSpPr txBox="1">
            <a:spLocks noChangeArrowheads="1"/>
          </p:cNvSpPr>
          <p:nvPr/>
        </p:nvSpPr>
        <p:spPr bwMode="auto">
          <a:xfrm>
            <a:off x="6235700" y="4749800"/>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4" name="Text Box 72"/>
          <p:cNvSpPr txBox="1">
            <a:spLocks noChangeArrowheads="1"/>
          </p:cNvSpPr>
          <p:nvPr/>
        </p:nvSpPr>
        <p:spPr bwMode="auto">
          <a:xfrm>
            <a:off x="6248400" y="511333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0E500"/>
                </a:solidFill>
                <a:effectLst/>
                <a:uLnTx/>
                <a:uFillTx/>
                <a:latin typeface="Arial" panose="020B0604020202020204" pitchFamily="34" charset="0"/>
                <a:cs typeface="Arial" panose="020B0604020202020204" pitchFamily="34" charset="0"/>
              </a:rPr>
              <a:t>O</a:t>
            </a:r>
          </a:p>
        </p:txBody>
      </p:sp>
      <p:sp>
        <p:nvSpPr>
          <p:cNvPr id="3146825" name="Text Box 73"/>
          <p:cNvSpPr txBox="1">
            <a:spLocks noChangeArrowheads="1"/>
          </p:cNvSpPr>
          <p:nvPr/>
        </p:nvSpPr>
        <p:spPr bwMode="auto">
          <a:xfrm rot="-2783676">
            <a:off x="6180138" y="2258983"/>
            <a:ext cx="38862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تاتيانوس دياتيسيرون (170)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26" name="Text Box 74"/>
          <p:cNvSpPr txBox="1">
            <a:spLocks noChangeArrowheads="1"/>
          </p:cNvSpPr>
          <p:nvPr/>
        </p:nvSpPr>
        <p:spPr bwMode="auto">
          <a:xfrm>
            <a:off x="6654800" y="401637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7" name="Text Box 75"/>
          <p:cNvSpPr txBox="1">
            <a:spLocks noChangeArrowheads="1"/>
          </p:cNvSpPr>
          <p:nvPr/>
        </p:nvSpPr>
        <p:spPr bwMode="auto">
          <a:xfrm>
            <a:off x="6654800" y="439737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8" name="Text Box 76"/>
          <p:cNvSpPr txBox="1">
            <a:spLocks noChangeArrowheads="1"/>
          </p:cNvSpPr>
          <p:nvPr/>
        </p:nvSpPr>
        <p:spPr bwMode="auto">
          <a:xfrm>
            <a:off x="6654800" y="472757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29" name="Text Box 77"/>
          <p:cNvSpPr txBox="1">
            <a:spLocks noChangeArrowheads="1"/>
          </p:cNvSpPr>
          <p:nvPr/>
        </p:nvSpPr>
        <p:spPr bwMode="auto">
          <a:xfrm>
            <a:off x="6667500" y="5094288"/>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0" name="Text Box 78"/>
          <p:cNvSpPr txBox="1">
            <a:spLocks noChangeArrowheads="1"/>
          </p:cNvSpPr>
          <p:nvPr/>
        </p:nvSpPr>
        <p:spPr bwMode="auto">
          <a:xfrm rot="-2783676">
            <a:off x="6635751" y="2260600"/>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اللاتينية القديمة (150-170)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31" name="Text Box 79"/>
          <p:cNvSpPr txBox="1">
            <a:spLocks noChangeArrowheads="1"/>
          </p:cNvSpPr>
          <p:nvPr/>
        </p:nvSpPr>
        <p:spPr bwMode="auto">
          <a:xfrm>
            <a:off x="7035800" y="401637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2" name="Text Box 80"/>
          <p:cNvSpPr txBox="1">
            <a:spLocks noChangeArrowheads="1"/>
          </p:cNvSpPr>
          <p:nvPr/>
        </p:nvSpPr>
        <p:spPr bwMode="auto">
          <a:xfrm>
            <a:off x="7035800" y="439737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3" name="Text Box 81"/>
          <p:cNvSpPr txBox="1">
            <a:spLocks noChangeArrowheads="1"/>
          </p:cNvSpPr>
          <p:nvPr/>
        </p:nvSpPr>
        <p:spPr bwMode="auto">
          <a:xfrm>
            <a:off x="7035800" y="472757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4" name="Text Box 82"/>
          <p:cNvSpPr txBox="1">
            <a:spLocks noChangeArrowheads="1"/>
          </p:cNvSpPr>
          <p:nvPr/>
        </p:nvSpPr>
        <p:spPr bwMode="auto">
          <a:xfrm>
            <a:off x="7048500" y="5091113"/>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5" name="Text Box 83"/>
          <p:cNvSpPr txBox="1">
            <a:spLocks noChangeArrowheads="1"/>
          </p:cNvSpPr>
          <p:nvPr/>
        </p:nvSpPr>
        <p:spPr bwMode="auto">
          <a:xfrm rot="-2783676">
            <a:off x="7092951" y="2278062"/>
            <a:ext cx="38862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السريانية القديمة (200)</a:t>
            </a:r>
            <a:endParaRPr kumimoji="0" lang="en-US" sz="20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36" name="Text Box 84"/>
          <p:cNvSpPr txBox="1">
            <a:spLocks noChangeArrowheads="1"/>
          </p:cNvSpPr>
          <p:nvPr/>
        </p:nvSpPr>
        <p:spPr bwMode="auto">
          <a:xfrm>
            <a:off x="7416800" y="401637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7" name="Text Box 85"/>
          <p:cNvSpPr txBox="1">
            <a:spLocks noChangeArrowheads="1"/>
          </p:cNvSpPr>
          <p:nvPr/>
        </p:nvSpPr>
        <p:spPr bwMode="auto">
          <a:xfrm>
            <a:off x="7416800" y="439737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8" name="Text Box 86"/>
          <p:cNvSpPr txBox="1">
            <a:spLocks noChangeArrowheads="1"/>
          </p:cNvSpPr>
          <p:nvPr/>
        </p:nvSpPr>
        <p:spPr bwMode="auto">
          <a:xfrm>
            <a:off x="7416800" y="4727575"/>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39" name="Text Box 87"/>
          <p:cNvSpPr txBox="1">
            <a:spLocks noChangeArrowheads="1"/>
          </p:cNvSpPr>
          <p:nvPr/>
        </p:nvSpPr>
        <p:spPr bwMode="auto">
          <a:xfrm>
            <a:off x="7429500" y="5091113"/>
            <a:ext cx="304800" cy="414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30000"/>
              </a:lnSpc>
              <a:spcBef>
                <a:spcPct val="0"/>
              </a:spcBef>
              <a:spcAft>
                <a:spcPct val="0"/>
              </a:spcAft>
              <a:buClrTx/>
              <a:buSzTx/>
              <a:buFontTx/>
              <a:buNone/>
              <a:tabLst/>
              <a:defRPr/>
            </a:pPr>
            <a:r>
              <a:rPr kumimoji="0" lang="en-US" sz="1800" b="1" i="0" u="none" strike="noStrike" kern="1200" cap="none" spc="0" normalizeH="0" baseline="0" noProof="0">
                <a:ln>
                  <a:noFill/>
                </a:ln>
                <a:solidFill>
                  <a:srgbClr val="66CCFF"/>
                </a:solidFill>
                <a:effectLst/>
                <a:uLnTx/>
                <a:uFillTx/>
                <a:latin typeface="Arial" panose="020B0604020202020204" pitchFamily="34" charset="0"/>
                <a:cs typeface="Arial" panose="020B0604020202020204" pitchFamily="34" charset="0"/>
              </a:rPr>
              <a:t>O</a:t>
            </a:r>
          </a:p>
        </p:txBody>
      </p:sp>
      <p:sp>
        <p:nvSpPr>
          <p:cNvPr id="3146840" name="Text Box 88"/>
          <p:cNvSpPr txBox="1">
            <a:spLocks noChangeArrowheads="1"/>
          </p:cNvSpPr>
          <p:nvPr/>
        </p:nvSpPr>
        <p:spPr bwMode="auto">
          <a:xfrm>
            <a:off x="5562600" y="91440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0E500"/>
                </a:solidFill>
                <a:effectLst/>
                <a:uLnTx/>
                <a:uFillTx/>
                <a:latin typeface="Arial" panose="020B0604020202020204" pitchFamily="34" charset="0"/>
                <a:cs typeface="Arial" panose="020B0604020202020204" pitchFamily="34" charset="0"/>
              </a:rPr>
              <a:t>قانونية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46841" name="Text Box 89"/>
          <p:cNvSpPr txBox="1">
            <a:spLocks noChangeArrowheads="1"/>
          </p:cNvSpPr>
          <p:nvPr/>
        </p:nvSpPr>
        <p:spPr bwMode="auto">
          <a:xfrm>
            <a:off x="7070725" y="914400"/>
            <a:ext cx="20732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rPr>
              <a:t>ترجمات</a:t>
            </a:r>
            <a:endParaRPr kumimoji="0" lang="en-US" sz="2400" b="1" i="0" u="none" strike="noStrike" kern="1200" cap="none" spc="0" normalizeH="0" baseline="0" noProof="0" dirty="0">
              <a:ln>
                <a:noFill/>
              </a:ln>
              <a:solidFill>
                <a:srgbClr val="66CCFF"/>
              </a:solidFill>
              <a:effectLst/>
              <a:uLnTx/>
              <a:uFillTx/>
              <a:latin typeface="Arial" panose="020B0604020202020204" pitchFamily="34" charset="0"/>
              <a:cs typeface="Arial" panose="020B0604020202020204" pitchFamily="34" charset="0"/>
            </a:endParaRPr>
          </a:p>
        </p:txBody>
      </p:sp>
      <p:sp>
        <p:nvSpPr>
          <p:cNvPr id="3146842" name="Text Box 90"/>
          <p:cNvSpPr txBox="1">
            <a:spLocks noChangeArrowheads="1"/>
          </p:cNvSpPr>
          <p:nvPr/>
        </p:nvSpPr>
        <p:spPr bwMode="auto">
          <a:xfrm>
            <a:off x="-108520" y="953433"/>
            <a:ext cx="2160240"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قبول               الأناجيل الأربعة       قبل                  مجمع نيقية</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5834" name="Text Box 91"/>
          <p:cNvSpPr txBox="1">
            <a:spLocks noChangeArrowheads="1"/>
          </p:cNvSpPr>
          <p:nvPr/>
        </p:nvSpPr>
        <p:spPr bwMode="auto">
          <a:xfrm>
            <a:off x="76200" y="6477000"/>
            <a:ext cx="609600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غايسلر ونيكس، مقدمة إلى الكتاب المقدس (شيكاغو : مودي، 1968)</a:t>
            </a:r>
            <a: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grpSp>
        <p:nvGrpSpPr>
          <p:cNvPr id="415835" name="Group 92"/>
          <p:cNvGrpSpPr>
            <a:grpSpLocks/>
          </p:cNvGrpSpPr>
          <p:nvPr/>
        </p:nvGrpSpPr>
        <p:grpSpPr bwMode="auto">
          <a:xfrm>
            <a:off x="990600" y="4995865"/>
            <a:ext cx="1600200" cy="1489075"/>
            <a:chOff x="720" y="3168"/>
            <a:chExt cx="1008" cy="938"/>
          </a:xfrm>
        </p:grpSpPr>
        <p:sp>
          <p:nvSpPr>
            <p:cNvPr id="415839"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solidFill>
              <a:srgbClr val="51515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6" name="Text Box 94"/>
            <p:cNvSpPr txBox="1">
              <a:spLocks noChangeArrowheads="1"/>
            </p:cNvSpPr>
            <p:nvPr/>
          </p:nvSpPr>
          <p:spPr bwMode="auto">
            <a:xfrm>
              <a:off x="720" y="3524"/>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توما</a:t>
              </a:r>
              <a:br>
                <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50-140 م</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15836" name="Group 95"/>
          <p:cNvGrpSpPr>
            <a:grpSpLocks/>
          </p:cNvGrpSpPr>
          <p:nvPr/>
        </p:nvGrpSpPr>
        <p:grpSpPr bwMode="auto">
          <a:xfrm>
            <a:off x="2590800" y="4995865"/>
            <a:ext cx="1600200" cy="1489075"/>
            <a:chOff x="1728" y="3195"/>
            <a:chExt cx="1008" cy="938"/>
          </a:xfrm>
        </p:grpSpPr>
        <p:sp>
          <p:nvSpPr>
            <p:cNvPr id="415837"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46849" name="Text Box 97"/>
            <p:cNvSpPr txBox="1">
              <a:spLocks noChangeArrowheads="1"/>
            </p:cNvSpPr>
            <p:nvPr/>
          </p:nvSpPr>
          <p:spPr bwMode="auto">
            <a:xfrm>
              <a:off x="1728" y="3551"/>
              <a:ext cx="1008" cy="582"/>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إنجيل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170 م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99" name="Text Box 2"/>
          <p:cNvSpPr txBox="1">
            <a:spLocks noChangeArrowheads="1"/>
          </p:cNvSpPr>
          <p:nvPr/>
        </p:nvSpPr>
        <p:spPr bwMode="auto">
          <a:xfrm>
            <a:off x="0" y="106367"/>
            <a:ext cx="9144000" cy="738599"/>
          </a:xfrm>
          <a:prstGeom prst="rect">
            <a:avLst/>
          </a:prstGeom>
          <a:gradFill flip="none" rotWithShape="1">
            <a:gsLst>
              <a:gs pos="0">
                <a:srgbClr val="660066"/>
              </a:gs>
              <a:gs pos="100000">
                <a:schemeClr val="bg1"/>
              </a:gs>
            </a:gsLst>
            <a:path path="circle">
              <a:fillToRect l="50000" t="50000" r="50000" b="50000"/>
            </a:path>
            <a:tileRect/>
          </a:gradFill>
          <a:ln>
            <a:noFill/>
          </a:ln>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قانونية العهد الجديد خلال القرون الأربعة الأولى</a:t>
            </a:r>
            <a:endParaRPr kumimoji="0" lang="en-US" altLang="zh-CN"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هـ . واين هاوس</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0" name="Rectangle 3"/>
          <p:cNvSpPr>
            <a:spLocks noChangeArrowheads="1"/>
          </p:cNvSpPr>
          <p:nvPr/>
        </p:nvSpPr>
        <p:spPr bwMode="auto">
          <a:xfrm>
            <a:off x="8653465" y="44451"/>
            <a:ext cx="508343"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36</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09462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146793"/>
                                        </p:tgtEl>
                                        <p:attrNameLst>
                                          <p:attrName>style.visibility</p:attrName>
                                        </p:attrNameLst>
                                      </p:cBhvr>
                                      <p:to>
                                        <p:strVal val="visible"/>
                                      </p:to>
                                    </p:set>
                                    <p:animEffect transition="in" filter="wipe(down)">
                                      <p:cBhvr>
                                        <p:cTn id="7" dur="500"/>
                                        <p:tgtEl>
                                          <p:spTgt spid="314679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146794"/>
                                        </p:tgtEl>
                                        <p:attrNameLst>
                                          <p:attrName>style.visibility</p:attrName>
                                        </p:attrNameLst>
                                      </p:cBhvr>
                                      <p:to>
                                        <p:strVal val="visible"/>
                                      </p:to>
                                    </p:set>
                                    <p:animEffect transition="in" filter="wipe(down)">
                                      <p:cBhvr>
                                        <p:cTn id="10" dur="500"/>
                                        <p:tgtEl>
                                          <p:spTgt spid="314679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3146795"/>
                                        </p:tgtEl>
                                        <p:attrNameLst>
                                          <p:attrName>style.visibility</p:attrName>
                                        </p:attrNameLst>
                                      </p:cBhvr>
                                      <p:to>
                                        <p:strVal val="visible"/>
                                      </p:to>
                                    </p:set>
                                    <p:animEffect transition="in" filter="wipe(down)">
                                      <p:cBhvr>
                                        <p:cTn id="13" dur="500"/>
                                        <p:tgtEl>
                                          <p:spTgt spid="3146795"/>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3146796"/>
                                        </p:tgtEl>
                                        <p:attrNameLst>
                                          <p:attrName>style.visibility</p:attrName>
                                        </p:attrNameLst>
                                      </p:cBhvr>
                                      <p:to>
                                        <p:strVal val="visible"/>
                                      </p:to>
                                    </p:set>
                                    <p:animEffect transition="in" filter="wipe(down)">
                                      <p:cBhvr>
                                        <p:cTn id="16" dur="500"/>
                                        <p:tgtEl>
                                          <p:spTgt spid="3146796"/>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3146797"/>
                                        </p:tgtEl>
                                        <p:attrNameLst>
                                          <p:attrName>style.visibility</p:attrName>
                                        </p:attrNameLst>
                                      </p:cBhvr>
                                      <p:to>
                                        <p:strVal val="visible"/>
                                      </p:to>
                                    </p:set>
                                    <p:animEffect transition="in" filter="wipe(down)">
                                      <p:cBhvr>
                                        <p:cTn id="19" dur="500"/>
                                        <p:tgtEl>
                                          <p:spTgt spid="314679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146798"/>
                                        </p:tgtEl>
                                        <p:attrNameLst>
                                          <p:attrName>style.visibility</p:attrName>
                                        </p:attrNameLst>
                                      </p:cBhvr>
                                      <p:to>
                                        <p:strVal val="visible"/>
                                      </p:to>
                                    </p:set>
                                    <p:animEffect transition="in" filter="wipe(down)">
                                      <p:cBhvr>
                                        <p:cTn id="24" dur="500"/>
                                        <p:tgtEl>
                                          <p:spTgt spid="3146798"/>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146799"/>
                                        </p:tgtEl>
                                        <p:attrNameLst>
                                          <p:attrName>style.visibility</p:attrName>
                                        </p:attrNameLst>
                                      </p:cBhvr>
                                      <p:to>
                                        <p:strVal val="visible"/>
                                      </p:to>
                                    </p:set>
                                    <p:animEffect transition="in" filter="wipe(down)">
                                      <p:cBhvr>
                                        <p:cTn id="27" dur="500"/>
                                        <p:tgtEl>
                                          <p:spTgt spid="3146799"/>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146800"/>
                                        </p:tgtEl>
                                        <p:attrNameLst>
                                          <p:attrName>style.visibility</p:attrName>
                                        </p:attrNameLst>
                                      </p:cBhvr>
                                      <p:to>
                                        <p:strVal val="visible"/>
                                      </p:to>
                                    </p:set>
                                    <p:animEffect transition="in" filter="wipe(down)">
                                      <p:cBhvr>
                                        <p:cTn id="30" dur="500"/>
                                        <p:tgtEl>
                                          <p:spTgt spid="314680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3146801"/>
                                        </p:tgtEl>
                                        <p:attrNameLst>
                                          <p:attrName>style.visibility</p:attrName>
                                        </p:attrNameLst>
                                      </p:cBhvr>
                                      <p:to>
                                        <p:strVal val="visible"/>
                                      </p:to>
                                    </p:set>
                                    <p:animEffect transition="in" filter="wipe(down)">
                                      <p:cBhvr>
                                        <p:cTn id="33" dur="500"/>
                                        <p:tgtEl>
                                          <p:spTgt spid="3146801"/>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3146802"/>
                                        </p:tgtEl>
                                        <p:attrNameLst>
                                          <p:attrName>style.visibility</p:attrName>
                                        </p:attrNameLst>
                                      </p:cBhvr>
                                      <p:to>
                                        <p:strVal val="visible"/>
                                      </p:to>
                                    </p:set>
                                    <p:animEffect transition="in" filter="wipe(down)">
                                      <p:cBhvr>
                                        <p:cTn id="36" dur="500"/>
                                        <p:tgtEl>
                                          <p:spTgt spid="314680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3146803"/>
                                        </p:tgtEl>
                                        <p:attrNameLst>
                                          <p:attrName>style.visibility</p:attrName>
                                        </p:attrNameLst>
                                      </p:cBhvr>
                                      <p:to>
                                        <p:strVal val="visible"/>
                                      </p:to>
                                    </p:set>
                                    <p:animEffect transition="in" filter="wipe(down)">
                                      <p:cBhvr>
                                        <p:cTn id="41" dur="500"/>
                                        <p:tgtEl>
                                          <p:spTgt spid="3146803"/>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3146804"/>
                                        </p:tgtEl>
                                        <p:attrNameLst>
                                          <p:attrName>style.visibility</p:attrName>
                                        </p:attrNameLst>
                                      </p:cBhvr>
                                      <p:to>
                                        <p:strVal val="visible"/>
                                      </p:to>
                                    </p:set>
                                    <p:animEffect transition="in" filter="wipe(down)">
                                      <p:cBhvr>
                                        <p:cTn id="44" dur="500"/>
                                        <p:tgtEl>
                                          <p:spTgt spid="3146804"/>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3146805"/>
                                        </p:tgtEl>
                                        <p:attrNameLst>
                                          <p:attrName>style.visibility</p:attrName>
                                        </p:attrNameLst>
                                      </p:cBhvr>
                                      <p:to>
                                        <p:strVal val="visible"/>
                                      </p:to>
                                    </p:set>
                                    <p:animEffect transition="in" filter="wipe(down)">
                                      <p:cBhvr>
                                        <p:cTn id="47" dur="500"/>
                                        <p:tgtEl>
                                          <p:spTgt spid="3146805"/>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3146806"/>
                                        </p:tgtEl>
                                        <p:attrNameLst>
                                          <p:attrName>style.visibility</p:attrName>
                                        </p:attrNameLst>
                                      </p:cBhvr>
                                      <p:to>
                                        <p:strVal val="visible"/>
                                      </p:to>
                                    </p:set>
                                    <p:animEffect transition="in" filter="wipe(down)">
                                      <p:cBhvr>
                                        <p:cTn id="50" dur="500"/>
                                        <p:tgtEl>
                                          <p:spTgt spid="3146806"/>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3146807"/>
                                        </p:tgtEl>
                                        <p:attrNameLst>
                                          <p:attrName>style.visibility</p:attrName>
                                        </p:attrNameLst>
                                      </p:cBhvr>
                                      <p:to>
                                        <p:strVal val="visible"/>
                                      </p:to>
                                    </p:set>
                                    <p:animEffect transition="in" filter="wipe(down)">
                                      <p:cBhvr>
                                        <p:cTn id="53" dur="500"/>
                                        <p:tgtEl>
                                          <p:spTgt spid="314680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3146840"/>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3146808"/>
                                        </p:tgtEl>
                                        <p:attrNameLst>
                                          <p:attrName>style.visibility</p:attrName>
                                        </p:attrNameLst>
                                      </p:cBhvr>
                                      <p:to>
                                        <p:strVal val="visible"/>
                                      </p:to>
                                    </p:set>
                                    <p:animEffect transition="in" filter="wipe(down)">
                                      <p:cBhvr>
                                        <p:cTn id="62" dur="500"/>
                                        <p:tgtEl>
                                          <p:spTgt spid="3146808"/>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3146809"/>
                                        </p:tgtEl>
                                        <p:attrNameLst>
                                          <p:attrName>style.visibility</p:attrName>
                                        </p:attrNameLst>
                                      </p:cBhvr>
                                      <p:to>
                                        <p:strVal val="visible"/>
                                      </p:to>
                                    </p:set>
                                    <p:animEffect transition="in" filter="wipe(down)">
                                      <p:cBhvr>
                                        <p:cTn id="65" dur="500"/>
                                        <p:tgtEl>
                                          <p:spTgt spid="3146809"/>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3146810"/>
                                        </p:tgtEl>
                                        <p:attrNameLst>
                                          <p:attrName>style.visibility</p:attrName>
                                        </p:attrNameLst>
                                      </p:cBhvr>
                                      <p:to>
                                        <p:strVal val="visible"/>
                                      </p:to>
                                    </p:set>
                                    <p:animEffect transition="in" filter="wipe(down)">
                                      <p:cBhvr>
                                        <p:cTn id="70" dur="500"/>
                                        <p:tgtEl>
                                          <p:spTgt spid="3146810"/>
                                        </p:tgtEl>
                                      </p:cBhvr>
                                    </p:animEffect>
                                  </p:childTnLst>
                                </p:cTn>
                              </p:par>
                              <p:par>
                                <p:cTn id="71" presetID="22" presetClass="entr" presetSubtype="4" fill="hold" grpId="0" nodeType="withEffect">
                                  <p:stCondLst>
                                    <p:cond delay="0"/>
                                  </p:stCondLst>
                                  <p:childTnLst>
                                    <p:set>
                                      <p:cBhvr>
                                        <p:cTn id="72" dur="1" fill="hold">
                                          <p:stCondLst>
                                            <p:cond delay="0"/>
                                          </p:stCondLst>
                                        </p:cTn>
                                        <p:tgtEl>
                                          <p:spTgt spid="3146811"/>
                                        </p:tgtEl>
                                        <p:attrNameLst>
                                          <p:attrName>style.visibility</p:attrName>
                                        </p:attrNameLst>
                                      </p:cBhvr>
                                      <p:to>
                                        <p:strVal val="visible"/>
                                      </p:to>
                                    </p:set>
                                    <p:animEffect transition="in" filter="wipe(down)">
                                      <p:cBhvr>
                                        <p:cTn id="73" dur="500"/>
                                        <p:tgtEl>
                                          <p:spTgt spid="3146811"/>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3146812"/>
                                        </p:tgtEl>
                                        <p:attrNameLst>
                                          <p:attrName>style.visibility</p:attrName>
                                        </p:attrNameLst>
                                      </p:cBhvr>
                                      <p:to>
                                        <p:strVal val="visible"/>
                                      </p:to>
                                    </p:set>
                                    <p:animEffect transition="in" filter="wipe(down)">
                                      <p:cBhvr>
                                        <p:cTn id="76" dur="500"/>
                                        <p:tgtEl>
                                          <p:spTgt spid="3146812"/>
                                        </p:tgtEl>
                                      </p:cBhvr>
                                    </p:animEffect>
                                  </p:childTnLst>
                                </p:cTn>
                              </p:par>
                              <p:par>
                                <p:cTn id="77" presetID="22" presetClass="entr" presetSubtype="4" fill="hold" grpId="0" nodeType="withEffect">
                                  <p:stCondLst>
                                    <p:cond delay="0"/>
                                  </p:stCondLst>
                                  <p:childTnLst>
                                    <p:set>
                                      <p:cBhvr>
                                        <p:cTn id="78" dur="1" fill="hold">
                                          <p:stCondLst>
                                            <p:cond delay="0"/>
                                          </p:stCondLst>
                                        </p:cTn>
                                        <p:tgtEl>
                                          <p:spTgt spid="3146813"/>
                                        </p:tgtEl>
                                        <p:attrNameLst>
                                          <p:attrName>style.visibility</p:attrName>
                                        </p:attrNameLst>
                                      </p:cBhvr>
                                      <p:to>
                                        <p:strVal val="visible"/>
                                      </p:to>
                                    </p:set>
                                    <p:animEffect transition="in" filter="wipe(down)">
                                      <p:cBhvr>
                                        <p:cTn id="79" dur="500"/>
                                        <p:tgtEl>
                                          <p:spTgt spid="3146813"/>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3146814"/>
                                        </p:tgtEl>
                                        <p:attrNameLst>
                                          <p:attrName>style.visibility</p:attrName>
                                        </p:attrNameLst>
                                      </p:cBhvr>
                                      <p:to>
                                        <p:strVal val="visible"/>
                                      </p:to>
                                    </p:set>
                                    <p:animEffect transition="in" filter="wipe(down)">
                                      <p:cBhvr>
                                        <p:cTn id="82" dur="500"/>
                                        <p:tgtEl>
                                          <p:spTgt spid="3146814"/>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3146815"/>
                                        </p:tgtEl>
                                        <p:attrNameLst>
                                          <p:attrName>style.visibility</p:attrName>
                                        </p:attrNameLst>
                                      </p:cBhvr>
                                      <p:to>
                                        <p:strVal val="visible"/>
                                      </p:to>
                                    </p:set>
                                    <p:animEffect transition="in" filter="wipe(down)">
                                      <p:cBhvr>
                                        <p:cTn id="87" dur="500"/>
                                        <p:tgtEl>
                                          <p:spTgt spid="3146815"/>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3146816"/>
                                        </p:tgtEl>
                                        <p:attrNameLst>
                                          <p:attrName>style.visibility</p:attrName>
                                        </p:attrNameLst>
                                      </p:cBhvr>
                                      <p:to>
                                        <p:strVal val="visible"/>
                                      </p:to>
                                    </p:set>
                                    <p:animEffect transition="in" filter="wipe(down)">
                                      <p:cBhvr>
                                        <p:cTn id="90" dur="500"/>
                                        <p:tgtEl>
                                          <p:spTgt spid="3146816"/>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3146817"/>
                                        </p:tgtEl>
                                        <p:attrNameLst>
                                          <p:attrName>style.visibility</p:attrName>
                                        </p:attrNameLst>
                                      </p:cBhvr>
                                      <p:to>
                                        <p:strVal val="visible"/>
                                      </p:to>
                                    </p:set>
                                    <p:animEffect transition="in" filter="wipe(down)">
                                      <p:cBhvr>
                                        <p:cTn id="93" dur="500"/>
                                        <p:tgtEl>
                                          <p:spTgt spid="3146817"/>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3146818"/>
                                        </p:tgtEl>
                                        <p:attrNameLst>
                                          <p:attrName>style.visibility</p:attrName>
                                        </p:attrNameLst>
                                      </p:cBhvr>
                                      <p:to>
                                        <p:strVal val="visible"/>
                                      </p:to>
                                    </p:set>
                                    <p:animEffect transition="in" filter="wipe(down)">
                                      <p:cBhvr>
                                        <p:cTn id="96" dur="500"/>
                                        <p:tgtEl>
                                          <p:spTgt spid="3146818"/>
                                        </p:tgtEl>
                                      </p:cBhvr>
                                    </p:animEffect>
                                  </p:childTnLst>
                                </p:cTn>
                              </p:par>
                              <p:par>
                                <p:cTn id="97" presetID="22" presetClass="entr" presetSubtype="4" fill="hold" grpId="0" nodeType="withEffect">
                                  <p:stCondLst>
                                    <p:cond delay="0"/>
                                  </p:stCondLst>
                                  <p:childTnLst>
                                    <p:set>
                                      <p:cBhvr>
                                        <p:cTn id="98" dur="1" fill="hold">
                                          <p:stCondLst>
                                            <p:cond delay="0"/>
                                          </p:stCondLst>
                                        </p:cTn>
                                        <p:tgtEl>
                                          <p:spTgt spid="3146819"/>
                                        </p:tgtEl>
                                        <p:attrNameLst>
                                          <p:attrName>style.visibility</p:attrName>
                                        </p:attrNameLst>
                                      </p:cBhvr>
                                      <p:to>
                                        <p:strVal val="visible"/>
                                      </p:to>
                                    </p:set>
                                    <p:animEffect transition="in" filter="wipe(down)">
                                      <p:cBhvr>
                                        <p:cTn id="99" dur="500"/>
                                        <p:tgtEl>
                                          <p:spTgt spid="314681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3146820"/>
                                        </p:tgtEl>
                                        <p:attrNameLst>
                                          <p:attrName>style.visibility</p:attrName>
                                        </p:attrNameLst>
                                      </p:cBhvr>
                                      <p:to>
                                        <p:strVal val="visible"/>
                                      </p:to>
                                    </p:set>
                                    <p:animEffect transition="in" filter="wipe(down)">
                                      <p:cBhvr>
                                        <p:cTn id="104" dur="500"/>
                                        <p:tgtEl>
                                          <p:spTgt spid="3146820"/>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3146821"/>
                                        </p:tgtEl>
                                        <p:attrNameLst>
                                          <p:attrName>style.visibility</p:attrName>
                                        </p:attrNameLst>
                                      </p:cBhvr>
                                      <p:to>
                                        <p:strVal val="visible"/>
                                      </p:to>
                                    </p:set>
                                    <p:animEffect transition="in" filter="wipe(down)">
                                      <p:cBhvr>
                                        <p:cTn id="107" dur="500"/>
                                        <p:tgtEl>
                                          <p:spTgt spid="3146821"/>
                                        </p:tgtEl>
                                      </p:cBhvr>
                                    </p:animEffect>
                                  </p:childTnLst>
                                </p:cTn>
                              </p:par>
                              <p:par>
                                <p:cTn id="108" presetID="22" presetClass="entr" presetSubtype="4" fill="hold" grpId="0" nodeType="withEffect">
                                  <p:stCondLst>
                                    <p:cond delay="0"/>
                                  </p:stCondLst>
                                  <p:childTnLst>
                                    <p:set>
                                      <p:cBhvr>
                                        <p:cTn id="109" dur="1" fill="hold">
                                          <p:stCondLst>
                                            <p:cond delay="0"/>
                                          </p:stCondLst>
                                        </p:cTn>
                                        <p:tgtEl>
                                          <p:spTgt spid="3146822"/>
                                        </p:tgtEl>
                                        <p:attrNameLst>
                                          <p:attrName>style.visibility</p:attrName>
                                        </p:attrNameLst>
                                      </p:cBhvr>
                                      <p:to>
                                        <p:strVal val="visible"/>
                                      </p:to>
                                    </p:set>
                                    <p:animEffect transition="in" filter="wipe(down)">
                                      <p:cBhvr>
                                        <p:cTn id="110" dur="500"/>
                                        <p:tgtEl>
                                          <p:spTgt spid="3146822"/>
                                        </p:tgtEl>
                                      </p:cBhvr>
                                    </p:animEffect>
                                  </p:childTnLst>
                                </p:cTn>
                              </p:par>
                              <p:par>
                                <p:cTn id="111" presetID="22" presetClass="entr" presetSubtype="4" fill="hold" grpId="0" nodeType="withEffect">
                                  <p:stCondLst>
                                    <p:cond delay="0"/>
                                  </p:stCondLst>
                                  <p:childTnLst>
                                    <p:set>
                                      <p:cBhvr>
                                        <p:cTn id="112" dur="1" fill="hold">
                                          <p:stCondLst>
                                            <p:cond delay="0"/>
                                          </p:stCondLst>
                                        </p:cTn>
                                        <p:tgtEl>
                                          <p:spTgt spid="3146823"/>
                                        </p:tgtEl>
                                        <p:attrNameLst>
                                          <p:attrName>style.visibility</p:attrName>
                                        </p:attrNameLst>
                                      </p:cBhvr>
                                      <p:to>
                                        <p:strVal val="visible"/>
                                      </p:to>
                                    </p:set>
                                    <p:animEffect transition="in" filter="wipe(down)">
                                      <p:cBhvr>
                                        <p:cTn id="113" dur="500"/>
                                        <p:tgtEl>
                                          <p:spTgt spid="3146823"/>
                                        </p:tgtEl>
                                      </p:cBhvr>
                                    </p:animEffect>
                                  </p:childTnLst>
                                </p:cTn>
                              </p:par>
                              <p:par>
                                <p:cTn id="114" presetID="22" presetClass="entr" presetSubtype="4" fill="hold" grpId="0" nodeType="withEffect">
                                  <p:stCondLst>
                                    <p:cond delay="0"/>
                                  </p:stCondLst>
                                  <p:childTnLst>
                                    <p:set>
                                      <p:cBhvr>
                                        <p:cTn id="115" dur="1" fill="hold">
                                          <p:stCondLst>
                                            <p:cond delay="0"/>
                                          </p:stCondLst>
                                        </p:cTn>
                                        <p:tgtEl>
                                          <p:spTgt spid="3146824"/>
                                        </p:tgtEl>
                                        <p:attrNameLst>
                                          <p:attrName>style.visibility</p:attrName>
                                        </p:attrNameLst>
                                      </p:cBhvr>
                                      <p:to>
                                        <p:strVal val="visible"/>
                                      </p:to>
                                    </p:set>
                                    <p:animEffect transition="in" filter="wipe(down)">
                                      <p:cBhvr>
                                        <p:cTn id="116" dur="500"/>
                                        <p:tgtEl>
                                          <p:spTgt spid="3146824"/>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146841"/>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4" fill="hold" grpId="0" nodeType="clickEffect">
                                  <p:stCondLst>
                                    <p:cond delay="0"/>
                                  </p:stCondLst>
                                  <p:childTnLst>
                                    <p:set>
                                      <p:cBhvr>
                                        <p:cTn id="124" dur="1" fill="hold">
                                          <p:stCondLst>
                                            <p:cond delay="0"/>
                                          </p:stCondLst>
                                        </p:cTn>
                                        <p:tgtEl>
                                          <p:spTgt spid="3146825"/>
                                        </p:tgtEl>
                                        <p:attrNameLst>
                                          <p:attrName>style.visibility</p:attrName>
                                        </p:attrNameLst>
                                      </p:cBhvr>
                                      <p:to>
                                        <p:strVal val="visible"/>
                                      </p:to>
                                    </p:set>
                                    <p:animEffect transition="in" filter="wipe(down)">
                                      <p:cBhvr>
                                        <p:cTn id="125" dur="500"/>
                                        <p:tgtEl>
                                          <p:spTgt spid="3146825"/>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3146826"/>
                                        </p:tgtEl>
                                        <p:attrNameLst>
                                          <p:attrName>style.visibility</p:attrName>
                                        </p:attrNameLst>
                                      </p:cBhvr>
                                      <p:to>
                                        <p:strVal val="visible"/>
                                      </p:to>
                                    </p:set>
                                    <p:animEffect transition="in" filter="wipe(down)">
                                      <p:cBhvr>
                                        <p:cTn id="128" dur="500"/>
                                        <p:tgtEl>
                                          <p:spTgt spid="3146826"/>
                                        </p:tgtEl>
                                      </p:cBhvr>
                                    </p:animEffect>
                                  </p:childTnLst>
                                </p:cTn>
                              </p:par>
                              <p:par>
                                <p:cTn id="129" presetID="22" presetClass="entr" presetSubtype="4" fill="hold" grpId="0" nodeType="withEffect">
                                  <p:stCondLst>
                                    <p:cond delay="0"/>
                                  </p:stCondLst>
                                  <p:childTnLst>
                                    <p:set>
                                      <p:cBhvr>
                                        <p:cTn id="130" dur="1" fill="hold">
                                          <p:stCondLst>
                                            <p:cond delay="0"/>
                                          </p:stCondLst>
                                        </p:cTn>
                                        <p:tgtEl>
                                          <p:spTgt spid="3146827"/>
                                        </p:tgtEl>
                                        <p:attrNameLst>
                                          <p:attrName>style.visibility</p:attrName>
                                        </p:attrNameLst>
                                      </p:cBhvr>
                                      <p:to>
                                        <p:strVal val="visible"/>
                                      </p:to>
                                    </p:set>
                                    <p:animEffect transition="in" filter="wipe(down)">
                                      <p:cBhvr>
                                        <p:cTn id="131" dur="500"/>
                                        <p:tgtEl>
                                          <p:spTgt spid="314682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3146828"/>
                                        </p:tgtEl>
                                        <p:attrNameLst>
                                          <p:attrName>style.visibility</p:attrName>
                                        </p:attrNameLst>
                                      </p:cBhvr>
                                      <p:to>
                                        <p:strVal val="visible"/>
                                      </p:to>
                                    </p:set>
                                    <p:animEffect transition="in" filter="wipe(down)">
                                      <p:cBhvr>
                                        <p:cTn id="134" dur="500"/>
                                        <p:tgtEl>
                                          <p:spTgt spid="3146828"/>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3146829"/>
                                        </p:tgtEl>
                                        <p:attrNameLst>
                                          <p:attrName>style.visibility</p:attrName>
                                        </p:attrNameLst>
                                      </p:cBhvr>
                                      <p:to>
                                        <p:strVal val="visible"/>
                                      </p:to>
                                    </p:set>
                                    <p:animEffect transition="in" filter="wipe(down)">
                                      <p:cBhvr>
                                        <p:cTn id="137" dur="500"/>
                                        <p:tgtEl>
                                          <p:spTgt spid="3146829"/>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4" fill="hold" grpId="0" nodeType="clickEffect">
                                  <p:stCondLst>
                                    <p:cond delay="0"/>
                                  </p:stCondLst>
                                  <p:childTnLst>
                                    <p:set>
                                      <p:cBhvr>
                                        <p:cTn id="141" dur="1" fill="hold">
                                          <p:stCondLst>
                                            <p:cond delay="0"/>
                                          </p:stCondLst>
                                        </p:cTn>
                                        <p:tgtEl>
                                          <p:spTgt spid="3146830"/>
                                        </p:tgtEl>
                                        <p:attrNameLst>
                                          <p:attrName>style.visibility</p:attrName>
                                        </p:attrNameLst>
                                      </p:cBhvr>
                                      <p:to>
                                        <p:strVal val="visible"/>
                                      </p:to>
                                    </p:set>
                                    <p:animEffect transition="in" filter="wipe(down)">
                                      <p:cBhvr>
                                        <p:cTn id="142" dur="500"/>
                                        <p:tgtEl>
                                          <p:spTgt spid="3146830"/>
                                        </p:tgtEl>
                                      </p:cBhvr>
                                    </p:animEffect>
                                  </p:childTnLst>
                                </p:cTn>
                              </p:par>
                              <p:par>
                                <p:cTn id="143" presetID="22" presetClass="entr" presetSubtype="4" fill="hold" grpId="0" nodeType="withEffect">
                                  <p:stCondLst>
                                    <p:cond delay="0"/>
                                  </p:stCondLst>
                                  <p:childTnLst>
                                    <p:set>
                                      <p:cBhvr>
                                        <p:cTn id="144" dur="1" fill="hold">
                                          <p:stCondLst>
                                            <p:cond delay="0"/>
                                          </p:stCondLst>
                                        </p:cTn>
                                        <p:tgtEl>
                                          <p:spTgt spid="3146831"/>
                                        </p:tgtEl>
                                        <p:attrNameLst>
                                          <p:attrName>style.visibility</p:attrName>
                                        </p:attrNameLst>
                                      </p:cBhvr>
                                      <p:to>
                                        <p:strVal val="visible"/>
                                      </p:to>
                                    </p:set>
                                    <p:animEffect transition="in" filter="wipe(down)">
                                      <p:cBhvr>
                                        <p:cTn id="145" dur="500"/>
                                        <p:tgtEl>
                                          <p:spTgt spid="3146831"/>
                                        </p:tgtEl>
                                      </p:cBhvr>
                                    </p:animEffect>
                                  </p:childTnLst>
                                </p:cTn>
                              </p:par>
                              <p:par>
                                <p:cTn id="146" presetID="22" presetClass="entr" presetSubtype="4" fill="hold" grpId="0" nodeType="withEffect">
                                  <p:stCondLst>
                                    <p:cond delay="0"/>
                                  </p:stCondLst>
                                  <p:childTnLst>
                                    <p:set>
                                      <p:cBhvr>
                                        <p:cTn id="147" dur="1" fill="hold">
                                          <p:stCondLst>
                                            <p:cond delay="0"/>
                                          </p:stCondLst>
                                        </p:cTn>
                                        <p:tgtEl>
                                          <p:spTgt spid="3146832"/>
                                        </p:tgtEl>
                                        <p:attrNameLst>
                                          <p:attrName>style.visibility</p:attrName>
                                        </p:attrNameLst>
                                      </p:cBhvr>
                                      <p:to>
                                        <p:strVal val="visible"/>
                                      </p:to>
                                    </p:set>
                                    <p:animEffect transition="in" filter="wipe(down)">
                                      <p:cBhvr>
                                        <p:cTn id="148" dur="500"/>
                                        <p:tgtEl>
                                          <p:spTgt spid="3146832"/>
                                        </p:tgtEl>
                                      </p:cBhvr>
                                    </p:animEffect>
                                  </p:childTnLst>
                                </p:cTn>
                              </p:par>
                              <p:par>
                                <p:cTn id="149" presetID="22" presetClass="entr" presetSubtype="4" fill="hold" grpId="0" nodeType="withEffect">
                                  <p:stCondLst>
                                    <p:cond delay="0"/>
                                  </p:stCondLst>
                                  <p:childTnLst>
                                    <p:set>
                                      <p:cBhvr>
                                        <p:cTn id="150" dur="1" fill="hold">
                                          <p:stCondLst>
                                            <p:cond delay="0"/>
                                          </p:stCondLst>
                                        </p:cTn>
                                        <p:tgtEl>
                                          <p:spTgt spid="3146833"/>
                                        </p:tgtEl>
                                        <p:attrNameLst>
                                          <p:attrName>style.visibility</p:attrName>
                                        </p:attrNameLst>
                                      </p:cBhvr>
                                      <p:to>
                                        <p:strVal val="visible"/>
                                      </p:to>
                                    </p:set>
                                    <p:animEffect transition="in" filter="wipe(down)">
                                      <p:cBhvr>
                                        <p:cTn id="151" dur="500"/>
                                        <p:tgtEl>
                                          <p:spTgt spid="3146833"/>
                                        </p:tgtEl>
                                      </p:cBhvr>
                                    </p:animEffect>
                                  </p:childTnLst>
                                </p:cTn>
                              </p:par>
                              <p:par>
                                <p:cTn id="152" presetID="22" presetClass="entr" presetSubtype="4" fill="hold" grpId="0" nodeType="withEffect">
                                  <p:stCondLst>
                                    <p:cond delay="0"/>
                                  </p:stCondLst>
                                  <p:childTnLst>
                                    <p:set>
                                      <p:cBhvr>
                                        <p:cTn id="153" dur="1" fill="hold">
                                          <p:stCondLst>
                                            <p:cond delay="0"/>
                                          </p:stCondLst>
                                        </p:cTn>
                                        <p:tgtEl>
                                          <p:spTgt spid="3146834"/>
                                        </p:tgtEl>
                                        <p:attrNameLst>
                                          <p:attrName>style.visibility</p:attrName>
                                        </p:attrNameLst>
                                      </p:cBhvr>
                                      <p:to>
                                        <p:strVal val="visible"/>
                                      </p:to>
                                    </p:set>
                                    <p:animEffect transition="in" filter="wipe(down)">
                                      <p:cBhvr>
                                        <p:cTn id="154" dur="500"/>
                                        <p:tgtEl>
                                          <p:spTgt spid="3146834"/>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22" presetClass="entr" presetSubtype="4" fill="hold" grpId="0" nodeType="clickEffect">
                                  <p:stCondLst>
                                    <p:cond delay="0"/>
                                  </p:stCondLst>
                                  <p:childTnLst>
                                    <p:set>
                                      <p:cBhvr>
                                        <p:cTn id="158" dur="1" fill="hold">
                                          <p:stCondLst>
                                            <p:cond delay="0"/>
                                          </p:stCondLst>
                                        </p:cTn>
                                        <p:tgtEl>
                                          <p:spTgt spid="3146835"/>
                                        </p:tgtEl>
                                        <p:attrNameLst>
                                          <p:attrName>style.visibility</p:attrName>
                                        </p:attrNameLst>
                                      </p:cBhvr>
                                      <p:to>
                                        <p:strVal val="visible"/>
                                      </p:to>
                                    </p:set>
                                    <p:animEffect transition="in" filter="wipe(down)">
                                      <p:cBhvr>
                                        <p:cTn id="159" dur="500"/>
                                        <p:tgtEl>
                                          <p:spTgt spid="3146835"/>
                                        </p:tgtEl>
                                      </p:cBhvr>
                                    </p:animEffect>
                                  </p:childTnLst>
                                </p:cTn>
                              </p:par>
                              <p:par>
                                <p:cTn id="160" presetID="22" presetClass="entr" presetSubtype="4" fill="hold" grpId="0" nodeType="withEffect">
                                  <p:stCondLst>
                                    <p:cond delay="0"/>
                                  </p:stCondLst>
                                  <p:childTnLst>
                                    <p:set>
                                      <p:cBhvr>
                                        <p:cTn id="161" dur="1" fill="hold">
                                          <p:stCondLst>
                                            <p:cond delay="0"/>
                                          </p:stCondLst>
                                        </p:cTn>
                                        <p:tgtEl>
                                          <p:spTgt spid="3146836"/>
                                        </p:tgtEl>
                                        <p:attrNameLst>
                                          <p:attrName>style.visibility</p:attrName>
                                        </p:attrNameLst>
                                      </p:cBhvr>
                                      <p:to>
                                        <p:strVal val="visible"/>
                                      </p:to>
                                    </p:set>
                                    <p:animEffect transition="in" filter="wipe(down)">
                                      <p:cBhvr>
                                        <p:cTn id="162" dur="500"/>
                                        <p:tgtEl>
                                          <p:spTgt spid="3146836"/>
                                        </p:tgtEl>
                                      </p:cBhvr>
                                    </p:animEffect>
                                  </p:childTnLst>
                                </p:cTn>
                              </p:par>
                              <p:par>
                                <p:cTn id="163" presetID="22" presetClass="entr" presetSubtype="4" fill="hold" grpId="0" nodeType="withEffect">
                                  <p:stCondLst>
                                    <p:cond delay="0"/>
                                  </p:stCondLst>
                                  <p:childTnLst>
                                    <p:set>
                                      <p:cBhvr>
                                        <p:cTn id="164" dur="1" fill="hold">
                                          <p:stCondLst>
                                            <p:cond delay="0"/>
                                          </p:stCondLst>
                                        </p:cTn>
                                        <p:tgtEl>
                                          <p:spTgt spid="3146837"/>
                                        </p:tgtEl>
                                        <p:attrNameLst>
                                          <p:attrName>style.visibility</p:attrName>
                                        </p:attrNameLst>
                                      </p:cBhvr>
                                      <p:to>
                                        <p:strVal val="visible"/>
                                      </p:to>
                                    </p:set>
                                    <p:animEffect transition="in" filter="wipe(down)">
                                      <p:cBhvr>
                                        <p:cTn id="165" dur="500"/>
                                        <p:tgtEl>
                                          <p:spTgt spid="3146837"/>
                                        </p:tgtEl>
                                      </p:cBhvr>
                                    </p:animEffect>
                                  </p:childTnLst>
                                </p:cTn>
                              </p:par>
                              <p:par>
                                <p:cTn id="166" presetID="22" presetClass="entr" presetSubtype="4" fill="hold" grpId="0" nodeType="withEffect">
                                  <p:stCondLst>
                                    <p:cond delay="0"/>
                                  </p:stCondLst>
                                  <p:childTnLst>
                                    <p:set>
                                      <p:cBhvr>
                                        <p:cTn id="167" dur="1" fill="hold">
                                          <p:stCondLst>
                                            <p:cond delay="0"/>
                                          </p:stCondLst>
                                        </p:cTn>
                                        <p:tgtEl>
                                          <p:spTgt spid="3146838"/>
                                        </p:tgtEl>
                                        <p:attrNameLst>
                                          <p:attrName>style.visibility</p:attrName>
                                        </p:attrNameLst>
                                      </p:cBhvr>
                                      <p:to>
                                        <p:strVal val="visible"/>
                                      </p:to>
                                    </p:set>
                                    <p:animEffect transition="in" filter="wipe(down)">
                                      <p:cBhvr>
                                        <p:cTn id="168" dur="500"/>
                                        <p:tgtEl>
                                          <p:spTgt spid="3146838"/>
                                        </p:tgtEl>
                                      </p:cBhvr>
                                    </p:animEffect>
                                  </p:childTnLst>
                                </p:cTn>
                              </p:par>
                              <p:par>
                                <p:cTn id="169" presetID="22" presetClass="entr" presetSubtype="4" fill="hold" grpId="0" nodeType="withEffect">
                                  <p:stCondLst>
                                    <p:cond delay="0"/>
                                  </p:stCondLst>
                                  <p:childTnLst>
                                    <p:set>
                                      <p:cBhvr>
                                        <p:cTn id="170" dur="1" fill="hold">
                                          <p:stCondLst>
                                            <p:cond delay="0"/>
                                          </p:stCondLst>
                                        </p:cTn>
                                        <p:tgtEl>
                                          <p:spTgt spid="3146839"/>
                                        </p:tgtEl>
                                        <p:attrNameLst>
                                          <p:attrName>style.visibility</p:attrName>
                                        </p:attrNameLst>
                                      </p:cBhvr>
                                      <p:to>
                                        <p:strVal val="visible"/>
                                      </p:to>
                                    </p:set>
                                    <p:animEffect transition="in" filter="wipe(down)">
                                      <p:cBhvr>
                                        <p:cTn id="171" dur="500"/>
                                        <p:tgtEl>
                                          <p:spTgt spid="31468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6793" grpId="0"/>
      <p:bldP spid="3146794" grpId="0"/>
      <p:bldP spid="3146795" grpId="0"/>
      <p:bldP spid="3146796" grpId="0"/>
      <p:bldP spid="3146797" grpId="0"/>
      <p:bldP spid="3146798" grpId="0"/>
      <p:bldP spid="3146799" grpId="0"/>
      <p:bldP spid="3146800" grpId="0"/>
      <p:bldP spid="3146801" grpId="0"/>
      <p:bldP spid="3146802" grpId="0"/>
      <p:bldP spid="3146803" grpId="0"/>
      <p:bldP spid="3146804" grpId="0"/>
      <p:bldP spid="3146805" grpId="0"/>
      <p:bldP spid="3146806" grpId="0"/>
      <p:bldP spid="3146807" grpId="0"/>
      <p:bldP spid="3146808" grpId="0"/>
      <p:bldP spid="3146809" grpId="0"/>
      <p:bldP spid="3146810" grpId="0"/>
      <p:bldP spid="3146811" grpId="0"/>
      <p:bldP spid="3146812" grpId="0"/>
      <p:bldP spid="3146813" grpId="0"/>
      <p:bldP spid="3146814" grpId="0"/>
      <p:bldP spid="3146815" grpId="0"/>
      <p:bldP spid="3146816" grpId="0"/>
      <p:bldP spid="3146817" grpId="0"/>
      <p:bldP spid="3146818" grpId="0"/>
      <p:bldP spid="3146819" grpId="0"/>
      <p:bldP spid="3146820" grpId="0"/>
      <p:bldP spid="3146821" grpId="0"/>
      <p:bldP spid="3146822" grpId="0"/>
      <p:bldP spid="3146823" grpId="0"/>
      <p:bldP spid="3146824" grpId="0"/>
      <p:bldP spid="3146825" grpId="0"/>
      <p:bldP spid="3146826" grpId="0"/>
      <p:bldP spid="3146827" grpId="0"/>
      <p:bldP spid="3146828" grpId="0"/>
      <p:bldP spid="3146829" grpId="0"/>
      <p:bldP spid="3146830" grpId="0"/>
      <p:bldP spid="3146831" grpId="0"/>
      <p:bldP spid="3146832" grpId="0"/>
      <p:bldP spid="3146833" grpId="0"/>
      <p:bldP spid="3146834" grpId="0"/>
      <p:bldP spid="3146835" grpId="0"/>
      <p:bldP spid="3146836" grpId="0"/>
      <p:bldP spid="3146837" grpId="0"/>
      <p:bldP spid="3146838" grpId="0"/>
      <p:bldP spid="3146839" grpId="0"/>
      <p:bldP spid="3146840" grpId="0"/>
      <p:bldP spid="3146841"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6609" name="Rectangle 2"/>
          <p:cNvSpPr>
            <a:spLocks noGrp="1" noChangeArrowheads="1"/>
          </p:cNvSpPr>
          <p:nvPr>
            <p:ph type="title" idx="4294967295"/>
          </p:nvPr>
        </p:nvSpPr>
        <p:spPr/>
        <p:txBody>
          <a:bodyPr/>
          <a:lstStyle/>
          <a:p>
            <a:pPr eaLnBrk="1" hangingPunct="1"/>
            <a:r>
              <a:rPr lang="en-US">
                <a:latin typeface="Arial" panose="020B0604020202020204" pitchFamily="34" charset="0"/>
                <a:ea typeface="ＭＳ Ｐゴシック" charset="0"/>
                <a:cs typeface="Arial" panose="020B0604020202020204" pitchFamily="34" charset="0"/>
              </a:rPr>
              <a:t>NT Canon during 1</a:t>
            </a:r>
            <a:r>
              <a:rPr lang="en-US" baseline="30000">
                <a:latin typeface="Arial" panose="020B0604020202020204" pitchFamily="34" charset="0"/>
                <a:ea typeface="ＭＳ Ｐゴシック" charset="0"/>
                <a:cs typeface="Arial" panose="020B0604020202020204" pitchFamily="34" charset="0"/>
              </a:rPr>
              <a:t>st</a:t>
            </a:r>
            <a:r>
              <a:rPr lang="en-US">
                <a:latin typeface="Arial" panose="020B0604020202020204" pitchFamily="34" charset="0"/>
                <a:ea typeface="ＭＳ Ｐゴシック" charset="0"/>
                <a:cs typeface="Arial" panose="020B0604020202020204" pitchFamily="34" charset="0"/>
              </a:rPr>
              <a:t> 4C</a:t>
            </a:r>
          </a:p>
        </p:txBody>
      </p:sp>
      <p:sp>
        <p:nvSpPr>
          <p:cNvPr id="836610" name="Rectangle 3"/>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latin typeface="Arial" panose="020B0604020202020204" pitchFamily="34" charset="0"/>
              <a:cs typeface="Arial" panose="020B0604020202020204" pitchFamily="34" charset="0"/>
            </a:endParaRPr>
          </a:p>
        </p:txBody>
      </p:sp>
      <p:pic>
        <p:nvPicPr>
          <p:cNvPr id="836611" name="Picture 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335088"/>
            <a:ext cx="8458200" cy="582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6612" name="Text Box 5"/>
          <p:cNvSpPr txBox="1">
            <a:spLocks noChangeArrowheads="1"/>
          </p:cNvSpPr>
          <p:nvPr/>
        </p:nvSpPr>
        <p:spPr bwMode="auto">
          <a:xfrm>
            <a:off x="533400" y="654050"/>
            <a:ext cx="7924800" cy="7937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altLang="zh-CN" sz="2800" b="1" dirty="0">
                <a:solidFill>
                  <a:schemeClr val="bg1"/>
                </a:solidFill>
                <a:latin typeface="Arial" panose="020B0604020202020204" pitchFamily="34" charset="0"/>
                <a:ea typeface="SimSun" charset="0"/>
                <a:cs typeface="Arial" panose="020B0604020202020204" pitchFamily="34" charset="0"/>
              </a:rPr>
              <a:t>قانون العهد الجديد في القرون الأربعة الأولى</a:t>
            </a:r>
            <a:endParaRPr lang="en-US" altLang="zh-CN" sz="2800" b="1" dirty="0">
              <a:solidFill>
                <a:schemeClr val="bg1"/>
              </a:solidFill>
              <a:latin typeface="Arial" panose="020B0604020202020204" pitchFamily="34" charset="0"/>
              <a:ea typeface="SimSun" charset="0"/>
              <a:cs typeface="Arial" panose="020B0604020202020204" pitchFamily="34" charset="0"/>
            </a:endParaRPr>
          </a:p>
          <a:p>
            <a:pPr algn="ctr" eaLnBrk="1" hangingPunct="1"/>
            <a:r>
              <a:rPr lang="en-US" altLang="zh-CN" sz="1800" dirty="0">
                <a:solidFill>
                  <a:schemeClr val="bg1"/>
                </a:solidFill>
                <a:latin typeface="Arial" panose="020B0604020202020204" pitchFamily="34" charset="0"/>
                <a:ea typeface="SimSun" charset="0"/>
                <a:cs typeface="Arial" panose="020B0604020202020204" pitchFamily="34" charset="0"/>
              </a:rPr>
              <a:t>. </a:t>
            </a:r>
            <a:r>
              <a:rPr lang="ar-JO" altLang="zh-CN" sz="1800" dirty="0">
                <a:solidFill>
                  <a:schemeClr val="bg1"/>
                </a:solidFill>
                <a:latin typeface="Arial" panose="020B0604020202020204" pitchFamily="34" charset="0"/>
                <a:ea typeface="SimSun" charset="0"/>
                <a:cs typeface="Arial" panose="020B0604020202020204" pitchFamily="34" charset="0"/>
              </a:rPr>
              <a:t>هـ. واين هاوس، المخططات الزمنية والخلفية للعهد الجديد</a:t>
            </a:r>
            <a:endParaRPr lang="en-US" sz="1800" dirty="0">
              <a:solidFill>
                <a:schemeClr val="bg1"/>
              </a:solidFill>
              <a:latin typeface="Arial" panose="020B0604020202020204" pitchFamily="34" charset="0"/>
              <a:ea typeface="SimSun" charset="0"/>
              <a:cs typeface="Arial" panose="020B0604020202020204" pitchFamily="34" charset="0"/>
            </a:endParaRPr>
          </a:p>
        </p:txBody>
      </p:sp>
      <p:sp>
        <p:nvSpPr>
          <p:cNvPr id="7" name="TextBox 1"/>
          <p:cNvSpPr txBox="1">
            <a:spLocks noChangeArrowheads="1"/>
          </p:cNvSpPr>
          <p:nvPr/>
        </p:nvSpPr>
        <p:spPr bwMode="auto">
          <a:xfrm>
            <a:off x="8593119" y="44624"/>
            <a:ext cx="530916" cy="461665"/>
          </a:xfrm>
          <a:prstGeom prst="rect">
            <a:avLst/>
          </a:prstGeom>
          <a:solidFill>
            <a:schemeClr val="tx2"/>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17</a:t>
            </a:r>
            <a:endParaRPr lang="en-US" b="1" dirty="0">
              <a:solidFill>
                <a:srgbClr val="FFFFFF"/>
              </a:solidFill>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91D7CB07-9671-B18A-B6CD-78A6422FE8EF}"/>
              </a:ext>
            </a:extLst>
          </p:cNvPr>
          <p:cNvSpPr/>
          <p:nvPr/>
        </p:nvSpPr>
        <p:spPr bwMode="auto">
          <a:xfrm>
            <a:off x="19965" y="44624"/>
            <a:ext cx="2967859" cy="564976"/>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r>
              <a:rPr kumimoji="0" lang="ar-JO"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لتفاصيل إضافية أنظر إلى</a:t>
            </a:r>
            <a:endParaRPr kumimoji="0" lang="en-US" sz="24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3905" name="Picture 2" descr="j03046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304800"/>
            <a:ext cx="1600200" cy="1319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9" name="Rectangle 3"/>
          <p:cNvSpPr>
            <a:spLocks noGrp="1" noChangeArrowheads="1"/>
          </p:cNvSpPr>
          <p:nvPr>
            <p:ph type="title"/>
          </p:nvPr>
        </p:nvSpPr>
        <p:spPr>
          <a:xfrm>
            <a:off x="2209800" y="381000"/>
            <a:ext cx="4343400" cy="1246188"/>
          </a:xfrm>
          <a:effectLst>
            <a:outerShdw blurRad="63500" dist="35921" dir="2700000" algn="ctr" rotWithShape="0">
              <a:srgbClr val="020009">
                <a:alpha val="74998"/>
              </a:srgbClr>
            </a:outerShdw>
          </a:effectLst>
        </p:spPr>
        <p:txBody>
          <a:bodyPr/>
          <a:lstStyle/>
          <a:p>
            <a:pPr eaLnBrk="1" hangingPunct="1">
              <a:defRPr/>
            </a:pPr>
            <a:r>
              <a:rPr lang="ar-JO" sz="4000" b="1" dirty="0">
                <a:latin typeface="Arial" panose="020B0604020202020204" pitchFamily="34" charset="0"/>
                <a:ea typeface="ＭＳ Ｐゴシック" charset="0"/>
                <a:cs typeface="Arial" panose="020B0604020202020204" pitchFamily="34" charset="0"/>
              </a:rPr>
              <a:t>متطلبات قانونية      العهد الجديد</a:t>
            </a:r>
            <a:endParaRPr lang="en-US" sz="4000" b="1" dirty="0">
              <a:latin typeface="Arial" panose="020B0604020202020204" pitchFamily="34" charset="0"/>
              <a:ea typeface="ＭＳ Ｐゴシック" charset="0"/>
              <a:cs typeface="Arial" panose="020B0604020202020204" pitchFamily="34" charset="0"/>
            </a:endParaRPr>
          </a:p>
        </p:txBody>
      </p:sp>
      <p:sp>
        <p:nvSpPr>
          <p:cNvPr id="167941" name="Rectangle 5"/>
          <p:cNvSpPr>
            <a:spLocks noChangeArrowheads="1"/>
          </p:cNvSpPr>
          <p:nvPr/>
        </p:nvSpPr>
        <p:spPr bwMode="auto">
          <a:xfrm>
            <a:off x="498475" y="1905000"/>
            <a:ext cx="7320308" cy="1219200"/>
          </a:xfrm>
          <a:prstGeom prst="rect">
            <a:avLst/>
          </a:prstGeom>
          <a:noFill/>
          <a:ln>
            <a:noFill/>
          </a:ln>
          <a:effectLst>
            <a:outerShdw blurRad="63500" dist="38099" dir="2700000" algn="ctr" rotWithShape="0">
              <a:srgbClr val="020009">
                <a:alpha val="74998"/>
              </a:srgbClr>
            </a:outerShdw>
          </a:effectLst>
        </p:spPr>
        <p:txBody>
          <a:bodyPr/>
          <a:lstStyle/>
          <a:p>
            <a:pPr marL="0" marR="0" lvl="0" indent="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ماذا يتطلب من الوثائق المبكرة حتى تعتبر نصاً مقدساً؟</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4"/>
          <p:cNvSpPr txBox="1">
            <a:spLocks noChangeArrowheads="1"/>
          </p:cNvSpPr>
          <p:nvPr/>
        </p:nvSpPr>
        <p:spPr bwMode="auto">
          <a:xfrm>
            <a:off x="498475" y="3068638"/>
            <a:ext cx="7201038" cy="1676400"/>
          </a:xfrm>
          <a:prstGeom prst="rect">
            <a:avLst/>
          </a:prstGeom>
          <a:noFill/>
          <a:ln>
            <a:noFill/>
          </a:ln>
          <a:effectLst>
            <a:outerShdw blurRad="63500" dist="35921" dir="2700000" algn="ctr" rotWithShape="0">
              <a:srgbClr val="020009">
                <a:alpha val="74998"/>
              </a:srgbClr>
            </a:outerShdw>
          </a:effectLst>
        </p:spPr>
        <p:txBody>
          <a:bodyPr/>
          <a:lstStyle>
            <a:lvl1pPr marL="342900" indent="-342900"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ヒラギノ角ゴ Pro W3" charset="-128"/>
                <a:cs typeface="ヒラギノ角ゴ Pro W3"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ヒラギノ角ゴ Pro W3" charset="-128"/>
                <a:cs typeface="ヒラギノ角ゴ Pro W3"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mn-ea"/>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الكتابة من قبل رسول (أو تحت إشراف رسول)</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القبول الواسع (الإستخدام في الكنائس)</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السلامة اللاهوتية (لا تحتوي عقيدة خاطئة)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67942" name="Rectangle 6"/>
          <p:cNvSpPr>
            <a:spLocks noChangeArrowheads="1"/>
          </p:cNvSpPr>
          <p:nvPr/>
        </p:nvSpPr>
        <p:spPr bwMode="auto">
          <a:xfrm>
            <a:off x="266700" y="5105400"/>
            <a:ext cx="8610600" cy="1447800"/>
          </a:xfrm>
          <a:prstGeom prst="rect">
            <a:avLst/>
          </a:prstGeom>
          <a:solidFill>
            <a:srgbClr val="020009"/>
          </a:solidFill>
          <a:ln>
            <a:noFill/>
          </a:ln>
          <a:effectLst>
            <a:outerShdw blurRad="63500" dist="38099" dir="2700000" algn="ctr" rotWithShape="0">
              <a:srgbClr val="020009">
                <a:alpha val="74998"/>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شيء من هذه الشروط ينطبق على الكتب التي قال دان براون عنها بأنها النصوص الصحيحة مثل إنجيل فيلبس وإنجيل توما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4"/>
          <p:cNvSpPr txBox="1">
            <a:spLocks noChangeArrowheads="1"/>
          </p:cNvSpPr>
          <p:nvPr/>
        </p:nvSpPr>
        <p:spPr bwMode="auto">
          <a:xfrm>
            <a:off x="8366125"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472</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9631571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7941">
                                            <p:txEl>
                                              <p:pRg st="0" end="0"/>
                                            </p:txEl>
                                          </p:spTgt>
                                        </p:tgtEl>
                                        <p:attrNameLst>
                                          <p:attrName>style.visibility</p:attrName>
                                        </p:attrNameLst>
                                      </p:cBhvr>
                                      <p:to>
                                        <p:strVal val="visible"/>
                                      </p:to>
                                    </p:set>
                                    <p:animEffect transition="in" filter="dissolve">
                                      <p:cBhvr>
                                        <p:cTn id="7" dur="500"/>
                                        <p:tgtEl>
                                          <p:spTgt spid="16794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7942">
                                            <p:bg/>
                                          </p:spTgt>
                                        </p:tgtEl>
                                        <p:attrNameLst>
                                          <p:attrName>style.visibility</p:attrName>
                                        </p:attrNameLst>
                                      </p:cBhvr>
                                      <p:to>
                                        <p:strVal val="visible"/>
                                      </p:to>
                                    </p:set>
                                    <p:animEffect transition="in" filter="dissolve">
                                      <p:cBhvr>
                                        <p:cTn id="27" dur="500"/>
                                        <p:tgtEl>
                                          <p:spTgt spid="167942">
                                            <p:bg/>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67942">
                                            <p:txEl>
                                              <p:pRg st="0" end="0"/>
                                            </p:txEl>
                                          </p:spTgt>
                                        </p:tgtEl>
                                        <p:attrNameLst>
                                          <p:attrName>style.visibility</p:attrName>
                                        </p:attrNameLst>
                                      </p:cBhvr>
                                      <p:to>
                                        <p:strVal val="visible"/>
                                      </p:to>
                                    </p:set>
                                    <p:animEffect transition="in" filter="dissolve">
                                      <p:cBhvr>
                                        <p:cTn id="32" dur="500"/>
                                        <p:tgtEl>
                                          <p:spTgt spid="1679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1" grpId="0" build="p"/>
      <p:bldP spid="7" grpId="0" build="p"/>
      <p:bldP spid="167942" grpId="0" build="p" animBg="1"/>
    </p:bldLst>
  </p:timing>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7634" name="Rectangle 3"/>
          <p:cNvSpPr>
            <a:spLocks noChangeArrowheads="1"/>
          </p:cNvSpPr>
          <p:nvPr/>
        </p:nvSpPr>
        <p:spPr bwMode="auto">
          <a:xfrm>
            <a:off x="0" y="262821"/>
            <a:ext cx="9144000" cy="111107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تُظهر التواريخ وقت الكتابة وتظهر الأعمال بالخط المائل</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400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300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200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100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م/ق.م</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100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200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300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400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500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600</a:t>
            </a:r>
            <a:r>
              <a:rPr kumimoji="0" lang="en-US"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700</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اليوناني</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السبعينية</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ar-JO"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ع ق يوناني</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بوليبيوس</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ديودوروس</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سترابو</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بلوتارخ</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هيرميتيكا</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فيلو</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اليهودي</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4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a:t>
            </a:r>
            <a:r>
              <a:rPr kumimoji="0" lang="ar-JO" altLang="zh-CN" sz="24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يهودي/يوناني</a:t>
            </a:r>
            <a:r>
              <a:rPr kumimoji="0" lang="en-US" altLang="zh-CN" sz="2400" b="1" i="0" u="none" strike="noStrike" kern="1200" cap="none" spc="0" normalizeH="0" baseline="30000" noProof="0" dirty="0">
                <a:ln>
                  <a:noFill/>
                </a:ln>
                <a:solidFill>
                  <a:srgbClr val="FFFFFF"/>
                </a:solidFill>
                <a:effectLst/>
                <a:uLnTx/>
                <a:uFillTx/>
                <a:latin typeface="Arial" charset="0"/>
                <a:ea typeface="ＭＳ Ｐゴシック" charset="0"/>
                <a:cs typeface="Arial" charset="0"/>
              </a:rPr>
              <a:t>)</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ع ق</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مجمع جامنيا</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MT</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ar-JO"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اكتمل</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600-1000</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أبوكريفا ع ق</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بسوديبيغرافا</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امتد البعض إلى القرن السابع</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مخطوطات البحر الميت</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الأدب الرباني</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المدراش (التقليد الشفوي</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التلمود = المشناه 200 + الجمارا 500</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 </a:t>
            </a:r>
            <a:r>
              <a:rPr kumimoji="0" lang="ar-JO"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توسيفتا</a:t>
            </a:r>
            <a:r>
              <a:rPr kumimoji="0" lang="en-US" altLang="zh-CN"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يوسيفوس 77-94</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الروماني</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كتابات اليهودي إلى روما</a:t>
            </a:r>
            <a:r>
              <a:rPr kumimoji="0" lang="en-US" altLang="zh-CN" sz="1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endPar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سيسيرو</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ليفي</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بليني 113</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تاسيتوس 115</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1E1135"/>
                </a:solidFill>
                <a:effectLst/>
                <a:uLnTx/>
                <a:uFillTx/>
                <a:latin typeface="Arial" charset="0"/>
                <a:ea typeface="ＭＳ Ｐゴシック" charset="0"/>
                <a:cs typeface="Arial" charset="0"/>
              </a:rPr>
              <a:t>المسيحي</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العهد الجديد 40-95</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الآباء الرسوليون 95-150</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أبرزها:</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الديداخي 95-120</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رسالة برنابا 70-132</a:t>
            </a: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أبوكريف العهد الجديد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مخطوطات نجع حمادي (غنوسي)</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r" defTabSz="914400" rtl="1"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ar-JO" altLang="zh-CN" sz="14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انجيل توما</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ar-JO" altLang="zh-CN" sz="1800" b="1" i="0" u="sng" strike="noStrike" kern="1200" cap="none" spc="0" normalizeH="0" baseline="0" noProof="0" dirty="0">
                <a:ln>
                  <a:noFill/>
                </a:ln>
                <a:solidFill>
                  <a:srgbClr val="1E1135"/>
                </a:solidFill>
                <a:effectLst/>
                <a:uLnTx/>
                <a:uFillTx/>
                <a:latin typeface="Arial" charset="0"/>
                <a:ea typeface="ＭＳ Ｐゴシック" charset="0"/>
                <a:cs typeface="Arial" charset="0"/>
              </a:rPr>
              <a:t>نثريات</a:t>
            </a:r>
            <a:endPar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tab pos="317500" algn="ctr"/>
                <a:tab pos="876300" algn="ctr"/>
                <a:tab pos="1479550" algn="ctr"/>
                <a:tab pos="2062163" algn="ctr"/>
                <a:tab pos="2792413" algn="ctr"/>
                <a:tab pos="3375025" algn="ctr"/>
                <a:tab pos="4006850" algn="ctr"/>
                <a:tab pos="4854575" algn="ctr"/>
                <a:tab pos="5319713" algn="ctr"/>
                <a:tab pos="5653088" algn="ctr"/>
                <a:tab pos="6002338" algn="ctr"/>
                <a:tab pos="6348413" algn="l"/>
                <a:tab pos="7032625" algn="l"/>
                <a:tab pos="7548563" algn="l"/>
                <a:tab pos="8396288" algn="l"/>
              </a:tabLst>
              <a:defRPr/>
            </a:pP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	 </a:t>
            </a:r>
            <a:r>
              <a:rPr kumimoji="0" lang="ar-JO"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اختيار ورق البردي</a:t>
            </a:r>
            <a:r>
              <a:rPr kumimoji="0" lang="en-US" altLang="zh-CN" sz="1800" b="1" i="0" u="none" strike="noStrike" kern="1200" cap="none" spc="0" normalizeH="0" baseline="0" noProof="0" dirty="0">
                <a:ln>
                  <a:noFill/>
                </a:ln>
                <a:solidFill>
                  <a:srgbClr val="1E1135"/>
                </a:solidFill>
                <a:effectLst/>
                <a:uLnTx/>
                <a:uFillTx/>
                <a:latin typeface="Arial" charset="0"/>
                <a:ea typeface="ＭＳ Ｐゴシック" charset="0"/>
                <a:cs typeface="Arial" charset="0"/>
              </a:rPr>
              <a:t> -----------------------------</a:t>
            </a:r>
            <a:r>
              <a:rPr kumimoji="0" lang="en-US" altLang="zh-CN" sz="1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
        <p:nvSpPr>
          <p:cNvPr id="197635" name="Text Box 2"/>
          <p:cNvSpPr txBox="1">
            <a:spLocks noChangeArrowheads="1"/>
          </p:cNvSpPr>
          <p:nvPr/>
        </p:nvSpPr>
        <p:spPr bwMode="auto">
          <a:xfrm>
            <a:off x="8382000" y="0"/>
            <a:ext cx="762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158</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197636" name="Picture 4" descr="Scrol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153275" y="1371600"/>
            <a:ext cx="1914525" cy="251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941" name="Rectangle 5"/>
          <p:cNvSpPr>
            <a:spLocks noGrp="1" noChangeArrowheads="1"/>
          </p:cNvSpPr>
          <p:nvPr>
            <p:ph type="title"/>
          </p:nvPr>
        </p:nvSpPr>
        <p:spPr>
          <a:xfrm>
            <a:off x="457200" y="-76200"/>
            <a:ext cx="8229600" cy="457200"/>
          </a:xfrm>
        </p:spPr>
        <p:txBody>
          <a:bodyPr/>
          <a:lstStyle/>
          <a:p>
            <a:pPr eaLnBrk="1" hangingPunct="1">
              <a:defRPr/>
            </a:pPr>
            <a:r>
              <a:rPr lang="ar-JO" altLang="zh-CN" sz="2800" b="1" dirty="0">
                <a:solidFill>
                  <a:schemeClr val="tx1"/>
                </a:solidFill>
                <a:effectLst/>
                <a:latin typeface="Arial" charset="0"/>
                <a:ea typeface="Arial" charset="0"/>
                <a:cs typeface="Arial" charset="0"/>
              </a:rPr>
              <a:t>مخطط الأدب الزمني</a:t>
            </a:r>
            <a:endParaRPr lang="en-US" b="1" dirty="0">
              <a:latin typeface="Arial" charset="0"/>
              <a:ea typeface="Arial" charset="0"/>
              <a:cs typeface="Arial" charset="0"/>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9042" name="Rectangle 2"/>
          <p:cNvSpPr>
            <a:spLocks noGrp="1" noChangeArrowheads="1"/>
          </p:cNvSpPr>
          <p:nvPr>
            <p:ph type="title"/>
          </p:nvPr>
        </p:nvSpPr>
        <p:spPr>
          <a:xfrm>
            <a:off x="914400" y="381000"/>
            <a:ext cx="3581400" cy="1246188"/>
          </a:xfrm>
        </p:spPr>
        <p:txBody>
          <a:bodyPr/>
          <a:lstStyle/>
          <a:p>
            <a:pPr eaLnBrk="1" hangingPunct="1"/>
            <a:r>
              <a:rPr lang="en-US" altLang="en-US" sz="4000">
                <a:latin typeface="Arial" panose="020B0604020202020204" pitchFamily="34" charset="0"/>
                <a:cs typeface="Arial" panose="020B0604020202020204" pitchFamily="34" charset="0"/>
              </a:rPr>
              <a:t>The Hebrew Canon</a:t>
            </a:r>
          </a:p>
        </p:txBody>
      </p:sp>
      <p:sp>
        <p:nvSpPr>
          <p:cNvPr id="599043" name="Rectangle 3"/>
          <p:cNvSpPr>
            <a:spLocks noGrp="1" noChangeArrowheads="1"/>
          </p:cNvSpPr>
          <p:nvPr>
            <p:ph type="body" idx="1"/>
          </p:nvPr>
        </p:nvSpPr>
        <p:spPr>
          <a:xfrm>
            <a:off x="5486400" y="2286000"/>
            <a:ext cx="3429000" cy="2133600"/>
          </a:xfrm>
        </p:spPr>
        <p:txBody>
          <a:bodyPr/>
          <a:lstStyle/>
          <a:p>
            <a:pPr eaLnBrk="1" hangingPunct="1">
              <a:lnSpc>
                <a:spcPct val="90000"/>
              </a:lnSpc>
              <a:buNone/>
            </a:pPr>
            <a:endParaRPr lang="en-US" altLang="en-US" sz="2800" dirty="0">
              <a:latin typeface="Arial" panose="020B0604020202020204" pitchFamily="34" charset="0"/>
              <a:cs typeface="Arial" panose="020B0604020202020204" pitchFamily="34" charset="0"/>
            </a:endParaRPr>
          </a:p>
          <a:p>
            <a:pPr algn="r" rtl="1" eaLnBrk="1" hangingPunct="1">
              <a:lnSpc>
                <a:spcPct val="90000"/>
              </a:lnSpc>
            </a:pPr>
            <a:r>
              <a:rPr lang="ar-JO" altLang="en-US" sz="2800" dirty="0">
                <a:latin typeface="Arial" panose="020B0604020202020204" pitchFamily="34" charset="0"/>
                <a:cs typeface="Arial" panose="020B0604020202020204" pitchFamily="34" charset="0"/>
              </a:rPr>
              <a:t>الأسفار اليهودية والمسيحية هي نفسها ولكن بترتيب وتصنيف مختلف</a:t>
            </a:r>
            <a:endParaRPr lang="en-US" altLang="en-US" sz="2800" dirty="0">
              <a:latin typeface="Arial" panose="020B0604020202020204" pitchFamily="34" charset="0"/>
              <a:cs typeface="Arial" panose="020B0604020202020204" pitchFamily="34" charset="0"/>
            </a:endParaRPr>
          </a:p>
        </p:txBody>
      </p:sp>
      <p:pic>
        <p:nvPicPr>
          <p:cNvPr id="53251" name="Picture 4" descr="OTcan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311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252" name="Picture 5" descr="OTcan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486400" y="4953000"/>
            <a:ext cx="3429000" cy="1676400"/>
          </a:xfrm>
          <a:prstGeom prst="rect">
            <a:avLst/>
          </a:prstGeom>
          <a:noFill/>
          <a:ln w="571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sp>
        <p:nvSpPr>
          <p:cNvPr id="53253" name="Text Box 8"/>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193</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254" name="WordArt 10"/>
          <p:cNvSpPr>
            <a:spLocks noChangeArrowheads="1" noChangeShapeType="1"/>
          </p:cNvSpPr>
          <p:nvPr/>
        </p:nvSpPr>
        <p:spPr bwMode="auto">
          <a:xfrm>
            <a:off x="4724400" y="306388"/>
            <a:ext cx="3459163" cy="1751012"/>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p:cNvSpPr>
            <a:spLocks noGrp="1" noChangeArrowheads="1"/>
          </p:cNvSpPr>
          <p:nvPr>
            <p:ph type="title"/>
          </p:nvPr>
        </p:nvSpPr>
        <p:spPr>
          <a:xfrm>
            <a:off x="914400" y="381000"/>
            <a:ext cx="3581400" cy="1246188"/>
          </a:xfrm>
        </p:spPr>
        <p:txBody>
          <a:bodyPr/>
          <a:lstStyle/>
          <a:p>
            <a:pPr eaLnBrk="1" hangingPunct="1"/>
            <a:r>
              <a:rPr lang="en-US" altLang="en-US" sz="4000">
                <a:latin typeface="Arial" panose="020B0604020202020204" pitchFamily="34" charset="0"/>
                <a:cs typeface="Arial" panose="020B0604020202020204" pitchFamily="34" charset="0"/>
              </a:rPr>
              <a:t>The Hebrew Canon</a:t>
            </a:r>
          </a:p>
        </p:txBody>
      </p:sp>
      <p:sp>
        <p:nvSpPr>
          <p:cNvPr id="600067" name="Rectangle 3"/>
          <p:cNvSpPr>
            <a:spLocks noGrp="1" noChangeArrowheads="1"/>
          </p:cNvSpPr>
          <p:nvPr>
            <p:ph type="body" idx="1"/>
          </p:nvPr>
        </p:nvSpPr>
        <p:spPr>
          <a:xfrm>
            <a:off x="5486400" y="2286000"/>
            <a:ext cx="3429000" cy="2133600"/>
          </a:xfrm>
        </p:spPr>
        <p:txBody>
          <a:bodyPr/>
          <a:lstStyle/>
          <a:p>
            <a:pPr algn="r" rtl="1" eaLnBrk="1" hangingPunct="1">
              <a:lnSpc>
                <a:spcPct val="90000"/>
              </a:lnSpc>
            </a:pPr>
            <a:r>
              <a:rPr lang="ar-JO" altLang="en-US" sz="2800" dirty="0">
                <a:latin typeface="Arial" panose="020B0604020202020204" pitchFamily="34" charset="0"/>
                <a:cs typeface="Arial" panose="020B0604020202020204" pitchFamily="34" charset="0"/>
              </a:rPr>
              <a:t>الأسفار اليهودية والمسيحية هي نفسها ولكن بترتيب وتصنيف مختلف</a:t>
            </a:r>
            <a:endParaRPr lang="en-US" altLang="en-US" sz="2800" dirty="0">
              <a:latin typeface="Arial" panose="020B0604020202020204" pitchFamily="34" charset="0"/>
              <a:cs typeface="Arial" panose="020B0604020202020204" pitchFamily="34" charset="0"/>
            </a:endParaRPr>
          </a:p>
        </p:txBody>
      </p:sp>
      <p:pic>
        <p:nvPicPr>
          <p:cNvPr id="55299" name="Picture 4" descr="OTcan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311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5300" name="Picture 5" descr="OTcan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486400" y="4953000"/>
            <a:ext cx="3429000" cy="1676400"/>
          </a:xfrm>
          <a:prstGeom prst="rect">
            <a:avLst/>
          </a:prstGeom>
          <a:noFill/>
          <a:ln w="571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sp>
        <p:nvSpPr>
          <p:cNvPr id="55301" name="Text Box 7"/>
          <p:cNvSpPr txBox="1">
            <a:spLocks noChangeArrowheads="1"/>
          </p:cNvSpPr>
          <p:nvPr/>
        </p:nvSpPr>
        <p:spPr bwMode="auto">
          <a:xfrm>
            <a:off x="4022725" y="1785926"/>
            <a:ext cx="5055377" cy="138499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متى 5 : 17 لا تظنوا أني جئت لأنقض </a:t>
            </a:r>
            <a:r>
              <a:rPr kumimoji="0" lang="ar-JO" alt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الناموس</a:t>
            </a: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 </a:t>
            </a:r>
            <a:r>
              <a:rPr kumimoji="0" lang="ar-JO" alt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الأنبياء</a:t>
            </a:r>
            <a:r>
              <a:rPr kumimoji="0" lang="ar-JO"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ما جئت لأنقض بل لأكمل</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5302" name="AutoShape 9"/>
          <p:cNvSpPr>
            <a:spLocks/>
          </p:cNvSpPr>
          <p:nvPr/>
        </p:nvSpPr>
        <p:spPr bwMode="auto">
          <a:xfrm>
            <a:off x="2895600" y="457200"/>
            <a:ext cx="685800" cy="4267200"/>
          </a:xfrm>
          <a:prstGeom prst="rightBrace">
            <a:avLst>
              <a:gd name="adj1" fmla="val 51852"/>
              <a:gd name="adj2" fmla="val 50000"/>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5303" name="WordArt 10"/>
          <p:cNvSpPr>
            <a:spLocks noChangeArrowheads="1" noChangeShapeType="1" noTextEdit="1"/>
          </p:cNvSpPr>
          <p:nvPr/>
        </p:nvSpPr>
        <p:spPr bwMode="auto">
          <a:xfrm>
            <a:off x="2209800" y="1676400"/>
            <a:ext cx="914400" cy="1905000"/>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0" i="0" u="none" strike="noStrike" kern="10" cap="none" spc="-360" normalizeH="0" baseline="0" noProof="0" dirty="0">
                <a:ln w="12700">
                  <a:solidFill>
                    <a:srgbClr val="000099"/>
                  </a:solidFill>
                  <a:round/>
                  <a:headEnd/>
                  <a:tailEnd/>
                </a:ln>
                <a:solidFill>
                  <a:srgbClr val="33CCFF"/>
                </a:solidFill>
                <a:effectLst>
                  <a:outerShdw dist="125724" dir="18900000" algn="ctr" rotWithShape="0">
                    <a:srgbClr val="000099">
                      <a:alpha val="74997"/>
                    </a:srgbClr>
                  </a:outerShdw>
                </a:effectLst>
                <a:uLnTx/>
                <a:uFillTx/>
                <a:latin typeface="Impact"/>
                <a:ea typeface="MS PGothic" pitchFamily="34" charset="-128"/>
                <a:cs typeface="+mn-cs"/>
              </a:rPr>
              <a:t>?</a:t>
            </a:r>
          </a:p>
        </p:txBody>
      </p:sp>
      <p:sp>
        <p:nvSpPr>
          <p:cNvPr id="55304" name="Text Box 12"/>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193</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5305" name="WordArt 13"/>
          <p:cNvSpPr>
            <a:spLocks noChangeArrowheads="1" noChangeShapeType="1" noTextEdit="1"/>
          </p:cNvSpPr>
          <p:nvPr/>
        </p:nvSpPr>
        <p:spPr bwMode="auto">
          <a:xfrm>
            <a:off x="4724400" y="306388"/>
            <a:ext cx="3459163" cy="1751012"/>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Rectangle 2"/>
          <p:cNvSpPr>
            <a:spLocks noGrp="1" noChangeArrowheads="1"/>
          </p:cNvSpPr>
          <p:nvPr>
            <p:ph type="title"/>
          </p:nvPr>
        </p:nvSpPr>
        <p:spPr>
          <a:xfrm>
            <a:off x="914400" y="381000"/>
            <a:ext cx="3581400" cy="1246188"/>
          </a:xfrm>
        </p:spPr>
        <p:txBody>
          <a:bodyPr/>
          <a:lstStyle/>
          <a:p>
            <a:pPr eaLnBrk="1" hangingPunct="1"/>
            <a:r>
              <a:rPr lang="en-US" altLang="en-US" sz="4000"/>
              <a:t>The Hebrew Canon</a:t>
            </a:r>
          </a:p>
        </p:txBody>
      </p:sp>
      <p:sp>
        <p:nvSpPr>
          <p:cNvPr id="601091" name="Rectangle 3"/>
          <p:cNvSpPr>
            <a:spLocks noGrp="1" noChangeArrowheads="1"/>
          </p:cNvSpPr>
          <p:nvPr>
            <p:ph type="body" idx="1"/>
          </p:nvPr>
        </p:nvSpPr>
        <p:spPr>
          <a:xfrm>
            <a:off x="5486400" y="2286000"/>
            <a:ext cx="3429000" cy="2133600"/>
          </a:xfrm>
        </p:spPr>
        <p:txBody>
          <a:bodyPr/>
          <a:lstStyle/>
          <a:p>
            <a:pPr algn="r" rtl="1" eaLnBrk="1" hangingPunct="1">
              <a:lnSpc>
                <a:spcPct val="90000"/>
              </a:lnSpc>
            </a:pPr>
            <a:r>
              <a:rPr lang="ar-JO" altLang="en-US" sz="2800" dirty="0">
                <a:latin typeface="Arial" panose="020B0604020202020204" pitchFamily="34" charset="0"/>
                <a:cs typeface="Arial" panose="020B0604020202020204" pitchFamily="34" charset="0"/>
              </a:rPr>
              <a:t>الأسفار اليهودية والمسيحية هي نفسها ولكن بترتيب وتصنيف مختلف</a:t>
            </a:r>
          </a:p>
        </p:txBody>
      </p:sp>
      <p:pic>
        <p:nvPicPr>
          <p:cNvPr id="57347" name="Picture 4" descr="OTcan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311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348" name="Picture 5" descr="OTcanon"/>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5486400" y="4953000"/>
            <a:ext cx="3429000" cy="1676400"/>
          </a:xfrm>
          <a:prstGeom prst="rect">
            <a:avLst/>
          </a:prstGeom>
          <a:noFill/>
          <a:ln w="571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pic>
      <p:sp>
        <p:nvSpPr>
          <p:cNvPr id="57349" name="Text Box 7"/>
          <p:cNvSpPr txBox="1">
            <a:spLocks noChangeArrowheads="1"/>
          </p:cNvSpPr>
          <p:nvPr/>
        </p:nvSpPr>
        <p:spPr bwMode="auto">
          <a:xfrm>
            <a:off x="4643438" y="2209800"/>
            <a:ext cx="4434664" cy="206210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 24 : 44 أنه لا بد أن يتم جميع ما هو مكتوب عني في </a:t>
            </a:r>
            <a:r>
              <a:rPr kumimoji="0" lang="ar-JO" alt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ناموس موسى والأنبياء والمزامير</a:t>
            </a:r>
            <a:endParaRPr kumimoji="0" lang="en-US" altLang="en-US"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7350" name="AutoShape 9"/>
          <p:cNvSpPr>
            <a:spLocks/>
          </p:cNvSpPr>
          <p:nvPr/>
        </p:nvSpPr>
        <p:spPr bwMode="auto">
          <a:xfrm>
            <a:off x="2895600" y="457200"/>
            <a:ext cx="762000" cy="6400800"/>
          </a:xfrm>
          <a:prstGeom prst="rightBrace">
            <a:avLst>
              <a:gd name="adj1" fmla="val 70000"/>
              <a:gd name="adj2" fmla="val 50000"/>
            </a:avLst>
          </a:pr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Garamond" pitchFamily="18" charset="0"/>
              <a:ea typeface="MS PGothic" pitchFamily="34" charset="-128"/>
              <a:cs typeface="+mn-cs"/>
            </a:endParaRPr>
          </a:p>
        </p:txBody>
      </p:sp>
      <p:sp>
        <p:nvSpPr>
          <p:cNvPr id="57351" name="WordArt 10"/>
          <p:cNvSpPr>
            <a:spLocks noChangeArrowheads="1" noChangeShapeType="1" noTextEdit="1"/>
          </p:cNvSpPr>
          <p:nvPr/>
        </p:nvSpPr>
        <p:spPr bwMode="auto">
          <a:xfrm>
            <a:off x="4724400" y="306388"/>
            <a:ext cx="3459163" cy="1751012"/>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Impact"/>
              <a:ea typeface="MS PGothic" pitchFamily="34" charset="-128"/>
              <a:cs typeface="+mn-cs"/>
            </a:endParaRPr>
          </a:p>
        </p:txBody>
      </p:sp>
      <p:sp>
        <p:nvSpPr>
          <p:cNvPr id="57352" name="Text Box 11"/>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193</a:t>
            </a:r>
            <a:endParaRPr kumimoji="0" lang="en-US" altLang="en-US" sz="24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736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النظرات العالمية</a:t>
            </a: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كيف يرتبط الله بالعالم؟</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60130"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charset="0"/>
              </a:rPr>
              <a:t>2</a:t>
            </a:r>
            <a:endParaRPr lang="en-US" b="1" dirty="0">
              <a:solidFill>
                <a:schemeClr val="bg1"/>
              </a:solidFill>
              <a:latin typeface="Arial" charset="0"/>
            </a:endParaRP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7-10-09 at 2.55.28 PM.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512" y="2564904"/>
            <a:ext cx="6768752" cy="960603"/>
          </a:xfrm>
          <a:prstGeom prst="rect">
            <a:avLst/>
          </a:prstGeom>
        </p:spPr>
      </p:pic>
      <p:pic>
        <p:nvPicPr>
          <p:cNvPr id="216065" name="Picture 5" descr="ishscrl"/>
          <p:cNvPicPr>
            <a:picLocks noChangeAspect="1" noChangeArrowheads="1"/>
          </p:cNvPicPr>
          <p:nvPr/>
        </p:nvPicPr>
        <p:blipFill>
          <a:blip r:embed="rId4" cstate="print">
            <a:lum bright="-24000" contrast="18000"/>
            <a:extLst>
              <a:ext uri="{28A0092B-C50C-407E-A947-70E740481C1C}">
                <a14:useLocalDpi xmlns:a14="http://schemas.microsoft.com/office/drawing/2010/main"/>
              </a:ext>
            </a:extLst>
          </a:blip>
          <a:srcRect/>
          <a:stretch>
            <a:fillRect/>
          </a:stretch>
        </p:blipFill>
        <p:spPr bwMode="auto">
          <a:xfrm>
            <a:off x="762000" y="0"/>
            <a:ext cx="2514600" cy="1568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6" name="Rectangle 2"/>
          <p:cNvSpPr>
            <a:spLocks noGrp="1" noChangeArrowheads="1"/>
          </p:cNvSpPr>
          <p:nvPr>
            <p:ph type="title"/>
          </p:nvPr>
        </p:nvSpPr>
        <p:spPr>
          <a:xfrm>
            <a:off x="0" y="125413"/>
            <a:ext cx="9144000" cy="1143000"/>
          </a:xfrm>
        </p:spPr>
        <p:txBody>
          <a:bodyPr/>
          <a:lstStyle/>
          <a:p>
            <a:pPr eaLnBrk="1" hangingPunct="1">
              <a:defRPr/>
            </a:pPr>
            <a:r>
              <a:rPr lang="ar-JO" altLang="zh-CN" sz="4000" dirty="0">
                <a:latin typeface="Arial" panose="020B0604020202020204" pitchFamily="34" charset="0"/>
                <a:ea typeface="SimSun" charset="0"/>
                <a:cs typeface="Arial" panose="020B0604020202020204" pitchFamily="34" charset="0"/>
              </a:rPr>
              <a:t>1. العبرية : النص المازوري</a:t>
            </a:r>
            <a:endParaRPr lang="en-US" sz="4000" dirty="0">
              <a:latin typeface="Arial" panose="020B0604020202020204" pitchFamily="34" charset="0"/>
              <a:ea typeface="ＭＳ Ｐゴシック" charset="0"/>
              <a:cs typeface="Arial" panose="020B0604020202020204" pitchFamily="34" charset="0"/>
            </a:endParaRPr>
          </a:p>
        </p:txBody>
      </p:sp>
      <p:sp>
        <p:nvSpPr>
          <p:cNvPr id="16387" name="Rectangle 3"/>
          <p:cNvSpPr>
            <a:spLocks noGrp="1" noChangeArrowheads="1"/>
          </p:cNvSpPr>
          <p:nvPr>
            <p:ph type="body" sz="half" idx="1"/>
          </p:nvPr>
        </p:nvSpPr>
        <p:spPr>
          <a:xfrm>
            <a:off x="0" y="1447800"/>
            <a:ext cx="4953000" cy="1066800"/>
          </a:xfrm>
        </p:spPr>
        <p:txBody>
          <a:bodyPr/>
          <a:lstStyle/>
          <a:p>
            <a:pPr algn="r" rtl="1" eaLnBrk="1" hangingPunct="1">
              <a:defRPr/>
            </a:pPr>
            <a:r>
              <a:rPr lang="ar-JO" dirty="0">
                <a:latin typeface="Arial" panose="020B0604020202020204" pitchFamily="34" charset="0"/>
                <a:ea typeface="ＭＳ Ｐゴシック" charset="0"/>
                <a:cs typeface="Arial" panose="020B0604020202020204" pitchFamily="34" charset="0"/>
              </a:rPr>
              <a:t>نص غير محدد</a:t>
            </a:r>
            <a:r>
              <a:rPr lang="en-US" dirty="0">
                <a:latin typeface="Arial" panose="020B0604020202020204" pitchFamily="34" charset="0"/>
                <a:ea typeface="ＭＳ Ｐゴシック" charset="0"/>
                <a:cs typeface="Arial" panose="020B0604020202020204" pitchFamily="34" charset="0"/>
              </a:rPr>
              <a:t> </a:t>
            </a:r>
          </a:p>
          <a:p>
            <a:pPr lvl="1" algn="r" eaLnBrk="1" hangingPunct="1">
              <a:buFontTx/>
              <a:buNone/>
              <a:defRPr/>
            </a:pPr>
            <a:r>
              <a:rPr lang="en-US" dirty="0">
                <a:latin typeface="Arial" panose="020B0604020202020204" pitchFamily="34" charset="0"/>
                <a:ea typeface="ＭＳ Ｐゴシック" charset="0"/>
                <a:cs typeface="Arial" panose="020B0604020202020204" pitchFamily="34" charset="0"/>
              </a:rPr>
              <a:t>(</a:t>
            </a:r>
            <a:r>
              <a:rPr lang="ar-JO" dirty="0">
                <a:latin typeface="Arial" panose="020B0604020202020204" pitchFamily="34" charset="0"/>
                <a:ea typeface="ＭＳ Ｐゴシック" charset="0"/>
                <a:cs typeface="Arial" panose="020B0604020202020204" pitchFamily="34" charset="0"/>
              </a:rPr>
              <a:t>1500 ق.م – 800 م</a:t>
            </a:r>
            <a:r>
              <a:rPr lang="en-US" dirty="0">
                <a:latin typeface="Arial" panose="020B0604020202020204" pitchFamily="34" charset="0"/>
                <a:ea typeface="ＭＳ Ｐゴシック" charset="0"/>
                <a:cs typeface="Arial" panose="020B0604020202020204" pitchFamily="34" charset="0"/>
              </a:rPr>
              <a:t>)</a:t>
            </a:r>
          </a:p>
        </p:txBody>
      </p:sp>
      <p:pic>
        <p:nvPicPr>
          <p:cNvPr id="216068" name="Picture 6" descr="jewish boys at the house of the book"/>
          <p:cNvPicPr>
            <a:picLocks noChangeAspect="1" noChangeArrowheads="1"/>
          </p:cNvPicPr>
          <p:nvPr/>
        </p:nvPicPr>
        <p:blipFill>
          <a:blip r:embed="rId5" cstate="screen">
            <a:lum bright="-6000"/>
            <a:extLst>
              <a:ext uri="{28A0092B-C50C-407E-A947-70E740481C1C}">
                <a14:useLocalDpi xmlns:a14="http://schemas.microsoft.com/office/drawing/2010/main"/>
              </a:ext>
            </a:extLst>
          </a:blip>
          <a:srcRect/>
          <a:stretch>
            <a:fillRect/>
          </a:stretch>
        </p:blipFill>
        <p:spPr bwMode="auto">
          <a:xfrm>
            <a:off x="6773863" y="2590800"/>
            <a:ext cx="2370137"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6070" name="Text Box 12"/>
          <p:cNvSpPr txBox="1">
            <a:spLocks noChangeArrowheads="1"/>
          </p:cNvSpPr>
          <p:nvPr/>
        </p:nvSpPr>
        <p:spPr bwMode="auto">
          <a:xfrm>
            <a:off x="8459788" y="60325"/>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397" name="Text Box 13"/>
          <p:cNvSpPr txBox="1">
            <a:spLocks noChangeArrowheads="1"/>
          </p:cNvSpPr>
          <p:nvPr/>
        </p:nvSpPr>
        <p:spPr bwMode="auto">
          <a:xfrm>
            <a:off x="0" y="3344863"/>
            <a:ext cx="63546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mhl</a:t>
            </a:r>
            <a:r>
              <a:rPr kumimoji="0" 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rb</a:t>
            </a:r>
            <a:r>
              <a:rPr kumimoji="0" 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hthsrb</a:t>
            </a:r>
            <a:r>
              <a:rPr kumimoji="0" 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216454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387">
                                            <p:txEl>
                                              <p:pRg st="0" end="0"/>
                                            </p:txEl>
                                          </p:spTgt>
                                        </p:tgtEl>
                                        <p:attrNameLst>
                                          <p:attrName>style.visibility</p:attrName>
                                        </p:attrNameLst>
                                      </p:cBhvr>
                                      <p:to>
                                        <p:strVal val="visible"/>
                                      </p:to>
                                    </p:set>
                                    <p:animEffect transition="in" filter="dissolve">
                                      <p:cBhvr>
                                        <p:cTn id="7" dur="500"/>
                                        <p:tgtEl>
                                          <p:spTgt spid="1638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387">
                                            <p:txEl>
                                              <p:pRg st="1" end="1"/>
                                            </p:txEl>
                                          </p:spTgt>
                                        </p:tgtEl>
                                        <p:attrNameLst>
                                          <p:attrName>style.visibility</p:attrName>
                                        </p:attrNameLst>
                                      </p:cBhvr>
                                      <p:to>
                                        <p:strVal val="visible"/>
                                      </p:to>
                                    </p:set>
                                    <p:animEffect transition="in" filter="dissolve">
                                      <p:cBhvr>
                                        <p:cTn id="12" dur="500"/>
                                        <p:tgtEl>
                                          <p:spTgt spid="1638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linds(horizontal)">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6397"/>
                                        </p:tgtEl>
                                        <p:attrNameLst>
                                          <p:attrName>style.visibility</p:attrName>
                                        </p:attrNameLst>
                                      </p:cBhvr>
                                      <p:to>
                                        <p:strVal val="visible"/>
                                      </p:to>
                                    </p:set>
                                    <p:animEffect transition="in" filter="wipe(down)">
                                      <p:cBhvr>
                                        <p:cTn id="22" dur="500"/>
                                        <p:tgtEl>
                                          <p:spTgt spid="16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build="p"/>
      <p:bldP spid="16397" grpId="0"/>
    </p:bld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rgbClr val="1E1135"/>
        </a:solidFill>
        <a:effectLst/>
      </p:bgPr>
    </p:bg>
    <p:spTree>
      <p:nvGrpSpPr>
        <p:cNvPr id="1" name=""/>
        <p:cNvGrpSpPr/>
        <p:nvPr/>
      </p:nvGrpSpPr>
      <p:grpSpPr>
        <a:xfrm>
          <a:off x="0" y="0"/>
          <a:ext cx="0" cy="0"/>
          <a:chOff x="0" y="0"/>
          <a:chExt cx="0" cy="0"/>
        </a:xfrm>
      </p:grpSpPr>
      <p:sp>
        <p:nvSpPr>
          <p:cNvPr id="218114" name="Rectangle 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0000"/>
              </a:solidFill>
              <a:effectLst/>
              <a:uLnTx/>
              <a:uFillTx/>
              <a:latin typeface="Arial" panose="020B0604020202020204" pitchFamily="34" charset="0"/>
              <a:cs typeface="Arial" panose="020B0604020202020204" pitchFamily="34" charset="0"/>
            </a:endParaRPr>
          </a:p>
        </p:txBody>
      </p:sp>
      <p:pic>
        <p:nvPicPr>
          <p:cNvPr id="218115" name="Picture 2" descr="hebrew pointed LeningradCodex2_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716463" cy="8642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descr="torah300yrs.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2771775" y="2492375"/>
            <a:ext cx="6037263" cy="381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descr="Greek_manuscript_uncial_4th_century.png"/>
          <p:cNvPicPr>
            <a:picLocks noChangeAspect="1"/>
          </p:cNvPicPr>
          <p:nvPr/>
        </p:nvPicPr>
        <p:blipFill>
          <a:blip r:embed="rId5" cstate="print">
            <a:extLst>
              <a:ext uri="{28A0092B-C50C-407E-A947-70E740481C1C}">
                <a14:useLocalDpi xmlns:a14="http://schemas.microsoft.com/office/drawing/2010/main"/>
              </a:ext>
            </a:extLst>
          </a:blip>
          <a:srcRect/>
          <a:stretch>
            <a:fillRect/>
          </a:stretch>
        </p:blipFill>
        <p:spPr bwMode="auto">
          <a:xfrm>
            <a:off x="6096000" y="3492500"/>
            <a:ext cx="3048000" cy="336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1" name="Rectangle 1026"/>
          <p:cNvSpPr>
            <a:spLocks noGrp="1" noChangeArrowheads="1"/>
          </p:cNvSpPr>
          <p:nvPr>
            <p:ph type="ctrTitle"/>
          </p:nvPr>
        </p:nvSpPr>
        <p:spPr>
          <a:xfrm>
            <a:off x="2124075" y="115888"/>
            <a:ext cx="7013575" cy="2089150"/>
          </a:xfrm>
          <a:solidFill>
            <a:schemeClr val="accent5">
              <a:lumMod val="10000"/>
            </a:schemeClr>
          </a:solidFill>
        </p:spPr>
        <p:txBody>
          <a:bodyPr/>
          <a:lstStyle/>
          <a:p>
            <a:pPr eaLnBrk="1" hangingPunct="1">
              <a:defRPr/>
            </a:pPr>
            <a:r>
              <a:rPr lang="ar-JO" sz="3200" dirty="0">
                <a:solidFill>
                  <a:schemeClr val="bg1"/>
                </a:solidFill>
                <a:latin typeface="Arial" panose="020B0604020202020204" pitchFamily="34" charset="0"/>
                <a:cs typeface="Arial" panose="020B0604020202020204" pitchFamily="34" charset="0"/>
              </a:rPr>
              <a:t>تفتقر معظم المخطوطات العبرية إلى حروف العلة. غالبًا ما تفتقر المخطوطات العبرية واليونانية إلى مسافة بين الكلمات أيضًا!</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95724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0.70"/>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1026"/>
          <p:cNvSpPr>
            <a:spLocks noGrp="1" noChangeArrowheads="1"/>
          </p:cNvSpPr>
          <p:nvPr>
            <p:ph type="ctrTitle"/>
          </p:nvPr>
        </p:nvSpPr>
        <p:spPr>
          <a:xfrm>
            <a:off x="0" y="1600200"/>
            <a:ext cx="9144000" cy="7620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يمكنك القراءة بدون حروف العلة أيضاً </a:t>
            </a:r>
            <a:endParaRPr lang="en-US" dirty="0">
              <a:latin typeface="Arial" panose="020B0604020202020204" pitchFamily="34" charset="0"/>
              <a:ea typeface="ＭＳ Ｐゴシック" charset="0"/>
              <a:cs typeface="Arial" panose="020B0604020202020204" pitchFamily="34" charset="0"/>
            </a:endParaRPr>
          </a:p>
        </p:txBody>
      </p:sp>
      <p:sp>
        <p:nvSpPr>
          <p:cNvPr id="453635" name="Rectangle 1027"/>
          <p:cNvSpPr>
            <a:spLocks noGrp="1" noChangeArrowheads="1"/>
          </p:cNvSpPr>
          <p:nvPr>
            <p:ph type="subTitle" idx="1"/>
          </p:nvPr>
        </p:nvSpPr>
        <p:spPr>
          <a:xfrm>
            <a:off x="914400" y="2514600"/>
            <a:ext cx="7239000" cy="1600200"/>
          </a:xfrm>
        </p:spPr>
        <p:txBody>
          <a:bodyPr/>
          <a:lstStyle/>
          <a:p>
            <a:pPr eaLnBrk="1" hangingPunct="1"/>
            <a:r>
              <a:rPr kumimoji="0" lang="en-US">
                <a:latin typeface="Arial" panose="020B0604020202020204" pitchFamily="34" charset="0"/>
                <a:ea typeface="ＭＳ Ｐゴシック" charset="0"/>
                <a:cs typeface="Arial" panose="020B0604020202020204" pitchFamily="34" charset="0"/>
              </a:rPr>
              <a:t>W rrly rd nglsh wtht vwls</a:t>
            </a:r>
            <a:br>
              <a:rPr kumimoji="0" lang="en-US">
                <a:latin typeface="Arial" panose="020B0604020202020204" pitchFamily="34" charset="0"/>
                <a:ea typeface="ＭＳ Ｐゴシック" charset="0"/>
                <a:cs typeface="Arial" panose="020B0604020202020204" pitchFamily="34" charset="0"/>
              </a:rPr>
            </a:br>
            <a:r>
              <a:rPr kumimoji="0" lang="en-US">
                <a:latin typeface="Arial" panose="020B0604020202020204" pitchFamily="34" charset="0"/>
                <a:ea typeface="ＭＳ Ｐゴシック" charset="0"/>
                <a:cs typeface="Arial" panose="020B0604020202020204" pitchFamily="34" charset="0"/>
              </a:rPr>
              <a:t>bt t s pssbl wth prctc.  t</a:t>
            </a:r>
            <a:r>
              <a:rPr kumimoji="0" lang="fr-FR" altLang="ja-JP">
                <a:latin typeface="Arial" panose="020B0604020202020204" pitchFamily="34" charset="0"/>
                <a:ea typeface="ＭＳ Ｐゴシック" charset="0"/>
                <a:cs typeface="Arial" panose="020B0604020202020204" pitchFamily="34" charset="0"/>
              </a:rPr>
              <a:t>'</a:t>
            </a:r>
            <a:r>
              <a:rPr kumimoji="0" lang="en-US">
                <a:latin typeface="Arial" panose="020B0604020202020204" pitchFamily="34" charset="0"/>
                <a:ea typeface="ＭＳ Ｐゴシック" charset="0"/>
                <a:cs typeface="Arial" panose="020B0604020202020204" pitchFamily="34" charset="0"/>
              </a:rPr>
              <a:t>s vn fn!</a:t>
            </a:r>
          </a:p>
        </p:txBody>
      </p:sp>
      <p:sp>
        <p:nvSpPr>
          <p:cNvPr id="453636" name="Rectangle 1028"/>
          <p:cNvSpPr>
            <a:spLocks noChangeArrowheads="1"/>
          </p:cNvSpPr>
          <p:nvPr/>
        </p:nvSpPr>
        <p:spPr bwMode="auto">
          <a:xfrm>
            <a:off x="152400" y="4114800"/>
            <a:ext cx="89916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We rarely read English without vowels</a:t>
            </a:r>
            <a:b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br>
            <a: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but it is possible with practice.  It</a:t>
            </a:r>
            <a:r>
              <a:rPr kumimoji="0" lang="fr-FR" altLang="ja-JP"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a:t>
            </a:r>
            <a:r>
              <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s even fun!</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rPr>
              <a:t>نادراً ما نقرأ الإنجليزية بدون حروف العلة ولكن ذلك ممكن مع الممارسة حتى أنها مسلية</a:t>
            </a:r>
            <a:endParaRPr kumimoji="0" lang="en-US" sz="3200" b="0" i="0" u="none" strike="noStrike" kern="1200" cap="none" spc="0" normalizeH="0" baseline="0" noProof="0" dirty="0">
              <a:ln>
                <a:noFill/>
              </a:ln>
              <a:solidFill>
                <a:srgbClr val="33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355624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53635">
                                            <p:txEl>
                                              <p:pRg st="0" end="0"/>
                                            </p:txEl>
                                          </p:spTgt>
                                        </p:tgtEl>
                                        <p:attrNameLst>
                                          <p:attrName>style.visibility</p:attrName>
                                        </p:attrNameLst>
                                      </p:cBhvr>
                                      <p:to>
                                        <p:strVal val="visible"/>
                                      </p:to>
                                    </p:set>
                                    <p:animEffect transition="in" filter="wipe(up)">
                                      <p:cBhvr>
                                        <p:cTn id="7" dur="500"/>
                                        <p:tgtEl>
                                          <p:spTgt spid="4536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53636"/>
                                        </p:tgtEl>
                                        <p:attrNameLst>
                                          <p:attrName>style.visibility</p:attrName>
                                        </p:attrNameLst>
                                      </p:cBhvr>
                                      <p:to>
                                        <p:strVal val="visible"/>
                                      </p:to>
                                    </p:set>
                                    <p:animEffect transition="in" filter="wipe(up)">
                                      <p:cBhvr>
                                        <p:cTn id="12" dur="500"/>
                                        <p:tgtEl>
                                          <p:spTgt spid="453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35" grpId="0" build="p"/>
      <p:bldP spid="453636"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Screen Shot 2017-10-09 at 2.55.28 PM.png">
            <a:extLst>
              <a:ext uri="{FF2B5EF4-FFF2-40B4-BE49-F238E27FC236}">
                <a16:creationId xmlns:a16="http://schemas.microsoft.com/office/drawing/2014/main" id="{70EF96C6-2F85-A848-9D8E-988BD3C2FAB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540" y="2640033"/>
            <a:ext cx="6750322" cy="885474"/>
          </a:xfrm>
          <a:prstGeom prst="rect">
            <a:avLst/>
          </a:prstGeom>
        </p:spPr>
      </p:pic>
      <p:pic>
        <p:nvPicPr>
          <p:cNvPr id="61441" name="Picture 2" descr="ishscrl"/>
          <p:cNvPicPr>
            <a:picLocks noChangeAspect="1" noChangeArrowheads="1"/>
          </p:cNvPicPr>
          <p:nvPr/>
        </p:nvPicPr>
        <p:blipFill>
          <a:blip r:embed="rId4" cstate="print">
            <a:lum bright="-24000" contrast="18000"/>
            <a:extLst>
              <a:ext uri="{28A0092B-C50C-407E-A947-70E740481C1C}">
                <a14:useLocalDpi xmlns:a14="http://schemas.microsoft.com/office/drawing/2010/main" val="0"/>
              </a:ext>
            </a:extLst>
          </a:blip>
          <a:srcRect/>
          <a:stretch>
            <a:fillRect/>
          </a:stretch>
        </p:blipFill>
        <p:spPr bwMode="auto">
          <a:xfrm>
            <a:off x="762000" y="0"/>
            <a:ext cx="2514600" cy="1568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2115" name="Rectangle 3"/>
          <p:cNvSpPr>
            <a:spLocks noGrp="1" noChangeArrowheads="1"/>
          </p:cNvSpPr>
          <p:nvPr>
            <p:ph type="title"/>
          </p:nvPr>
        </p:nvSpPr>
        <p:spPr>
          <a:xfrm>
            <a:off x="0" y="0"/>
            <a:ext cx="9144000" cy="1143000"/>
          </a:xfrm>
        </p:spPr>
        <p:txBody>
          <a:bodyPr/>
          <a:lstStyle/>
          <a:p>
            <a:pPr eaLnBrk="1" hangingPunct="1"/>
            <a:r>
              <a:rPr lang="ar-JO" altLang="zh-CN" sz="4000" dirty="0">
                <a:latin typeface="Arial" panose="020B0604020202020204" pitchFamily="34" charset="0"/>
                <a:ea typeface="SimSun" pitchFamily="2" charset="-122"/>
                <a:cs typeface="Arial" panose="020B0604020202020204" pitchFamily="34" charset="0"/>
              </a:rPr>
              <a:t>1. العبرية : النص المازوري</a:t>
            </a:r>
            <a:endParaRPr lang="en-US" altLang="en-US" sz="4000" dirty="0">
              <a:latin typeface="Arial" panose="020B0604020202020204" pitchFamily="34" charset="0"/>
              <a:cs typeface="Arial" panose="020B0604020202020204" pitchFamily="34" charset="0"/>
            </a:endParaRPr>
          </a:p>
        </p:txBody>
      </p:sp>
      <p:pic>
        <p:nvPicPr>
          <p:cNvPr id="61443" name="Picture 6" descr="jewish boys at the house of the book"/>
          <p:cNvPicPr>
            <a:picLocks noChangeAspect="1" noChangeArrowheads="1"/>
          </p:cNvPicPr>
          <p:nvPr/>
        </p:nvPicPr>
        <p:blipFill>
          <a:blip r:embed="rId5" cstate="screen">
            <a:lum bright="-6000"/>
            <a:extLst>
              <a:ext uri="{28A0092B-C50C-407E-A947-70E740481C1C}">
                <a14:useLocalDpi xmlns:a14="http://schemas.microsoft.com/office/drawing/2010/main" val="0"/>
              </a:ext>
            </a:extLst>
          </a:blip>
          <a:srcRect/>
          <a:stretch>
            <a:fillRect/>
          </a:stretch>
        </p:blipFill>
        <p:spPr bwMode="auto">
          <a:xfrm>
            <a:off x="6773863" y="2590800"/>
            <a:ext cx="2370137"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2120" name="Text Box 8"/>
          <p:cNvSpPr txBox="1">
            <a:spLocks noChangeArrowheads="1"/>
          </p:cNvSpPr>
          <p:nvPr/>
        </p:nvSpPr>
        <p:spPr bwMode="auto">
          <a:xfrm>
            <a:off x="53945" y="3431322"/>
            <a:ext cx="6670675"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mihole</a:t>
            </a:r>
            <a:r>
              <a:rPr kumimoji="0" lang="en-US" alt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arab</a:t>
            </a:r>
            <a:r>
              <a:rPr kumimoji="0" lang="en-US" alt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8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htihsereB</a:t>
            </a:r>
            <a:r>
              <a:rPr kumimoji="0" lang="en-US" altLang="en-US" sz="4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602122" name="Text Box 10"/>
          <p:cNvSpPr txBox="1">
            <a:spLocks noChangeArrowheads="1"/>
          </p:cNvSpPr>
          <p:nvPr/>
        </p:nvSpPr>
        <p:spPr bwMode="auto">
          <a:xfrm>
            <a:off x="23541" y="4243735"/>
            <a:ext cx="6750322"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altLang="en-US" sz="44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Bereshith</a:t>
            </a:r>
            <a:r>
              <a:rPr kumimoji="0" lang="en-US" altLang="en-US"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4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bara</a:t>
            </a:r>
            <a:r>
              <a:rPr kumimoji="0" lang="en-US" altLang="en-US"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en-US" altLang="en-US" sz="44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elohim</a:t>
            </a:r>
            <a:r>
              <a:rPr kumimoji="0" lang="en-US" altLang="en-US" sz="4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p:txBody>
      </p:sp>
      <p:sp>
        <p:nvSpPr>
          <p:cNvPr id="602123" name="Text Box 11"/>
          <p:cNvSpPr txBox="1">
            <a:spLocks noChangeArrowheads="1"/>
          </p:cNvSpPr>
          <p:nvPr/>
        </p:nvSpPr>
        <p:spPr bwMode="auto">
          <a:xfrm>
            <a:off x="23540" y="5025370"/>
            <a:ext cx="6920185"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defTabSz="914400" rtl="1"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In the beginning God created </a:t>
            </a:r>
          </a:p>
        </p:txBody>
      </p:sp>
      <p:sp>
        <p:nvSpPr>
          <p:cNvPr id="61449" name="Text Box 14"/>
          <p:cNvSpPr txBox="1">
            <a:spLocks noChangeArrowheads="1"/>
          </p:cNvSpPr>
          <p:nvPr/>
        </p:nvSpPr>
        <p:spPr bwMode="auto">
          <a:xfrm>
            <a:off x="8374063"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193</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2129" name="Rectangle 17"/>
          <p:cNvSpPr>
            <a:spLocks noChangeArrowheads="1"/>
          </p:cNvSpPr>
          <p:nvPr/>
        </p:nvSpPr>
        <p:spPr bwMode="auto">
          <a:xfrm>
            <a:off x="0" y="1752600"/>
            <a:ext cx="4953000" cy="10668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نص غير مشكل</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742950" marR="0" lvl="1" indent="-285750" algn="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1500 ق.م – 800 م</a:t>
            </a: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61451" name="WordArt 16"/>
          <p:cNvSpPr>
            <a:spLocks noChangeArrowheads="1" noChangeShapeType="1"/>
          </p:cNvSpPr>
          <p:nvPr/>
        </p:nvSpPr>
        <p:spPr bwMode="auto">
          <a:xfrm>
            <a:off x="3124200" y="609600"/>
            <a:ext cx="3459163" cy="1751013"/>
          </a:xfrm>
          <a:prstGeom prst="rect">
            <a:avLst/>
          </a:prstGeom>
        </p:spPr>
        <p:txBody>
          <a:bodyPr wrap="none"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rPr>
              <a:t>القانون العبري</a:t>
            </a:r>
            <a:endParaRPr kumimoji="0" lang="en-GB" sz="3600" b="0" i="0" u="none" strike="noStrike" kern="10" cap="none" spc="0" normalizeH="0" baseline="0" noProof="0" dirty="0">
              <a:ln w="9525">
                <a:solidFill>
                  <a:srgbClr val="000000"/>
                </a:solidFill>
                <a:round/>
                <a:headEnd/>
                <a:tailEnd/>
              </a:ln>
              <a:gradFill rotWithShape="1">
                <a:gsLst>
                  <a:gs pos="0">
                    <a:srgbClr val="FFE701"/>
                  </a:gs>
                  <a:gs pos="100000">
                    <a:srgbClr val="FE3E02"/>
                  </a:gs>
                </a:gsLst>
                <a:lin ang="5400000" scaled="1"/>
              </a:gradFill>
              <a:effectLst>
                <a:outerShdw dist="35921" dir="2700000" algn="ctr" rotWithShape="0">
                  <a:srgbClr val="808080">
                    <a:alpha val="74997"/>
                  </a:srgbClr>
                </a:outerShdw>
              </a:effectLst>
              <a:uLnTx/>
              <a:uFillTx/>
              <a:latin typeface="Arial" panose="020B0604020202020204" pitchFamily="34" charset="0"/>
              <a:ea typeface="MS PGothic" pitchFamily="34" charset="-128"/>
              <a:cs typeface="Arial" panose="020B0604020202020204" pitchFamily="34" charset="0"/>
            </a:endParaRPr>
          </a:p>
        </p:txBody>
      </p:sp>
      <p:sp>
        <p:nvSpPr>
          <p:cNvPr id="602130" name="Rectangle 18"/>
          <p:cNvSpPr>
            <a:spLocks noChangeArrowheads="1"/>
          </p:cNvSpPr>
          <p:nvPr/>
        </p:nvSpPr>
        <p:spPr bwMode="auto">
          <a:xfrm>
            <a:off x="4191000" y="1752600"/>
            <a:ext cx="4953000" cy="10668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نص مشكل من قبل المازوريين</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742950" marR="0" lvl="1" indent="-285750" algn="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altLang="en-US" sz="2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800 م - الآن</a:t>
            </a:r>
            <a:r>
              <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pic>
        <p:nvPicPr>
          <p:cNvPr id="3" name="Picture 2">
            <a:extLst>
              <a:ext uri="{FF2B5EF4-FFF2-40B4-BE49-F238E27FC236}">
                <a16:creationId xmlns:a16="http://schemas.microsoft.com/office/drawing/2014/main" id="{01C11ECE-3312-274A-977A-C23D0260A06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3945" y="5926211"/>
            <a:ext cx="6547867" cy="644378"/>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02120"/>
                                        </p:tgtEl>
                                        <p:attrNameLst>
                                          <p:attrName>style.visibility</p:attrName>
                                        </p:attrNameLst>
                                      </p:cBhvr>
                                      <p:to>
                                        <p:strVal val="visible"/>
                                      </p:to>
                                    </p:set>
                                    <p:animEffect transition="in" filter="wipe(right)">
                                      <p:cBhvr>
                                        <p:cTn id="7" dur="3000"/>
                                        <p:tgtEl>
                                          <p:spTgt spid="6021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02122"/>
                                        </p:tgtEl>
                                        <p:attrNameLst>
                                          <p:attrName>style.visibility</p:attrName>
                                        </p:attrNameLst>
                                      </p:cBhvr>
                                      <p:to>
                                        <p:strVal val="visible"/>
                                      </p:to>
                                    </p:set>
                                    <p:animEffect transition="in" filter="dissolve">
                                      <p:cBhvr>
                                        <p:cTn id="12" dur="500"/>
                                        <p:tgtEl>
                                          <p:spTgt spid="60212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2123"/>
                                        </p:tgtEl>
                                        <p:attrNameLst>
                                          <p:attrName>style.visibility</p:attrName>
                                        </p:attrNameLst>
                                      </p:cBhvr>
                                      <p:to>
                                        <p:strVal val="visible"/>
                                      </p:to>
                                    </p:set>
                                    <p:animEffect transition="in" filter="dissolve">
                                      <p:cBhvr>
                                        <p:cTn id="17" dur="500"/>
                                        <p:tgtEl>
                                          <p:spTgt spid="60212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right)">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02129">
                                            <p:txEl>
                                              <p:pRg st="0" end="0"/>
                                            </p:txEl>
                                          </p:spTgt>
                                        </p:tgtEl>
                                        <p:attrNameLst>
                                          <p:attrName>style.visibility</p:attrName>
                                        </p:attrNameLst>
                                      </p:cBhvr>
                                      <p:to>
                                        <p:strVal val="visible"/>
                                      </p:to>
                                    </p:set>
                                    <p:animEffect transition="in" filter="dissolve">
                                      <p:cBhvr>
                                        <p:cTn id="27" dur="500"/>
                                        <p:tgtEl>
                                          <p:spTgt spid="602129">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02129">
                                            <p:txEl>
                                              <p:pRg st="1" end="1"/>
                                            </p:txEl>
                                          </p:spTgt>
                                        </p:tgtEl>
                                        <p:attrNameLst>
                                          <p:attrName>style.visibility</p:attrName>
                                        </p:attrNameLst>
                                      </p:cBhvr>
                                      <p:to>
                                        <p:strVal val="visible"/>
                                      </p:to>
                                    </p:set>
                                    <p:animEffect transition="in" filter="dissolve">
                                      <p:cBhvr>
                                        <p:cTn id="30" dur="500"/>
                                        <p:tgtEl>
                                          <p:spTgt spid="602129">
                                            <p:txEl>
                                              <p:pRg st="1" end="1"/>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602130">
                                            <p:txEl>
                                              <p:pRg st="0" end="0"/>
                                            </p:txEl>
                                          </p:spTgt>
                                        </p:tgtEl>
                                        <p:attrNameLst>
                                          <p:attrName>style.visibility</p:attrName>
                                        </p:attrNameLst>
                                      </p:cBhvr>
                                      <p:to>
                                        <p:strVal val="visible"/>
                                      </p:to>
                                    </p:set>
                                    <p:animEffect transition="in" filter="dissolve">
                                      <p:cBhvr>
                                        <p:cTn id="35" dur="500"/>
                                        <p:tgtEl>
                                          <p:spTgt spid="602130">
                                            <p:txEl>
                                              <p:pRg st="0" end="0"/>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602130">
                                            <p:txEl>
                                              <p:pRg st="1" end="1"/>
                                            </p:txEl>
                                          </p:spTgt>
                                        </p:tgtEl>
                                        <p:attrNameLst>
                                          <p:attrName>style.visibility</p:attrName>
                                        </p:attrNameLst>
                                      </p:cBhvr>
                                      <p:to>
                                        <p:strVal val="visible"/>
                                      </p:to>
                                    </p:set>
                                    <p:animEffect transition="in" filter="dissolve">
                                      <p:cBhvr>
                                        <p:cTn id="38" dur="500"/>
                                        <p:tgtEl>
                                          <p:spTgt spid="602130">
                                            <p:txEl>
                                              <p:pRg st="1" end="1"/>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3" presetClass="entr" presetSubtype="10" fill="hold"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blinds(horizontal)">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2120" grpId="0"/>
      <p:bldP spid="602122" grpId="0"/>
      <p:bldP spid="602123" grpId="0"/>
      <p:bldP spid="602129" grpId="0" build="p"/>
      <p:bldP spid="602130" grpId="0" build="p"/>
    </p:bldLst>
  </p:timing>
</p:sld>
</file>

<file path=ppt/slides/slide16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24257" name="Picture 6" descr="columns"/>
          <p:cNvPicPr>
            <a:picLocks noChangeAspect="1" noChangeArrowheads="1"/>
          </p:cNvPicPr>
          <p:nvPr/>
        </p:nvPicPr>
        <p:blipFill>
          <a:blip r:embed="rId3" cstate="print">
            <a:lum bright="-18000"/>
            <a:extLst>
              <a:ext uri="{28A0092B-C50C-407E-A947-70E740481C1C}">
                <a14:useLocalDpi xmlns:a14="http://schemas.microsoft.com/office/drawing/2010/main"/>
              </a:ext>
            </a:extLst>
          </a:blip>
          <a:srcRect/>
          <a:stretch>
            <a:fillRect/>
          </a:stretch>
        </p:blipFill>
        <p:spPr bwMode="auto">
          <a:xfrm>
            <a:off x="3744913" y="0"/>
            <a:ext cx="53990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4258" name="Picture 4" descr="redseamap"/>
          <p:cNvPicPr>
            <a:picLocks noChangeAspect="1" noChangeArrowheads="1"/>
          </p:cNvPicPr>
          <p:nvPr/>
        </p:nvPicPr>
        <p:blipFill>
          <a:blip r:embed="rId4" cstate="print">
            <a:lum bright="-18000"/>
            <a:extLst>
              <a:ext uri="{28A0092B-C50C-407E-A947-70E740481C1C}">
                <a14:useLocalDpi xmlns:a14="http://schemas.microsoft.com/office/drawing/2010/main"/>
              </a:ext>
            </a:extLst>
          </a:blip>
          <a:srcRect/>
          <a:stretch>
            <a:fillRect/>
          </a:stretch>
        </p:blipFill>
        <p:spPr bwMode="auto">
          <a:xfrm>
            <a:off x="0" y="0"/>
            <a:ext cx="43640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0" name="Rectangle 2"/>
          <p:cNvSpPr>
            <a:spLocks noGrp="1" noChangeArrowheads="1"/>
          </p:cNvSpPr>
          <p:nvPr>
            <p:ph type="title"/>
          </p:nvPr>
        </p:nvSpPr>
        <p:spPr>
          <a:xfrm>
            <a:off x="4495800" y="228600"/>
            <a:ext cx="4724400" cy="2362200"/>
          </a:xfrm>
        </p:spPr>
        <p:txBody>
          <a:bodyPr/>
          <a:lstStyle/>
          <a:p>
            <a:pPr eaLnBrk="1" hangingPunct="1">
              <a:defRPr/>
            </a:pPr>
            <a:r>
              <a:rPr lang="ar-JO" altLang="zh-CN" dirty="0">
                <a:latin typeface="Arial" panose="020B0604020202020204" pitchFamily="34" charset="0"/>
                <a:ea typeface="SimSun" charset="0"/>
                <a:cs typeface="Arial" panose="020B0604020202020204" pitchFamily="34" charset="0"/>
              </a:rPr>
              <a:t>2. اليونانية : السبعينية</a:t>
            </a:r>
            <a:endParaRPr lang="en-US" dirty="0">
              <a:latin typeface="Arial" panose="020B0604020202020204" pitchFamily="34" charset="0"/>
              <a:ea typeface="ＭＳ Ｐゴシック" charset="0"/>
              <a:cs typeface="Arial" panose="020B0604020202020204" pitchFamily="34" charset="0"/>
            </a:endParaRPr>
          </a:p>
        </p:txBody>
      </p:sp>
      <p:sp>
        <p:nvSpPr>
          <p:cNvPr id="17411" name="Rectangle 3"/>
          <p:cNvSpPr>
            <a:spLocks noGrp="1" noChangeArrowheads="1"/>
          </p:cNvSpPr>
          <p:nvPr>
            <p:ph type="body" idx="1"/>
          </p:nvPr>
        </p:nvSpPr>
        <p:spPr>
          <a:xfrm>
            <a:off x="0" y="1600200"/>
            <a:ext cx="4572000" cy="2133600"/>
          </a:xfrm>
          <a:gradFill rotWithShape="1">
            <a:gsLst>
              <a:gs pos="0">
                <a:schemeClr val="accent2">
                  <a:gamma/>
                  <a:shade val="46275"/>
                  <a:invGamma/>
                </a:schemeClr>
              </a:gs>
              <a:gs pos="100000">
                <a:schemeClr val="accent2"/>
              </a:gs>
            </a:gsLst>
            <a:lin ang="5400000" scaled="1"/>
          </a:gradFill>
        </p:spPr>
        <p:txBody>
          <a:bodyPr/>
          <a:lstStyle/>
          <a:p>
            <a:pPr eaLnBrk="1" hangingPunct="1">
              <a:buNone/>
              <a:defRPr/>
            </a:pPr>
            <a:r>
              <a:rPr lang="ar-JO" dirty="0">
                <a:latin typeface="Arial" panose="020B0604020202020204" pitchFamily="34" charset="0"/>
                <a:ea typeface="ＭＳ Ｐゴシック" charset="0"/>
                <a:cs typeface="Arial" panose="020B0604020202020204" pitchFamily="34" charset="0"/>
              </a:rPr>
              <a:t>تم ترجمة نص العهد القديم العبري إلى اليونانية في الإسكندرية حوالي سنة 250 ق.م</a:t>
            </a:r>
            <a:endParaRPr lang="en-US" dirty="0">
              <a:latin typeface="Arial" panose="020B0604020202020204" pitchFamily="34" charset="0"/>
              <a:ea typeface="ＭＳ Ｐゴシック" charset="0"/>
              <a:cs typeface="Arial" panose="020B0604020202020204" pitchFamily="34" charset="0"/>
            </a:endParaRPr>
          </a:p>
        </p:txBody>
      </p:sp>
      <p:sp>
        <p:nvSpPr>
          <p:cNvPr id="17417" name="AutoShape 9"/>
          <p:cNvSpPr>
            <a:spLocks noChangeArrowheads="1"/>
          </p:cNvSpPr>
          <p:nvPr/>
        </p:nvSpPr>
        <p:spPr bwMode="auto">
          <a:xfrm>
            <a:off x="3352800" y="5181600"/>
            <a:ext cx="990600" cy="533400"/>
          </a:xfrm>
          <a:prstGeom prst="downArrow">
            <a:avLst>
              <a:gd name="adj1" fmla="val 50000"/>
              <a:gd name="adj2" fmla="val 25000"/>
            </a:avLst>
          </a:prstGeom>
          <a:gradFill rotWithShape="1">
            <a:gsLst>
              <a:gs pos="0">
                <a:srgbClr val="FF0000"/>
              </a:gs>
              <a:gs pos="100000">
                <a:srgbClr val="760000"/>
              </a:gs>
            </a:gsLst>
            <a:lin ang="5400000" scaled="1"/>
          </a:gradFill>
          <a:ln w="9525">
            <a:solidFill>
              <a:schemeClr val="tx1"/>
            </a:solidFill>
            <a:miter lim="800000"/>
            <a:headEnd/>
            <a:tailEnd/>
          </a:ln>
        </p:spPr>
        <p:txBody>
          <a:bodyPr vert="eaVert"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pic>
        <p:nvPicPr>
          <p:cNvPr id="17419" name="Picture 11" descr="j0280909"/>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0" y="457200"/>
            <a:ext cx="11128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420" name="Picture 12" descr="j0287409"/>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1828800" y="0"/>
            <a:ext cx="1368425"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22" name="AutoShape 14"/>
          <p:cNvSpPr>
            <a:spLocks noChangeArrowheads="1"/>
          </p:cNvSpPr>
          <p:nvPr/>
        </p:nvSpPr>
        <p:spPr bwMode="auto">
          <a:xfrm rot="-877253" flipH="1" flipV="1">
            <a:off x="1066800" y="762000"/>
            <a:ext cx="990600" cy="304800"/>
          </a:xfrm>
          <a:prstGeom prst="curvedDownArrow">
            <a:avLst>
              <a:gd name="adj1" fmla="val 65000"/>
              <a:gd name="adj2" fmla="val 130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4268" name="Text Box 15"/>
          <p:cNvSpPr txBox="1">
            <a:spLocks noChangeArrowheads="1"/>
          </p:cNvSpPr>
          <p:nvPr/>
        </p:nvSpPr>
        <p:spPr bwMode="auto">
          <a:xfrm>
            <a:off x="8535988"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4" name="Picture 13" descr="Screen Shot 2017-10-09 at 2.55.28 PM.png"/>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11560" y="4149080"/>
            <a:ext cx="6768752" cy="960603"/>
          </a:xfrm>
          <a:prstGeom prst="rect">
            <a:avLst/>
          </a:prstGeom>
        </p:spPr>
      </p:pic>
      <p:pic>
        <p:nvPicPr>
          <p:cNvPr id="15" name="Picture 14" descr="Screen Shot 2017-10-09 at 3.04.33 PM.png"/>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3528" y="5733256"/>
            <a:ext cx="7668344" cy="932769"/>
          </a:xfrm>
          <a:prstGeom prst="rect">
            <a:avLst/>
          </a:prstGeom>
        </p:spPr>
      </p:pic>
      <p:pic>
        <p:nvPicPr>
          <p:cNvPr id="224266" name="Picture 13" descr="j0335474"/>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7327900" y="3886200"/>
            <a:ext cx="1816100" cy="1665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339978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17411">
                                            <p:bg/>
                                          </p:spTgt>
                                        </p:tgtEl>
                                        <p:attrNameLst>
                                          <p:attrName>style.visibility</p:attrName>
                                        </p:attrNameLst>
                                      </p:cBhvr>
                                      <p:to>
                                        <p:strVal val="visible"/>
                                      </p:to>
                                    </p:set>
                                    <p:anim calcmode="lin" valueType="num">
                                      <p:cBhvr>
                                        <p:cTn id="7" dur="1000" fill="hold"/>
                                        <p:tgtEl>
                                          <p:spTgt spid="17411">
                                            <p:bg/>
                                          </p:spTgt>
                                        </p:tgtEl>
                                        <p:attrNameLst>
                                          <p:attrName>ppt_w</p:attrName>
                                        </p:attrNameLst>
                                      </p:cBhvr>
                                      <p:tavLst>
                                        <p:tav tm="0">
                                          <p:val>
                                            <p:fltVal val="0"/>
                                          </p:val>
                                        </p:tav>
                                        <p:tav tm="100000">
                                          <p:val>
                                            <p:strVal val="#ppt_w"/>
                                          </p:val>
                                        </p:tav>
                                      </p:tavLst>
                                    </p:anim>
                                    <p:anim calcmode="lin" valueType="num">
                                      <p:cBhvr>
                                        <p:cTn id="8" dur="1000" fill="hold"/>
                                        <p:tgtEl>
                                          <p:spTgt spid="17411">
                                            <p:bg/>
                                          </p:spTgt>
                                        </p:tgtEl>
                                        <p:attrNameLst>
                                          <p:attrName>ppt_h</p:attrName>
                                        </p:attrNameLst>
                                      </p:cBhvr>
                                      <p:tavLst>
                                        <p:tav tm="0">
                                          <p:val>
                                            <p:fltVal val="0"/>
                                          </p:val>
                                        </p:tav>
                                        <p:tav tm="100000">
                                          <p:val>
                                            <p:strVal val="#ppt_h"/>
                                          </p:val>
                                        </p:tav>
                                      </p:tavLst>
                                    </p:anim>
                                    <p:anim calcmode="lin" valueType="num">
                                      <p:cBhvr>
                                        <p:cTn id="9" dur="1000" fill="hold"/>
                                        <p:tgtEl>
                                          <p:spTgt spid="17411">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7411">
                                            <p:bg/>
                                          </p:spTgt>
                                        </p:tgtEl>
                                        <p:attrNameLst>
                                          <p:attrName>ppt_y</p:attrName>
                                        </p:attrNameLst>
                                      </p:cBhvr>
                                      <p:tavLst>
                                        <p:tav tm="0" fmla="#ppt_y+(sin(-2*pi*(1-$))*-#ppt_x+cos(-2*pi*(1-$))*(1-#ppt_y))*(1-$)">
                                          <p:val>
                                            <p:fltVal val="0"/>
                                          </p:val>
                                        </p:tav>
                                        <p:tav tm="100000">
                                          <p:val>
                                            <p:fltVal val="1"/>
                                          </p:val>
                                        </p:tav>
                                      </p:tavLst>
                                    </p:anim>
                                  </p:childTnLst>
                                </p:cTn>
                              </p:par>
                            </p:childTnLst>
                          </p:cTn>
                        </p:par>
                        <p:par>
                          <p:cTn id="11" fill="hold">
                            <p:stCondLst>
                              <p:cond delay="1000"/>
                            </p:stCondLst>
                            <p:childTnLst>
                              <p:par>
                                <p:cTn id="12" presetID="15" presetClass="entr" presetSubtype="0" fill="hold" grpId="0" nodeType="afterEffect">
                                  <p:stCondLst>
                                    <p:cond delay="0"/>
                                  </p:stCondLst>
                                  <p:childTnLst>
                                    <p:set>
                                      <p:cBhvr>
                                        <p:cTn id="13" dur="1" fill="hold">
                                          <p:stCondLst>
                                            <p:cond delay="0"/>
                                          </p:stCondLst>
                                        </p:cTn>
                                        <p:tgtEl>
                                          <p:spTgt spid="17411">
                                            <p:txEl>
                                              <p:pRg st="0" end="0"/>
                                            </p:txEl>
                                          </p:spTgt>
                                        </p:tgtEl>
                                        <p:attrNameLst>
                                          <p:attrName>style.visibility</p:attrName>
                                        </p:attrNameLst>
                                      </p:cBhvr>
                                      <p:to>
                                        <p:strVal val="visible"/>
                                      </p:to>
                                    </p:set>
                                    <p:anim calcmode="lin" valueType="num">
                                      <p:cBhvr>
                                        <p:cTn id="14" dur="1000" fill="hold"/>
                                        <p:tgtEl>
                                          <p:spTgt spid="17411">
                                            <p:txEl>
                                              <p:pRg st="0" end="0"/>
                                            </p:txEl>
                                          </p:spTgt>
                                        </p:tgtEl>
                                        <p:attrNameLst>
                                          <p:attrName>ppt_w</p:attrName>
                                        </p:attrNameLst>
                                      </p:cBhvr>
                                      <p:tavLst>
                                        <p:tav tm="0">
                                          <p:val>
                                            <p:fltVal val="0"/>
                                          </p:val>
                                        </p:tav>
                                        <p:tav tm="100000">
                                          <p:val>
                                            <p:strVal val="#ppt_w"/>
                                          </p:val>
                                        </p:tav>
                                      </p:tavLst>
                                    </p:anim>
                                    <p:anim calcmode="lin" valueType="num">
                                      <p:cBhvr>
                                        <p:cTn id="15" dur="1000" fill="hold"/>
                                        <p:tgtEl>
                                          <p:spTgt spid="17411">
                                            <p:txEl>
                                              <p:pRg st="0" end="0"/>
                                            </p:txEl>
                                          </p:spTgt>
                                        </p:tgtEl>
                                        <p:attrNameLst>
                                          <p:attrName>ppt_h</p:attrName>
                                        </p:attrNameLst>
                                      </p:cBhvr>
                                      <p:tavLst>
                                        <p:tav tm="0">
                                          <p:val>
                                            <p:fltVal val="0"/>
                                          </p:val>
                                        </p:tav>
                                        <p:tav tm="100000">
                                          <p:val>
                                            <p:strVal val="#ppt_h"/>
                                          </p:val>
                                        </p:tav>
                                      </p:tavLst>
                                    </p:anim>
                                    <p:anim calcmode="lin" valueType="num">
                                      <p:cBhvr>
                                        <p:cTn id="16" dur="1000" fill="hold"/>
                                        <p:tgtEl>
                                          <p:spTgt spid="17411">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17411">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nodeType="clickEffect">
                                  <p:stCondLst>
                                    <p:cond delay="0"/>
                                  </p:stCondLst>
                                  <p:childTnLst>
                                    <p:set>
                                      <p:cBhvr>
                                        <p:cTn id="26" dur="1" fill="hold">
                                          <p:stCondLst>
                                            <p:cond delay="0"/>
                                          </p:stCondLst>
                                        </p:cTn>
                                        <p:tgtEl>
                                          <p:spTgt spid="17420"/>
                                        </p:tgtEl>
                                        <p:attrNameLst>
                                          <p:attrName>style.visibility</p:attrName>
                                        </p:attrNameLst>
                                      </p:cBhvr>
                                      <p:to>
                                        <p:strVal val="visible"/>
                                      </p:to>
                                    </p:set>
                                    <p:anim calcmode="lin" valueType="num">
                                      <p:cBhvr>
                                        <p:cTn id="27" dur="1000" fill="hold"/>
                                        <p:tgtEl>
                                          <p:spTgt spid="17420"/>
                                        </p:tgtEl>
                                        <p:attrNameLst>
                                          <p:attrName>ppt_w</p:attrName>
                                        </p:attrNameLst>
                                      </p:cBhvr>
                                      <p:tavLst>
                                        <p:tav tm="0">
                                          <p:val>
                                            <p:fltVal val="0"/>
                                          </p:val>
                                        </p:tav>
                                        <p:tav tm="100000">
                                          <p:val>
                                            <p:strVal val="#ppt_w"/>
                                          </p:val>
                                        </p:tav>
                                      </p:tavLst>
                                    </p:anim>
                                    <p:anim calcmode="lin" valueType="num">
                                      <p:cBhvr>
                                        <p:cTn id="28" dur="1000" fill="hold"/>
                                        <p:tgtEl>
                                          <p:spTgt spid="17420"/>
                                        </p:tgtEl>
                                        <p:attrNameLst>
                                          <p:attrName>ppt_h</p:attrName>
                                        </p:attrNameLst>
                                      </p:cBhvr>
                                      <p:tavLst>
                                        <p:tav tm="0">
                                          <p:val>
                                            <p:fltVal val="0"/>
                                          </p:val>
                                        </p:tav>
                                        <p:tav tm="100000">
                                          <p:val>
                                            <p:strVal val="#ppt_h"/>
                                          </p:val>
                                        </p:tav>
                                      </p:tavLst>
                                    </p:anim>
                                    <p:anim calcmode="lin" valueType="num">
                                      <p:cBhvr>
                                        <p:cTn id="29" dur="1000" fill="hold"/>
                                        <p:tgtEl>
                                          <p:spTgt spid="17420"/>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74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5" presetClass="entr" presetSubtype="0" fill="hold" grpId="0" nodeType="clickEffect">
                                  <p:stCondLst>
                                    <p:cond delay="0"/>
                                  </p:stCondLst>
                                  <p:childTnLst>
                                    <p:set>
                                      <p:cBhvr>
                                        <p:cTn id="34" dur="1" fill="hold">
                                          <p:stCondLst>
                                            <p:cond delay="0"/>
                                          </p:stCondLst>
                                        </p:cTn>
                                        <p:tgtEl>
                                          <p:spTgt spid="17417"/>
                                        </p:tgtEl>
                                        <p:attrNameLst>
                                          <p:attrName>style.visibility</p:attrName>
                                        </p:attrNameLst>
                                      </p:cBhvr>
                                      <p:to>
                                        <p:strVal val="visible"/>
                                      </p:to>
                                    </p:set>
                                    <p:anim calcmode="lin" valueType="num">
                                      <p:cBhvr>
                                        <p:cTn id="35" dur="1000" fill="hold"/>
                                        <p:tgtEl>
                                          <p:spTgt spid="17417"/>
                                        </p:tgtEl>
                                        <p:attrNameLst>
                                          <p:attrName>ppt_w</p:attrName>
                                        </p:attrNameLst>
                                      </p:cBhvr>
                                      <p:tavLst>
                                        <p:tav tm="0">
                                          <p:val>
                                            <p:fltVal val="0"/>
                                          </p:val>
                                        </p:tav>
                                        <p:tav tm="100000">
                                          <p:val>
                                            <p:strVal val="#ppt_w"/>
                                          </p:val>
                                        </p:tav>
                                      </p:tavLst>
                                    </p:anim>
                                    <p:anim calcmode="lin" valueType="num">
                                      <p:cBhvr>
                                        <p:cTn id="36" dur="1000" fill="hold"/>
                                        <p:tgtEl>
                                          <p:spTgt spid="17417"/>
                                        </p:tgtEl>
                                        <p:attrNameLst>
                                          <p:attrName>ppt_h</p:attrName>
                                        </p:attrNameLst>
                                      </p:cBhvr>
                                      <p:tavLst>
                                        <p:tav tm="0">
                                          <p:val>
                                            <p:fltVal val="0"/>
                                          </p:val>
                                        </p:tav>
                                        <p:tav tm="100000">
                                          <p:val>
                                            <p:strVal val="#ppt_h"/>
                                          </p:val>
                                        </p:tav>
                                      </p:tavLst>
                                    </p:anim>
                                    <p:anim calcmode="lin" valueType="num">
                                      <p:cBhvr>
                                        <p:cTn id="37" dur="1000" fill="hold"/>
                                        <p:tgtEl>
                                          <p:spTgt spid="17417"/>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17417"/>
                                        </p:tgtEl>
                                        <p:attrNameLst>
                                          <p:attrName>ppt_y</p:attrName>
                                        </p:attrNameLst>
                                      </p:cBhvr>
                                      <p:tavLst>
                                        <p:tav tm="0" fmla="#ppt_y+(sin(-2*pi*(1-$))*-#ppt_x+cos(-2*pi*(1-$))*(1-#ppt_y))*(1-$)">
                                          <p:val>
                                            <p:fltVal val="0"/>
                                          </p:val>
                                        </p:tav>
                                        <p:tav tm="100000">
                                          <p:val>
                                            <p:fltVal val="1"/>
                                          </p:val>
                                        </p:tav>
                                      </p:tavLst>
                                    </p:anim>
                                  </p:childTnLst>
                                </p:cTn>
                              </p:par>
                            </p:childTnLst>
                          </p:cTn>
                        </p:par>
                        <p:par>
                          <p:cTn id="39" fill="hold">
                            <p:stCondLst>
                              <p:cond delay="1000"/>
                            </p:stCondLst>
                            <p:childTnLst>
                              <p:par>
                                <p:cTn id="40" presetID="15" presetClass="entr" presetSubtype="0" fill="hold" grpId="0" nodeType="afterEffect">
                                  <p:stCondLst>
                                    <p:cond delay="0"/>
                                  </p:stCondLst>
                                  <p:childTnLst>
                                    <p:set>
                                      <p:cBhvr>
                                        <p:cTn id="41" dur="1" fill="hold">
                                          <p:stCondLst>
                                            <p:cond delay="0"/>
                                          </p:stCondLst>
                                        </p:cTn>
                                        <p:tgtEl>
                                          <p:spTgt spid="17422"/>
                                        </p:tgtEl>
                                        <p:attrNameLst>
                                          <p:attrName>style.visibility</p:attrName>
                                        </p:attrNameLst>
                                      </p:cBhvr>
                                      <p:to>
                                        <p:strVal val="visible"/>
                                      </p:to>
                                    </p:set>
                                    <p:anim calcmode="lin" valueType="num">
                                      <p:cBhvr>
                                        <p:cTn id="42" dur="1000" fill="hold"/>
                                        <p:tgtEl>
                                          <p:spTgt spid="17422"/>
                                        </p:tgtEl>
                                        <p:attrNameLst>
                                          <p:attrName>ppt_w</p:attrName>
                                        </p:attrNameLst>
                                      </p:cBhvr>
                                      <p:tavLst>
                                        <p:tav tm="0">
                                          <p:val>
                                            <p:fltVal val="0"/>
                                          </p:val>
                                        </p:tav>
                                        <p:tav tm="100000">
                                          <p:val>
                                            <p:strVal val="#ppt_w"/>
                                          </p:val>
                                        </p:tav>
                                      </p:tavLst>
                                    </p:anim>
                                    <p:anim calcmode="lin" valueType="num">
                                      <p:cBhvr>
                                        <p:cTn id="43" dur="1000" fill="hold"/>
                                        <p:tgtEl>
                                          <p:spTgt spid="17422"/>
                                        </p:tgtEl>
                                        <p:attrNameLst>
                                          <p:attrName>ppt_h</p:attrName>
                                        </p:attrNameLst>
                                      </p:cBhvr>
                                      <p:tavLst>
                                        <p:tav tm="0">
                                          <p:val>
                                            <p:fltVal val="0"/>
                                          </p:val>
                                        </p:tav>
                                        <p:tav tm="100000">
                                          <p:val>
                                            <p:strVal val="#ppt_h"/>
                                          </p:val>
                                        </p:tav>
                                      </p:tavLst>
                                    </p:anim>
                                    <p:anim calcmode="lin" valueType="num">
                                      <p:cBhvr>
                                        <p:cTn id="44" dur="1000" fill="hold"/>
                                        <p:tgtEl>
                                          <p:spTgt spid="17422"/>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1742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p:stCondLst>
                        <p:cond delay="indefinite"/>
                      </p:stCondLst>
                      <p:childTnLst>
                        <p:par>
                          <p:cTn id="47" fill="hold">
                            <p:stCondLst>
                              <p:cond delay="0"/>
                            </p:stCondLst>
                            <p:childTnLst>
                              <p:par>
                                <p:cTn id="48" presetID="15" presetClass="entr" presetSubtype="0" fill="hold" nodeType="clickEffect">
                                  <p:stCondLst>
                                    <p:cond delay="0"/>
                                  </p:stCondLst>
                                  <p:childTnLst>
                                    <p:set>
                                      <p:cBhvr>
                                        <p:cTn id="49" dur="1" fill="hold">
                                          <p:stCondLst>
                                            <p:cond delay="0"/>
                                          </p:stCondLst>
                                        </p:cTn>
                                        <p:tgtEl>
                                          <p:spTgt spid="17419"/>
                                        </p:tgtEl>
                                        <p:attrNameLst>
                                          <p:attrName>style.visibility</p:attrName>
                                        </p:attrNameLst>
                                      </p:cBhvr>
                                      <p:to>
                                        <p:strVal val="visible"/>
                                      </p:to>
                                    </p:set>
                                    <p:anim calcmode="lin" valueType="num">
                                      <p:cBhvr>
                                        <p:cTn id="50" dur="1000" fill="hold"/>
                                        <p:tgtEl>
                                          <p:spTgt spid="17419"/>
                                        </p:tgtEl>
                                        <p:attrNameLst>
                                          <p:attrName>ppt_w</p:attrName>
                                        </p:attrNameLst>
                                      </p:cBhvr>
                                      <p:tavLst>
                                        <p:tav tm="0">
                                          <p:val>
                                            <p:fltVal val="0"/>
                                          </p:val>
                                        </p:tav>
                                        <p:tav tm="100000">
                                          <p:val>
                                            <p:strVal val="#ppt_w"/>
                                          </p:val>
                                        </p:tav>
                                      </p:tavLst>
                                    </p:anim>
                                    <p:anim calcmode="lin" valueType="num">
                                      <p:cBhvr>
                                        <p:cTn id="51" dur="1000" fill="hold"/>
                                        <p:tgtEl>
                                          <p:spTgt spid="17419"/>
                                        </p:tgtEl>
                                        <p:attrNameLst>
                                          <p:attrName>ppt_h</p:attrName>
                                        </p:attrNameLst>
                                      </p:cBhvr>
                                      <p:tavLst>
                                        <p:tav tm="0">
                                          <p:val>
                                            <p:fltVal val="0"/>
                                          </p:val>
                                        </p:tav>
                                        <p:tav tm="100000">
                                          <p:val>
                                            <p:strVal val="#ppt_h"/>
                                          </p:val>
                                        </p:tav>
                                      </p:tavLst>
                                    </p:anim>
                                    <p:anim calcmode="lin" valueType="num">
                                      <p:cBhvr>
                                        <p:cTn id="52" dur="1000" fill="hold"/>
                                        <p:tgtEl>
                                          <p:spTgt spid="17419"/>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174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nodeType="click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dissolv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build="p" animBg="1" autoUpdateAnimBg="0" advAuto="0"/>
      <p:bldP spid="17417" grpId="0" animBg="1"/>
      <p:bldP spid="17422"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algn="ctr">
              <a:defRPr/>
            </a:pPr>
            <a:endParaRPr lang="en-US" sz="1800">
              <a:solidFill>
                <a:srgbClr val="FFFFFF"/>
              </a:solidFill>
              <a:latin typeface="Arial" panose="020B0604020202020204" pitchFamily="34" charset="0"/>
              <a:cs typeface="Arial" panose="020B0604020202020204" pitchFamily="34" charset="0"/>
            </a:endParaRPr>
          </a:p>
        </p:txBody>
      </p:sp>
      <p:sp>
        <p:nvSpPr>
          <p:cNvPr id="77827" name="Rectangle 3"/>
          <p:cNvSpPr>
            <a:spLocks noGrp="1" noChangeArrowheads="1"/>
          </p:cNvSpPr>
          <p:nvPr>
            <p:ph type="body" idx="1"/>
          </p:nvPr>
        </p:nvSpPr>
        <p:spPr>
          <a:xfrm>
            <a:off x="4114800" y="1905000"/>
            <a:ext cx="4633664" cy="4572000"/>
          </a:xfrm>
        </p:spPr>
        <p:txBody>
          <a:bodyPr/>
          <a:lstStyle/>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1. أقدم ترجمة للنصوص العبرية</a:t>
            </a: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2. لها قيمة عالية عند اليهود</a:t>
            </a: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3. النص الأصلي</a:t>
            </a: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endParaRPr lang="en-US" sz="2800" b="1" dirty="0">
              <a:latin typeface="Arial" panose="020B0604020202020204" pitchFamily="34" charset="0"/>
              <a:ea typeface="ＭＳ Ｐゴシック" charset="0"/>
              <a:cs typeface="Arial" panose="020B0604020202020204" pitchFamily="34" charset="0"/>
            </a:endParaRPr>
          </a:p>
          <a:p>
            <a:pPr marL="347663" indent="-347663" algn="r" rtl="1" eaLnBrk="1" hangingPunct="1">
              <a:lnSpc>
                <a:spcPct val="90000"/>
              </a:lnSpc>
              <a:buNone/>
              <a:defRPr/>
            </a:pPr>
            <a:r>
              <a:rPr lang="ar-JO" sz="2800" b="1" dirty="0">
                <a:latin typeface="Arial" panose="020B0604020202020204" pitchFamily="34" charset="0"/>
                <a:ea typeface="ＭＳ Ｐゴシック" charset="0"/>
                <a:cs typeface="Arial" panose="020B0604020202020204" pitchFamily="34" charset="0"/>
              </a:rPr>
              <a:t>4. يزودنا بتاريخ ما بين العهدين (يحتوي على أسفار الأبوكريفا)</a:t>
            </a:r>
            <a:endParaRPr lang="en-US" sz="2800" b="1" dirty="0">
              <a:latin typeface="Arial" panose="020B0604020202020204" pitchFamily="34" charset="0"/>
              <a:ea typeface="ＭＳ Ｐゴシック" charset="0"/>
              <a:cs typeface="Arial" panose="020B0604020202020204" pitchFamily="34" charset="0"/>
            </a:endParaRPr>
          </a:p>
        </p:txBody>
      </p:sp>
      <p:sp>
        <p:nvSpPr>
          <p:cNvPr id="77829" name="Rectangle 5"/>
          <p:cNvSpPr>
            <a:spLocks noGrp="1" noChangeArrowheads="1"/>
          </p:cNvSpPr>
          <p:nvPr>
            <p:ph type="title"/>
          </p:nvPr>
        </p:nvSpPr>
        <p:spPr>
          <a:xfrm>
            <a:off x="0" y="228600"/>
            <a:ext cx="6324600" cy="1143000"/>
          </a:xfrm>
          <a:solidFill>
            <a:srgbClr val="000000"/>
          </a:solidFill>
        </p:spPr>
        <p:txBody>
          <a:bodyPr/>
          <a:lstStyle/>
          <a:p>
            <a:pPr eaLnBrk="1" hangingPunct="1">
              <a:defRPr/>
            </a:pPr>
            <a:r>
              <a:rPr lang="ar-JO" sz="3600" b="1" dirty="0">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لماذا ندرس الترجمة السبعينية؟</a:t>
            </a:r>
            <a:endParaRPr lang="en-US" sz="3600" b="1" dirty="0">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p:txBody>
      </p:sp>
      <p:pic>
        <p:nvPicPr>
          <p:cNvPr id="859141" name="Picture 10" descr="LXX.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1981200"/>
            <a:ext cx="383540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62" name="Picture 2" descr="j0283545"/>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4400" y="225425"/>
            <a:ext cx="2286000" cy="841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04163" name="Picture 3" descr="j023272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913" y="76200"/>
            <a:ext cx="2605087" cy="137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164" name="Rectangle 4"/>
          <p:cNvSpPr>
            <a:spLocks noGrp="1" noChangeArrowheads="1"/>
          </p:cNvSpPr>
          <p:nvPr>
            <p:ph type="title"/>
          </p:nvPr>
        </p:nvSpPr>
        <p:spPr>
          <a:xfrm>
            <a:off x="1447800" y="0"/>
            <a:ext cx="7239000" cy="1143000"/>
          </a:xfrm>
        </p:spPr>
        <p:txBody>
          <a:bodyPr/>
          <a:lstStyle/>
          <a:p>
            <a:pPr eaLnBrk="1" hangingPunct="1"/>
            <a:r>
              <a:rPr lang="ar-JO" altLang="zh-CN" dirty="0">
                <a:latin typeface="Arial" panose="020B0604020202020204" pitchFamily="34" charset="0"/>
                <a:ea typeface="SimSun" pitchFamily="2" charset="-122"/>
                <a:cs typeface="Arial" panose="020B0604020202020204" pitchFamily="34" charset="0"/>
              </a:rPr>
              <a:t>3. قانونية العهد القديم</a:t>
            </a:r>
            <a:endParaRPr lang="en-US" altLang="en-US" dirty="0">
              <a:latin typeface="Arial" panose="020B0604020202020204" pitchFamily="34" charset="0"/>
              <a:ea typeface="SimSun" pitchFamily="2" charset="-122"/>
              <a:cs typeface="Arial" panose="020B0604020202020204" pitchFamily="34" charset="0"/>
            </a:endParaRPr>
          </a:p>
        </p:txBody>
      </p:sp>
      <p:pic>
        <p:nvPicPr>
          <p:cNvPr id="65540" name="Picture 5" descr="camelsatbethlehe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295400" y="3886200"/>
            <a:ext cx="6529388" cy="303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4166" name="Rectangle 6"/>
          <p:cNvSpPr>
            <a:spLocks noChangeArrowheads="1"/>
          </p:cNvSpPr>
          <p:nvPr/>
        </p:nvSpPr>
        <p:spPr bwMode="auto">
          <a:xfrm>
            <a:off x="1752600" y="6464300"/>
            <a:ext cx="6477000" cy="5334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pitchFamily="2" charset="2"/>
              <a:buNone/>
              <a:tabLst/>
              <a:defRPr/>
            </a:pPr>
            <a:r>
              <a:rPr kumimoji="0" lang="ar-JO"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cs typeface="Arial" pitchFamily="34" charset="0"/>
              </a:rPr>
              <a:t>القانونية </a:t>
            </a:r>
            <a:r>
              <a:rPr kumimoji="0" lang="ar-JO"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أساسية للذين يطلبون الله</a:t>
            </a:r>
            <a:endParaRPr kumimoji="0" lang="en-US" alt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p:txBody>
      </p:sp>
      <p:sp>
        <p:nvSpPr>
          <p:cNvPr id="604167" name="Rectangle 7"/>
          <p:cNvSpPr>
            <a:spLocks noChangeArrowheads="1"/>
          </p:cNvSpPr>
          <p:nvPr/>
        </p:nvSpPr>
        <p:spPr bwMode="auto">
          <a:xfrm>
            <a:off x="4495800" y="1447800"/>
            <a:ext cx="4648200" cy="30480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pitchFamily="2" charset="2"/>
              <a:buNone/>
              <a:tabLst/>
              <a:defRPr/>
            </a:pPr>
            <a:r>
              <a:rPr kumimoji="0" lang="ar-JO"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ما هي الطريقة المستخدمة ؟</a:t>
            </a:r>
            <a:endParaRPr kumimoji="0" lang="en-US"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الموثوقية الدائمة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الملائمة العقائدية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التأليف النبوي</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الإعلان بأنها كلمة الله</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الشخصية الديناميكية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p:txBody>
      </p:sp>
      <p:sp>
        <p:nvSpPr>
          <p:cNvPr id="65543" name="Text Box 10"/>
          <p:cNvSpPr txBox="1">
            <a:spLocks noChangeArrowheads="1"/>
          </p:cNvSpPr>
          <p:nvPr/>
        </p:nvSpPr>
        <p:spPr bwMode="auto">
          <a:xfrm>
            <a:off x="8374063" y="76200"/>
            <a:ext cx="704039"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195</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4171" name="Rectangle 11"/>
          <p:cNvSpPr>
            <a:spLocks noChangeArrowheads="1"/>
          </p:cNvSpPr>
          <p:nvPr/>
        </p:nvSpPr>
        <p:spPr bwMode="auto">
          <a:xfrm>
            <a:off x="685800" y="1447800"/>
            <a:ext cx="3886200" cy="3200400"/>
          </a:xfrm>
          <a:prstGeom prst="rect">
            <a:avLst/>
          </a:prstGeom>
          <a:noFill/>
          <a:ln w="9525">
            <a:noFill/>
            <a:miter lim="800000"/>
            <a:headEnd/>
            <a:tailEnd/>
          </a:ln>
          <a:effectLst/>
        </p:spPr>
        <p:txBody>
          <a:bodyPr/>
          <a:lstStyle>
            <a:lvl1pPr marL="342900" indent="-342900" eaLnBrk="0" hangingPunct="0">
              <a:defRPr sz="2400">
                <a:solidFill>
                  <a:schemeClr val="tx1"/>
                </a:solidFill>
                <a:latin typeface="Garamond" pitchFamily="18" charset="0"/>
                <a:ea typeface="MS PGothic" pitchFamily="34" charset="-128"/>
              </a:defRPr>
            </a:lvl1pPr>
            <a:lvl2pPr marL="742950" indent="-285750" eaLnBrk="0" hangingPunct="0">
              <a:defRPr sz="2400">
                <a:solidFill>
                  <a:schemeClr val="tx1"/>
                </a:solidFill>
                <a:latin typeface="Garamond" pitchFamily="18" charset="0"/>
                <a:ea typeface="MS PGothic" pitchFamily="34" charset="-128"/>
              </a:defRPr>
            </a:lvl2pPr>
            <a:lvl3pPr marL="1143000" indent="-228600" eaLnBrk="0" hangingPunct="0">
              <a:defRPr sz="2400">
                <a:solidFill>
                  <a:schemeClr val="tx1"/>
                </a:solidFill>
                <a:latin typeface="Garamond" pitchFamily="18" charset="0"/>
                <a:ea typeface="MS PGothic" pitchFamily="34" charset="-128"/>
              </a:defRPr>
            </a:lvl3pPr>
            <a:lvl4pPr marL="1600200" indent="-228600" eaLnBrk="0" hangingPunct="0">
              <a:defRPr sz="2400">
                <a:solidFill>
                  <a:schemeClr val="tx1"/>
                </a:solidFill>
                <a:latin typeface="Garamond" pitchFamily="18" charset="0"/>
                <a:ea typeface="MS PGothic" pitchFamily="34" charset="-128"/>
              </a:defRPr>
            </a:lvl4pPr>
            <a:lvl5pPr marL="2057400" indent="-228600" eaLnBrk="0" hangingPunct="0">
              <a:defRPr sz="2400">
                <a:solidFill>
                  <a:schemeClr val="tx1"/>
                </a:solidFill>
                <a:latin typeface="Garamond" pitchFamily="18"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Garamond" pitchFamily="18" charset="0"/>
                <a:ea typeface="MS PGothic" pitchFamily="34" charset="-128"/>
              </a:defRPr>
            </a:lvl9p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pitchFamily="2" charset="2"/>
              <a:buNone/>
              <a:tabLst/>
              <a:defRPr/>
            </a:pPr>
            <a:r>
              <a:rPr kumimoji="0" lang="ar-JO"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لماذا تأخر تتميم ذلك ؟</a:t>
            </a:r>
            <a:endParaRPr kumimoji="0" lang="en-US" altLang="en-US" sz="2800" b="0" i="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lang="ar-JO" altLang="en-US" sz="2800" dirty="0">
                <a:solidFill>
                  <a:srgbClr val="FFFFFF"/>
                </a:solidFill>
                <a:effectLst>
                  <a:outerShdw blurRad="38100" dist="38100" dir="2700000" algn="tl">
                    <a:srgbClr val="000000"/>
                  </a:outerShdw>
                </a:effectLst>
                <a:latin typeface="Arial" pitchFamily="34" charset="0"/>
                <a:cs typeface="Arial" pitchFamily="34" charset="0"/>
              </a:rPr>
              <a:t>أ</a:t>
            </a: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سفار الأبوكريفا</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الترجمة السبعينية</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أسفار الآنتيليغومينا</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السامريين</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pitchFamily="2" charset="2"/>
              <a:buBlip>
                <a:blip r:embed="rId6"/>
              </a:buBlip>
              <a:tabLst/>
              <a:defRPr/>
            </a:pPr>
            <a:r>
              <a:rPr kumimoji="0" lang="ar-JO"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rPr>
              <a:t>التقليد الفريسي</a:t>
            </a:r>
            <a:endPar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604162"/>
                                        </p:tgtEl>
                                        <p:attrNameLst>
                                          <p:attrName>style.visibility</p:attrName>
                                        </p:attrNameLst>
                                      </p:cBhvr>
                                      <p:to>
                                        <p:strVal val="visible"/>
                                      </p:to>
                                    </p:set>
                                    <p:anim to="" calcmode="lin" valueType="num">
                                      <p:cBhvr>
                                        <p:cTn id="7" dur="1" fill="hold"/>
                                        <p:tgtEl>
                                          <p:spTgt spid="604162"/>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xit" presetSubtype="0" fill="hold" nodeType="clickEffect">
                                  <p:stCondLst>
                                    <p:cond delay="0"/>
                                  </p:stCondLst>
                                  <p:childTnLst>
                                    <p:animEffect transition="out" filter="fade">
                                      <p:cBhvr>
                                        <p:cTn id="11" dur="2000"/>
                                        <p:tgtEl>
                                          <p:spTgt spid="604162"/>
                                        </p:tgtEl>
                                      </p:cBhvr>
                                    </p:animEffect>
                                    <p:anim calcmode="lin" valueType="num">
                                      <p:cBhvr>
                                        <p:cTn id="12" dur="2000"/>
                                        <p:tgtEl>
                                          <p:spTgt spid="604162"/>
                                        </p:tgtEl>
                                        <p:attrNameLst>
                                          <p:attrName>style.rotation</p:attrName>
                                        </p:attrNameLst>
                                      </p:cBhvr>
                                      <p:tavLst>
                                        <p:tav tm="0">
                                          <p:val>
                                            <p:fltVal val="0"/>
                                          </p:val>
                                        </p:tav>
                                        <p:tav tm="100000">
                                          <p:val>
                                            <p:fltVal val="720"/>
                                          </p:val>
                                        </p:tav>
                                      </p:tavLst>
                                    </p:anim>
                                    <p:anim calcmode="lin" valueType="num">
                                      <p:cBhvr>
                                        <p:cTn id="13" dur="2000"/>
                                        <p:tgtEl>
                                          <p:spTgt spid="604162"/>
                                        </p:tgtEl>
                                        <p:attrNameLst>
                                          <p:attrName>ppt_h</p:attrName>
                                        </p:attrNameLst>
                                      </p:cBhvr>
                                      <p:tavLst>
                                        <p:tav tm="0">
                                          <p:val>
                                            <p:strVal val="ppt_h"/>
                                          </p:val>
                                        </p:tav>
                                        <p:tav tm="100000">
                                          <p:val>
                                            <p:fltVal val="0"/>
                                          </p:val>
                                        </p:tav>
                                      </p:tavLst>
                                    </p:anim>
                                    <p:anim calcmode="lin" valueType="num">
                                      <p:cBhvr>
                                        <p:cTn id="14" dur="2000"/>
                                        <p:tgtEl>
                                          <p:spTgt spid="604162"/>
                                        </p:tgtEl>
                                        <p:attrNameLst>
                                          <p:attrName>ppt_w</p:attrName>
                                        </p:attrNameLst>
                                      </p:cBhvr>
                                      <p:tavLst>
                                        <p:tav tm="0">
                                          <p:val>
                                            <p:strVal val="ppt_w"/>
                                          </p:val>
                                        </p:tav>
                                        <p:tav tm="100000">
                                          <p:val>
                                            <p:fltVal val="0"/>
                                          </p:val>
                                        </p:tav>
                                      </p:tavLst>
                                    </p:anim>
                                    <p:set>
                                      <p:cBhvr>
                                        <p:cTn id="15" dur="1" fill="hold">
                                          <p:stCondLst>
                                            <p:cond delay="1999"/>
                                          </p:stCondLst>
                                        </p:cTn>
                                        <p:tgtEl>
                                          <p:spTgt spid="604162"/>
                                        </p:tgtEl>
                                        <p:attrNameLst>
                                          <p:attrName>style.visibility</p:attrName>
                                        </p:attrNameLst>
                                      </p:cBhvr>
                                      <p:to>
                                        <p:strVal val="hidden"/>
                                      </p:to>
                                    </p:set>
                                  </p:childTnLst>
                                </p:cTn>
                              </p:par>
                              <p:par>
                                <p:cTn id="16" presetID="24" presetClass="entr" presetSubtype="0" fill="hold" nodeType="withEffect">
                                  <p:stCondLst>
                                    <p:cond delay="0"/>
                                  </p:stCondLst>
                                  <p:childTnLst>
                                    <p:set>
                                      <p:cBhvr>
                                        <p:cTn id="17" dur="1" fill="hold">
                                          <p:stCondLst>
                                            <p:cond delay="0"/>
                                          </p:stCondLst>
                                        </p:cTn>
                                        <p:tgtEl>
                                          <p:spTgt spid="604163"/>
                                        </p:tgtEl>
                                        <p:attrNameLst>
                                          <p:attrName>style.visibility</p:attrName>
                                        </p:attrNameLst>
                                      </p:cBhvr>
                                      <p:to>
                                        <p:strVal val="visible"/>
                                      </p:to>
                                    </p:set>
                                    <p:anim to="" calcmode="lin" valueType="num">
                                      <p:cBhvr>
                                        <p:cTn id="18" dur="1" fill="hold"/>
                                        <p:tgtEl>
                                          <p:spTgt spid="604163"/>
                                        </p:tgtEl>
                                        <p:attrNameLst>
                                          <p:attrName/>
                                        </p:attrNameLst>
                                      </p:cBhvr>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4" presetClass="entr" presetSubtype="0" fill="hold" grpId="0" nodeType="clickEffect">
                                  <p:stCondLst>
                                    <p:cond delay="0"/>
                                  </p:stCondLst>
                                  <p:childTnLst>
                                    <p:set>
                                      <p:cBhvr>
                                        <p:cTn id="22" dur="1" fill="hold">
                                          <p:stCondLst>
                                            <p:cond delay="0"/>
                                          </p:stCondLst>
                                        </p:cTn>
                                        <p:tgtEl>
                                          <p:spTgt spid="604171">
                                            <p:txEl>
                                              <p:pRg st="0" end="0"/>
                                            </p:txEl>
                                          </p:spTgt>
                                        </p:tgtEl>
                                        <p:attrNameLst>
                                          <p:attrName>style.visibility</p:attrName>
                                        </p:attrNameLst>
                                      </p:cBhvr>
                                      <p:to>
                                        <p:strVal val="visible"/>
                                      </p:to>
                                    </p:set>
                                    <p:anim to="" calcmode="lin" valueType="num">
                                      <p:cBhvr>
                                        <p:cTn id="23" dur="1" fill="hold"/>
                                        <p:tgtEl>
                                          <p:spTgt spid="604171">
                                            <p:txEl>
                                              <p:pRg st="0" end="0"/>
                                            </p:txEl>
                                          </p:spTgt>
                                        </p:tgtEl>
                                        <p:attrNameLst>
                                          <p:attrName/>
                                        </p:attrNameLst>
                                      </p:cBhvr>
                                    </p:anim>
                                  </p:childTnLst>
                                </p:cTn>
                              </p:par>
                            </p:childTnLst>
                          </p:cTn>
                        </p:par>
                      </p:childTnLst>
                    </p:cTn>
                  </p:par>
                  <p:par>
                    <p:cTn id="24" fill="hold">
                      <p:stCondLst>
                        <p:cond delay="indefinite"/>
                      </p:stCondLst>
                      <p:childTnLst>
                        <p:par>
                          <p:cTn id="25" fill="hold">
                            <p:stCondLst>
                              <p:cond delay="0"/>
                            </p:stCondLst>
                            <p:childTnLst>
                              <p:par>
                                <p:cTn id="26" presetID="24" presetClass="entr" presetSubtype="0" fill="hold" grpId="0" nodeType="clickEffect">
                                  <p:stCondLst>
                                    <p:cond delay="0"/>
                                  </p:stCondLst>
                                  <p:childTnLst>
                                    <p:set>
                                      <p:cBhvr>
                                        <p:cTn id="27" dur="1" fill="hold">
                                          <p:stCondLst>
                                            <p:cond delay="0"/>
                                          </p:stCondLst>
                                        </p:cTn>
                                        <p:tgtEl>
                                          <p:spTgt spid="604171">
                                            <p:txEl>
                                              <p:pRg st="1" end="1"/>
                                            </p:txEl>
                                          </p:spTgt>
                                        </p:tgtEl>
                                        <p:attrNameLst>
                                          <p:attrName>style.visibility</p:attrName>
                                        </p:attrNameLst>
                                      </p:cBhvr>
                                      <p:to>
                                        <p:strVal val="visible"/>
                                      </p:to>
                                    </p:set>
                                    <p:anim to="" calcmode="lin" valueType="num">
                                      <p:cBhvr>
                                        <p:cTn id="28" dur="1" fill="hold"/>
                                        <p:tgtEl>
                                          <p:spTgt spid="604171">
                                            <p:txEl>
                                              <p:pRg st="1" end="1"/>
                                            </p:txEl>
                                          </p:spTgt>
                                        </p:tgtEl>
                                        <p:attrNameLst>
                                          <p:attrName/>
                                        </p:attrNameLst>
                                      </p:cBhvr>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4" presetClass="entr" presetSubtype="0" fill="hold" grpId="0" nodeType="clickEffect">
                                  <p:stCondLst>
                                    <p:cond delay="0"/>
                                  </p:stCondLst>
                                  <p:childTnLst>
                                    <p:set>
                                      <p:cBhvr>
                                        <p:cTn id="32" dur="1" fill="hold">
                                          <p:stCondLst>
                                            <p:cond delay="0"/>
                                          </p:stCondLst>
                                        </p:cTn>
                                        <p:tgtEl>
                                          <p:spTgt spid="604171">
                                            <p:txEl>
                                              <p:pRg st="2" end="2"/>
                                            </p:txEl>
                                          </p:spTgt>
                                        </p:tgtEl>
                                        <p:attrNameLst>
                                          <p:attrName>style.visibility</p:attrName>
                                        </p:attrNameLst>
                                      </p:cBhvr>
                                      <p:to>
                                        <p:strVal val="visible"/>
                                      </p:to>
                                    </p:set>
                                    <p:anim to="" calcmode="lin" valueType="num">
                                      <p:cBhvr>
                                        <p:cTn id="33" dur="1" fill="hold"/>
                                        <p:tgtEl>
                                          <p:spTgt spid="604171">
                                            <p:txEl>
                                              <p:pRg st="2" end="2"/>
                                            </p:txEl>
                                          </p:spTgt>
                                        </p:tgtEl>
                                        <p:attrNameLst>
                                          <p:attrName/>
                                        </p:attrNameLst>
                                      </p:cBhvr>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4" presetClass="entr" presetSubtype="0" fill="hold" grpId="0" nodeType="clickEffect">
                                  <p:stCondLst>
                                    <p:cond delay="0"/>
                                  </p:stCondLst>
                                  <p:childTnLst>
                                    <p:set>
                                      <p:cBhvr>
                                        <p:cTn id="37" dur="1" fill="hold">
                                          <p:stCondLst>
                                            <p:cond delay="0"/>
                                          </p:stCondLst>
                                        </p:cTn>
                                        <p:tgtEl>
                                          <p:spTgt spid="604171">
                                            <p:txEl>
                                              <p:pRg st="3" end="3"/>
                                            </p:txEl>
                                          </p:spTgt>
                                        </p:tgtEl>
                                        <p:attrNameLst>
                                          <p:attrName>style.visibility</p:attrName>
                                        </p:attrNameLst>
                                      </p:cBhvr>
                                      <p:to>
                                        <p:strVal val="visible"/>
                                      </p:to>
                                    </p:set>
                                    <p:anim to="" calcmode="lin" valueType="num">
                                      <p:cBhvr>
                                        <p:cTn id="38" dur="1" fill="hold"/>
                                        <p:tgtEl>
                                          <p:spTgt spid="604171">
                                            <p:txEl>
                                              <p:pRg st="3" end="3"/>
                                            </p:txEl>
                                          </p:spTgt>
                                        </p:tgtEl>
                                        <p:attrNameLst>
                                          <p:attrName/>
                                        </p:attrNameLst>
                                      </p:cBhvr>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4" presetClass="entr" presetSubtype="0" fill="hold" grpId="0" nodeType="clickEffect">
                                  <p:stCondLst>
                                    <p:cond delay="0"/>
                                  </p:stCondLst>
                                  <p:childTnLst>
                                    <p:set>
                                      <p:cBhvr>
                                        <p:cTn id="42" dur="1" fill="hold">
                                          <p:stCondLst>
                                            <p:cond delay="0"/>
                                          </p:stCondLst>
                                        </p:cTn>
                                        <p:tgtEl>
                                          <p:spTgt spid="604171">
                                            <p:txEl>
                                              <p:pRg st="4" end="4"/>
                                            </p:txEl>
                                          </p:spTgt>
                                        </p:tgtEl>
                                        <p:attrNameLst>
                                          <p:attrName>style.visibility</p:attrName>
                                        </p:attrNameLst>
                                      </p:cBhvr>
                                      <p:to>
                                        <p:strVal val="visible"/>
                                      </p:to>
                                    </p:set>
                                    <p:anim to="" calcmode="lin" valueType="num">
                                      <p:cBhvr>
                                        <p:cTn id="43" dur="1" fill="hold"/>
                                        <p:tgtEl>
                                          <p:spTgt spid="604171">
                                            <p:txEl>
                                              <p:pRg st="4" end="4"/>
                                            </p:txEl>
                                          </p:spTgt>
                                        </p:tgtEl>
                                        <p:attrNameLst>
                                          <p:attrName/>
                                        </p:attrNameLst>
                                      </p:cBhvr>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4" presetClass="entr" presetSubtype="0" fill="hold" grpId="0" nodeType="clickEffect">
                                  <p:stCondLst>
                                    <p:cond delay="0"/>
                                  </p:stCondLst>
                                  <p:childTnLst>
                                    <p:set>
                                      <p:cBhvr>
                                        <p:cTn id="47" dur="1" fill="hold">
                                          <p:stCondLst>
                                            <p:cond delay="0"/>
                                          </p:stCondLst>
                                        </p:cTn>
                                        <p:tgtEl>
                                          <p:spTgt spid="604171">
                                            <p:txEl>
                                              <p:pRg st="5" end="5"/>
                                            </p:txEl>
                                          </p:spTgt>
                                        </p:tgtEl>
                                        <p:attrNameLst>
                                          <p:attrName>style.visibility</p:attrName>
                                        </p:attrNameLst>
                                      </p:cBhvr>
                                      <p:to>
                                        <p:strVal val="visible"/>
                                      </p:to>
                                    </p:set>
                                    <p:anim to="" calcmode="lin" valueType="num">
                                      <p:cBhvr>
                                        <p:cTn id="48" dur="1" fill="hold"/>
                                        <p:tgtEl>
                                          <p:spTgt spid="604171">
                                            <p:txEl>
                                              <p:pRg st="5" end="5"/>
                                            </p:txEl>
                                          </p:spTgt>
                                        </p:tgtEl>
                                        <p:attrNameLst>
                                          <p:attrName/>
                                        </p:attrNameLst>
                                      </p:cBhvr>
                                    </p:anim>
                                  </p:childTnLst>
                                </p:cTn>
                              </p:par>
                            </p:childTnLst>
                          </p:cTn>
                        </p:par>
                      </p:childTnLst>
                    </p:cTn>
                  </p:par>
                  <p:par>
                    <p:cTn id="49" fill="hold">
                      <p:stCondLst>
                        <p:cond delay="indefinite"/>
                      </p:stCondLst>
                      <p:childTnLst>
                        <p:par>
                          <p:cTn id="50" fill="hold">
                            <p:stCondLst>
                              <p:cond delay="0"/>
                            </p:stCondLst>
                            <p:childTnLst>
                              <p:par>
                                <p:cTn id="51" presetID="24" presetClass="entr" presetSubtype="0" fill="hold" nodeType="clickEffect">
                                  <p:stCondLst>
                                    <p:cond delay="0"/>
                                  </p:stCondLst>
                                  <p:childTnLst>
                                    <p:set>
                                      <p:cBhvr>
                                        <p:cTn id="52" dur="1" fill="hold">
                                          <p:stCondLst>
                                            <p:cond delay="0"/>
                                          </p:stCondLst>
                                        </p:cTn>
                                        <p:tgtEl>
                                          <p:spTgt spid="604167">
                                            <p:txEl>
                                              <p:pRg st="0" end="0"/>
                                            </p:txEl>
                                          </p:spTgt>
                                        </p:tgtEl>
                                        <p:attrNameLst>
                                          <p:attrName>style.visibility</p:attrName>
                                        </p:attrNameLst>
                                      </p:cBhvr>
                                      <p:to>
                                        <p:strVal val="visible"/>
                                      </p:to>
                                    </p:set>
                                    <p:anim to="" calcmode="lin" valueType="num">
                                      <p:cBhvr>
                                        <p:cTn id="53" dur="1" fill="hold"/>
                                        <p:tgtEl>
                                          <p:spTgt spid="604167">
                                            <p:txEl>
                                              <p:pRg st="0" end="0"/>
                                            </p:txEl>
                                          </p:spTgt>
                                        </p:tgtEl>
                                        <p:attrNameLst>
                                          <p:attrName/>
                                        </p:attrNameLst>
                                      </p:cBhvr>
                                    </p:anim>
                                  </p:childTnLst>
                                </p:cTn>
                              </p:par>
                            </p:childTnLst>
                          </p:cTn>
                        </p:par>
                      </p:childTnLst>
                    </p:cTn>
                  </p:par>
                  <p:par>
                    <p:cTn id="54" fill="hold">
                      <p:stCondLst>
                        <p:cond delay="indefinite"/>
                      </p:stCondLst>
                      <p:childTnLst>
                        <p:par>
                          <p:cTn id="55" fill="hold">
                            <p:stCondLst>
                              <p:cond delay="0"/>
                            </p:stCondLst>
                            <p:childTnLst>
                              <p:par>
                                <p:cTn id="56" presetID="24" presetClass="entr" presetSubtype="0" fill="hold" nodeType="clickEffect">
                                  <p:stCondLst>
                                    <p:cond delay="0"/>
                                  </p:stCondLst>
                                  <p:childTnLst>
                                    <p:set>
                                      <p:cBhvr>
                                        <p:cTn id="57" dur="1" fill="hold">
                                          <p:stCondLst>
                                            <p:cond delay="0"/>
                                          </p:stCondLst>
                                        </p:cTn>
                                        <p:tgtEl>
                                          <p:spTgt spid="604167">
                                            <p:txEl>
                                              <p:pRg st="1" end="1"/>
                                            </p:txEl>
                                          </p:spTgt>
                                        </p:tgtEl>
                                        <p:attrNameLst>
                                          <p:attrName>style.visibility</p:attrName>
                                        </p:attrNameLst>
                                      </p:cBhvr>
                                      <p:to>
                                        <p:strVal val="visible"/>
                                      </p:to>
                                    </p:set>
                                    <p:anim to="" calcmode="lin" valueType="num">
                                      <p:cBhvr>
                                        <p:cTn id="58" dur="1" fill="hold"/>
                                        <p:tgtEl>
                                          <p:spTgt spid="604167">
                                            <p:txEl>
                                              <p:pRg st="1" end="1"/>
                                            </p:txEl>
                                          </p:spTgt>
                                        </p:tgtEl>
                                        <p:attrNameLst>
                                          <p:attrName/>
                                        </p:attrNameLst>
                                      </p:cBhvr>
                                    </p:anim>
                                  </p:childTnLst>
                                </p:cTn>
                              </p:par>
                            </p:childTnLst>
                          </p:cTn>
                        </p:par>
                      </p:childTnLst>
                    </p:cTn>
                  </p:par>
                  <p:par>
                    <p:cTn id="59" fill="hold">
                      <p:stCondLst>
                        <p:cond delay="indefinite"/>
                      </p:stCondLst>
                      <p:childTnLst>
                        <p:par>
                          <p:cTn id="60" fill="hold">
                            <p:stCondLst>
                              <p:cond delay="0"/>
                            </p:stCondLst>
                            <p:childTnLst>
                              <p:par>
                                <p:cTn id="61" presetID="24" presetClass="entr" presetSubtype="0" fill="hold" nodeType="clickEffect">
                                  <p:stCondLst>
                                    <p:cond delay="0"/>
                                  </p:stCondLst>
                                  <p:childTnLst>
                                    <p:set>
                                      <p:cBhvr>
                                        <p:cTn id="62" dur="1" fill="hold">
                                          <p:stCondLst>
                                            <p:cond delay="0"/>
                                          </p:stCondLst>
                                        </p:cTn>
                                        <p:tgtEl>
                                          <p:spTgt spid="604167">
                                            <p:txEl>
                                              <p:pRg st="2" end="2"/>
                                            </p:txEl>
                                          </p:spTgt>
                                        </p:tgtEl>
                                        <p:attrNameLst>
                                          <p:attrName>style.visibility</p:attrName>
                                        </p:attrNameLst>
                                      </p:cBhvr>
                                      <p:to>
                                        <p:strVal val="visible"/>
                                      </p:to>
                                    </p:set>
                                    <p:anim to="" calcmode="lin" valueType="num">
                                      <p:cBhvr>
                                        <p:cTn id="63" dur="1" fill="hold"/>
                                        <p:tgtEl>
                                          <p:spTgt spid="604167">
                                            <p:txEl>
                                              <p:pRg st="2" end="2"/>
                                            </p:txEl>
                                          </p:spTgt>
                                        </p:tgtEl>
                                        <p:attrNameLst>
                                          <p:attrName/>
                                        </p:attrNameLst>
                                      </p:cBhvr>
                                    </p:anim>
                                  </p:childTnLst>
                                </p:cTn>
                              </p:par>
                            </p:childTnLst>
                          </p:cTn>
                        </p:par>
                      </p:childTnLst>
                    </p:cTn>
                  </p:par>
                  <p:par>
                    <p:cTn id="64" fill="hold">
                      <p:stCondLst>
                        <p:cond delay="indefinite"/>
                      </p:stCondLst>
                      <p:childTnLst>
                        <p:par>
                          <p:cTn id="65" fill="hold">
                            <p:stCondLst>
                              <p:cond delay="0"/>
                            </p:stCondLst>
                            <p:childTnLst>
                              <p:par>
                                <p:cTn id="66" presetID="24" presetClass="entr" presetSubtype="0" fill="hold" nodeType="clickEffect">
                                  <p:stCondLst>
                                    <p:cond delay="0"/>
                                  </p:stCondLst>
                                  <p:childTnLst>
                                    <p:set>
                                      <p:cBhvr>
                                        <p:cTn id="67" dur="1" fill="hold">
                                          <p:stCondLst>
                                            <p:cond delay="0"/>
                                          </p:stCondLst>
                                        </p:cTn>
                                        <p:tgtEl>
                                          <p:spTgt spid="604167">
                                            <p:txEl>
                                              <p:pRg st="3" end="3"/>
                                            </p:txEl>
                                          </p:spTgt>
                                        </p:tgtEl>
                                        <p:attrNameLst>
                                          <p:attrName>style.visibility</p:attrName>
                                        </p:attrNameLst>
                                      </p:cBhvr>
                                      <p:to>
                                        <p:strVal val="visible"/>
                                      </p:to>
                                    </p:set>
                                    <p:anim to="" calcmode="lin" valueType="num">
                                      <p:cBhvr>
                                        <p:cTn id="68" dur="1" fill="hold"/>
                                        <p:tgtEl>
                                          <p:spTgt spid="604167">
                                            <p:txEl>
                                              <p:pRg st="3" end="3"/>
                                            </p:txEl>
                                          </p:spTgt>
                                        </p:tgtEl>
                                        <p:attrNameLst>
                                          <p:attrName/>
                                        </p:attrNameLst>
                                      </p:cBhvr>
                                    </p:anim>
                                  </p:childTnLst>
                                </p:cTn>
                              </p:par>
                            </p:childTnLst>
                          </p:cTn>
                        </p:par>
                      </p:childTnLst>
                    </p:cTn>
                  </p:par>
                  <p:par>
                    <p:cTn id="69" fill="hold">
                      <p:stCondLst>
                        <p:cond delay="indefinite"/>
                      </p:stCondLst>
                      <p:childTnLst>
                        <p:par>
                          <p:cTn id="70" fill="hold">
                            <p:stCondLst>
                              <p:cond delay="0"/>
                            </p:stCondLst>
                            <p:childTnLst>
                              <p:par>
                                <p:cTn id="71" presetID="24" presetClass="entr" presetSubtype="0" fill="hold" nodeType="clickEffect">
                                  <p:stCondLst>
                                    <p:cond delay="0"/>
                                  </p:stCondLst>
                                  <p:childTnLst>
                                    <p:set>
                                      <p:cBhvr>
                                        <p:cTn id="72" dur="1" fill="hold">
                                          <p:stCondLst>
                                            <p:cond delay="0"/>
                                          </p:stCondLst>
                                        </p:cTn>
                                        <p:tgtEl>
                                          <p:spTgt spid="604167">
                                            <p:txEl>
                                              <p:pRg st="4" end="4"/>
                                            </p:txEl>
                                          </p:spTgt>
                                        </p:tgtEl>
                                        <p:attrNameLst>
                                          <p:attrName>style.visibility</p:attrName>
                                        </p:attrNameLst>
                                      </p:cBhvr>
                                      <p:to>
                                        <p:strVal val="visible"/>
                                      </p:to>
                                    </p:set>
                                    <p:anim to="" calcmode="lin" valueType="num">
                                      <p:cBhvr>
                                        <p:cTn id="73" dur="1" fill="hold"/>
                                        <p:tgtEl>
                                          <p:spTgt spid="604167">
                                            <p:txEl>
                                              <p:pRg st="4" end="4"/>
                                            </p:txEl>
                                          </p:spTgt>
                                        </p:tgtEl>
                                        <p:attrNameLst>
                                          <p:attrName/>
                                        </p:attrNameLst>
                                      </p:cBhvr>
                                    </p:anim>
                                  </p:childTnLst>
                                </p:cTn>
                              </p:par>
                            </p:childTnLst>
                          </p:cTn>
                        </p:par>
                      </p:childTnLst>
                    </p:cTn>
                  </p:par>
                  <p:par>
                    <p:cTn id="74" fill="hold">
                      <p:stCondLst>
                        <p:cond delay="indefinite"/>
                      </p:stCondLst>
                      <p:childTnLst>
                        <p:par>
                          <p:cTn id="75" fill="hold">
                            <p:stCondLst>
                              <p:cond delay="0"/>
                            </p:stCondLst>
                            <p:childTnLst>
                              <p:par>
                                <p:cTn id="76" presetID="24" presetClass="entr" presetSubtype="0" fill="hold" nodeType="clickEffect">
                                  <p:stCondLst>
                                    <p:cond delay="0"/>
                                  </p:stCondLst>
                                  <p:childTnLst>
                                    <p:set>
                                      <p:cBhvr>
                                        <p:cTn id="77" dur="1" fill="hold">
                                          <p:stCondLst>
                                            <p:cond delay="0"/>
                                          </p:stCondLst>
                                        </p:cTn>
                                        <p:tgtEl>
                                          <p:spTgt spid="604167">
                                            <p:txEl>
                                              <p:pRg st="5" end="5"/>
                                            </p:txEl>
                                          </p:spTgt>
                                        </p:tgtEl>
                                        <p:attrNameLst>
                                          <p:attrName>style.visibility</p:attrName>
                                        </p:attrNameLst>
                                      </p:cBhvr>
                                      <p:to>
                                        <p:strVal val="visible"/>
                                      </p:to>
                                    </p:set>
                                    <p:anim to="" calcmode="lin" valueType="num">
                                      <p:cBhvr>
                                        <p:cTn id="78" dur="1" fill="hold"/>
                                        <p:tgtEl>
                                          <p:spTgt spid="604167">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71" grpId="0" build="p"/>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5" descr="j03046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43800" y="1119188"/>
            <a:ext cx="1600200" cy="1319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746" name="Rectangle 2"/>
          <p:cNvSpPr>
            <a:spLocks noGrp="1" noChangeArrowheads="1"/>
          </p:cNvSpPr>
          <p:nvPr>
            <p:ph type="title"/>
          </p:nvPr>
        </p:nvSpPr>
        <p:spPr>
          <a:xfrm>
            <a:off x="5486400" y="277813"/>
            <a:ext cx="3581400" cy="1246187"/>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قانونية العهد الجديد</a:t>
            </a:r>
            <a:endParaRPr lang="en-US" sz="4000"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5562600" y="1600200"/>
            <a:ext cx="2136913" cy="5257800"/>
          </a:xfrm>
        </p:spPr>
        <p:txBody>
          <a:bodyPr/>
          <a:lstStyle/>
          <a:p>
            <a:pPr algn="r" rtl="1" eaLnBrk="1" hangingPunct="1">
              <a:defRPr/>
            </a:pPr>
            <a:r>
              <a:rPr lang="ar-JO" dirty="0">
                <a:latin typeface="Arial" panose="020B0604020202020204" pitchFamily="34" charset="0"/>
                <a:ea typeface="ＭＳ Ｐゴシック" charset="0"/>
                <a:cs typeface="Arial" panose="020B0604020202020204" pitchFamily="34" charset="0"/>
              </a:rPr>
              <a:t>رسولية</a:t>
            </a:r>
            <a:endParaRPr lang="en-US" dirty="0">
              <a:latin typeface="Arial" panose="020B0604020202020204" pitchFamily="34" charset="0"/>
              <a:ea typeface="ＭＳ Ｐゴシック" charset="0"/>
              <a:cs typeface="Arial" panose="020B0604020202020204" pitchFamily="34" charset="0"/>
            </a:endParaRPr>
          </a:p>
          <a:p>
            <a:pPr algn="r" rtl="1" eaLnBrk="1" hangingPunct="1">
              <a:defRPr/>
            </a:pPr>
            <a:r>
              <a:rPr lang="ar-JO" dirty="0">
                <a:latin typeface="Arial" panose="020B0604020202020204" pitchFamily="34" charset="0"/>
                <a:ea typeface="ＭＳ Ｐゴシック" charset="0"/>
                <a:cs typeface="Arial" panose="020B0604020202020204" pitchFamily="34" charset="0"/>
              </a:rPr>
              <a:t>مقبولة</a:t>
            </a:r>
            <a:endParaRPr lang="en-US" dirty="0">
              <a:latin typeface="Arial" panose="020B0604020202020204" pitchFamily="34" charset="0"/>
              <a:ea typeface="ＭＳ Ｐゴシック" charset="0"/>
              <a:cs typeface="Arial" panose="020B0604020202020204" pitchFamily="34" charset="0"/>
            </a:endParaRPr>
          </a:p>
        </p:txBody>
      </p:sp>
      <p:pic>
        <p:nvPicPr>
          <p:cNvPr id="230404" name="Picture 4" descr="NTcan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5359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0405" name="Text Box 6"/>
          <p:cNvSpPr txBox="1">
            <a:spLocks noChangeArrowheads="1"/>
          </p:cNvSpPr>
          <p:nvPr/>
        </p:nvSpPr>
        <p:spPr bwMode="auto">
          <a:xfrm>
            <a:off x="8001000" y="60325"/>
            <a:ext cx="1180131"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156-157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60580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dissolve">
                                      <p:cBhvr>
                                        <p:cTn id="7" dur="500"/>
                                        <p:tgtEl>
                                          <p:spTgt spid="317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47">
                                            <p:txEl>
                                              <p:pRg st="1" end="1"/>
                                            </p:txEl>
                                          </p:spTgt>
                                        </p:tgtEl>
                                        <p:attrNameLst>
                                          <p:attrName>style.visibility</p:attrName>
                                        </p:attrNameLst>
                                      </p:cBhvr>
                                      <p:to>
                                        <p:strVal val="visible"/>
                                      </p:to>
                                    </p:set>
                                    <p:animEffect transition="in" filter="dissolve">
                                      <p:cBhvr>
                                        <p:cTn id="12" dur="500"/>
                                        <p:tgtEl>
                                          <p:spTgt spid="317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1143000" y="0"/>
            <a:ext cx="7315200" cy="10668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قطع صغيرة مبكرة جداً</a:t>
            </a:r>
            <a:endParaRPr lang="en-US" sz="4000"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4953000" y="5257800"/>
            <a:ext cx="4191000" cy="1371600"/>
          </a:xfrm>
        </p:spPr>
        <p:txBody>
          <a:bodyPr/>
          <a:lstStyle/>
          <a:p>
            <a:pPr algn="r" rtl="1" eaLnBrk="1" hangingPunct="1">
              <a:defRPr/>
            </a:pPr>
            <a:r>
              <a:rPr lang="ar-JO" sz="2400" dirty="0">
                <a:latin typeface="Arial" panose="020B0604020202020204" pitchFamily="34" charset="0"/>
                <a:ea typeface="ＭＳ Ｐゴシック" charset="0"/>
                <a:cs typeface="Arial" panose="020B0604020202020204" pitchFamily="34" charset="0"/>
              </a:rPr>
              <a:t>قطعة يوحنا ريلاندز من إنجيل يوحنا 18: 31-33، 37-38</a:t>
            </a:r>
            <a:endParaRPr lang="en-US" sz="2400" dirty="0">
              <a:latin typeface="Arial" panose="020B0604020202020204" pitchFamily="34" charset="0"/>
              <a:ea typeface="ＭＳ Ｐゴシック" charset="0"/>
              <a:cs typeface="Arial" panose="020B0604020202020204" pitchFamily="34" charset="0"/>
            </a:endParaRPr>
          </a:p>
          <a:p>
            <a:pPr algn="r" rtl="1" eaLnBrk="1" hangingPunct="1">
              <a:defRPr/>
            </a:pPr>
            <a:r>
              <a:rPr lang="ar-JO" sz="2400" dirty="0">
                <a:latin typeface="Arial" panose="020B0604020202020204" pitchFamily="34" charset="0"/>
                <a:ea typeface="ＭＳ Ｐゴシック" charset="0"/>
                <a:cs typeface="Arial" panose="020B0604020202020204" pitchFamily="34" charset="0"/>
              </a:rPr>
              <a:t>125 م</a:t>
            </a:r>
            <a:endParaRPr lang="en-US" sz="2400" dirty="0">
              <a:latin typeface="Arial" panose="020B0604020202020204" pitchFamily="34" charset="0"/>
              <a:ea typeface="ＭＳ Ｐゴシック" charset="0"/>
              <a:cs typeface="Arial" panose="020B0604020202020204" pitchFamily="34" charset="0"/>
            </a:endParaRPr>
          </a:p>
        </p:txBody>
      </p:sp>
      <p:sp>
        <p:nvSpPr>
          <p:cNvPr id="232451" name="Text Box 6"/>
          <p:cNvSpPr txBox="1">
            <a:spLocks noChangeArrowheads="1"/>
          </p:cNvSpPr>
          <p:nvPr/>
        </p:nvSpPr>
        <p:spPr bwMode="auto">
          <a:xfrm>
            <a:off x="8001000" y="60325"/>
            <a:ext cx="11801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156-157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32452" name="Picture 6" descr="P52_verso.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0" y="914400"/>
            <a:ext cx="2665413"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32453" name="Picture 7" descr="Magdalene Fragment of Mat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1000" y="1219200"/>
            <a:ext cx="3886200" cy="2552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3"/>
          <p:cNvSpPr txBox="1">
            <a:spLocks noChangeArrowheads="1"/>
          </p:cNvSpPr>
          <p:nvPr/>
        </p:nvSpPr>
        <p:spPr bwMode="auto">
          <a:xfrm>
            <a:off x="304800" y="5257800"/>
            <a:ext cx="4191000" cy="1371600"/>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5"/>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قطعة من متى في مجدل</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5"/>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50-200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dissolve">
                                      <p:cBhvr>
                                        <p:cTn id="7" dur="500"/>
                                        <p:tgtEl>
                                          <p:spTgt spid="3174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47">
                                            <p:txEl>
                                              <p:pRg st="1" end="1"/>
                                            </p:txEl>
                                          </p:spTgt>
                                        </p:tgtEl>
                                        <p:attrNameLst>
                                          <p:attrName>style.visibility</p:attrName>
                                        </p:attrNameLst>
                                      </p:cBhvr>
                                      <p:to>
                                        <p:strVal val="visible"/>
                                      </p:to>
                                    </p:set>
                                    <p:animEffect transition="in" filter="dissolve">
                                      <p:cBhvr>
                                        <p:cTn id="12" dur="500"/>
                                        <p:tgtEl>
                                          <p:spTgt spid="3174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dissolve">
                                      <p:cBhvr>
                                        <p:cTn id="17" dur="500"/>
                                        <p:tgtEl>
                                          <p:spTgt spid="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
                                            <p:txEl>
                                              <p:pRg st="1" end="1"/>
                                            </p:txEl>
                                          </p:spTgt>
                                        </p:tgtEl>
                                        <p:attrNameLst>
                                          <p:attrName>style.visibility</p:attrName>
                                        </p:attrNameLst>
                                      </p:cBhvr>
                                      <p:to>
                                        <p:strVal val="visible"/>
                                      </p:to>
                                    </p:set>
                                    <p:animEffect transition="in" filter="dissolve">
                                      <p:cBhvr>
                                        <p:cTn id="22" dur="5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P spid="9" grpId="0" build="p"/>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572756" y="-30639"/>
            <a:ext cx="9716756" cy="722789"/>
          </a:xfrm>
          <a:solidFill>
            <a:srgbClr val="1E1135"/>
          </a:solidFill>
        </p:spPr>
        <p:txBody>
          <a:bodyPr/>
          <a:lstStyle/>
          <a:p>
            <a:pPr eaLnBrk="1" hangingPunct="1">
              <a:defRPr/>
            </a:pPr>
            <a:r>
              <a:rPr lang="ar-JO" sz="3600" b="1" dirty="0">
                <a:latin typeface="Arial" panose="020B0604020202020204" pitchFamily="34" charset="0"/>
                <a:ea typeface="ＭＳ Ｐゴシック" charset="0"/>
                <a:cs typeface="Arial" panose="020B0604020202020204" pitchFamily="34" charset="0"/>
              </a:rPr>
              <a:t>لماذا لا توجد وثائق العهد الجديد الأصلية؟</a:t>
            </a:r>
            <a:endParaRPr lang="en-US" sz="3600" b="1"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4363722" y="5381234"/>
            <a:ext cx="4745353" cy="1432316"/>
          </a:xfrm>
        </p:spPr>
        <p:txBody>
          <a:bodyPr/>
          <a:lstStyle/>
          <a:p>
            <a:pPr algn="r" rtl="1" eaLnBrk="1" hangingPunct="1">
              <a:defRPr/>
            </a:pPr>
            <a:r>
              <a:rPr lang="ar-JO" sz="2400" dirty="0">
                <a:latin typeface="Arial" panose="020B0604020202020204" pitchFamily="34" charset="0"/>
                <a:ea typeface="ＭＳ Ｐゴシック" charset="0"/>
                <a:cs typeface="Arial" panose="020B0604020202020204" pitchFamily="34" charset="0"/>
              </a:rPr>
              <a:t>نقش الإعلان بواسطة الطابع وليم ج. ستون</a:t>
            </a:r>
          </a:p>
          <a:p>
            <a:pPr algn="r" rtl="1" eaLnBrk="1" hangingPunct="1">
              <a:defRPr/>
            </a:pPr>
            <a:r>
              <a:rPr lang="ar-JO" sz="2400" dirty="0">
                <a:latin typeface="Arial" panose="020B0604020202020204" pitchFamily="34" charset="0"/>
                <a:ea typeface="ＭＳ Ｐゴシック" charset="0"/>
                <a:cs typeface="Arial" panose="020B0604020202020204" pitchFamily="34" charset="0"/>
              </a:rPr>
              <a:t>1823 م</a:t>
            </a:r>
            <a:endParaRPr lang="en-US" sz="2400" dirty="0">
              <a:latin typeface="Arial" panose="020B0604020202020204" pitchFamily="34" charset="0"/>
              <a:ea typeface="ＭＳ Ｐゴシック" charset="0"/>
              <a:cs typeface="Arial" panose="020B0604020202020204" pitchFamily="34" charset="0"/>
            </a:endParaRPr>
          </a:p>
        </p:txBody>
      </p:sp>
      <p:pic>
        <p:nvPicPr>
          <p:cNvPr id="2" name="Picture 1" descr="Declaration_Pg1of1_AC.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564" y="560681"/>
            <a:ext cx="4036839" cy="48241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3"/>
          <p:cNvSpPr txBox="1">
            <a:spLocks noChangeArrowheads="1"/>
          </p:cNvSpPr>
          <p:nvPr/>
        </p:nvSpPr>
        <p:spPr bwMode="auto">
          <a:xfrm>
            <a:off x="42287" y="5381234"/>
            <a:ext cx="4453513" cy="1432316"/>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إعلان الاستقلال الأصلي</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1776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descr="Declaration_Engrav_Pg1of1_AC.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88843" y="560893"/>
            <a:ext cx="4131308" cy="4819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descr="Declaration Signers Close Up.pn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rot="-666450">
            <a:off x="1522803" y="992723"/>
            <a:ext cx="5778480" cy="38460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31747">
                                            <p:txEl>
                                              <p:pRg st="0" end="0"/>
                                            </p:txEl>
                                          </p:spTgt>
                                        </p:tgtEl>
                                        <p:attrNameLst>
                                          <p:attrName>style.visibility</p:attrName>
                                        </p:attrNameLst>
                                      </p:cBhvr>
                                      <p:to>
                                        <p:strVal val="visible"/>
                                      </p:to>
                                    </p:set>
                                    <p:animEffect transition="in" filter="dissolve">
                                      <p:cBhvr>
                                        <p:cTn id="13" dur="500"/>
                                        <p:tgtEl>
                                          <p:spTgt spid="31747">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747">
                                            <p:txEl>
                                              <p:pRg st="1" end="1"/>
                                            </p:txEl>
                                          </p:spTgt>
                                        </p:tgtEl>
                                        <p:attrNameLst>
                                          <p:attrName>style.visibility</p:attrName>
                                        </p:attrNameLst>
                                      </p:cBhvr>
                                      <p:to>
                                        <p:strVal val="visible"/>
                                      </p:to>
                                    </p:set>
                                    <p:animEffect transition="in" filter="dissolve">
                                      <p:cBhvr>
                                        <p:cTn id="18" dur="500"/>
                                        <p:tgtEl>
                                          <p:spTgt spid="31747">
                                            <p:txEl>
                                              <p:pRg st="1" end="1"/>
                                            </p:txEl>
                                          </p:spTgt>
                                        </p:tgtEl>
                                      </p:cBhvr>
                                    </p:animEffec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P spid="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653136"/>
            <a:ext cx="9144000" cy="1655589"/>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اللاأدرية</a:t>
            </a:r>
            <a:br>
              <a:rPr lang="ar-JO" sz="3200" b="1" dirty="0">
                <a:latin typeface="Arial" panose="020B0604020202020204" pitchFamily="34" charset="0"/>
                <a:cs typeface="Arial" panose="020B0604020202020204" pitchFamily="34" charset="0"/>
              </a:rPr>
            </a:br>
            <a:r>
              <a:rPr lang="ar-JO" sz="3200" b="1" dirty="0">
                <a:latin typeface="Arial" panose="020B0604020202020204" pitchFamily="34" charset="0"/>
                <a:cs typeface="Arial" panose="020B0604020202020204" pitchFamily="34" charset="0"/>
              </a:rPr>
              <a:t>لا يمكننا أن نتأكد إن كان الله منخرطاً في عالمنا (كونفوشيوس، كانت، ديوي/ برتراند راسل، كارل ساجان)</a:t>
            </a:r>
            <a:r>
              <a:rPr lang="en-SG" sz="3200" b="1" dirty="0">
                <a:latin typeface="Arial" panose="020B0604020202020204" pitchFamily="34" charset="0"/>
                <a:cs typeface="Arial" panose="020B0604020202020204" pitchFamily="34" charset="0"/>
              </a:rPr>
              <a:t> </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rot="20672676">
            <a:off x="683568" y="764704"/>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rot="-3690038">
            <a:off x="3175000" y="1206292"/>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rot="20672676">
            <a:off x="3199060" y="1579848"/>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rot="20672676">
            <a:off x="2118940" y="1003785"/>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rot="20672676">
            <a:off x="1830908" y="244394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rot="20672676">
            <a:off x="4775510" y="1234238"/>
            <a:ext cx="2016135"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1" name="Rectangle 2"/>
          <p:cNvSpPr txBox="1">
            <a:spLocks noChangeArrowheads="1"/>
          </p:cNvSpPr>
          <p:nvPr/>
        </p:nvSpPr>
        <p:spPr bwMode="auto">
          <a:xfrm rot="20672676">
            <a:off x="3631108" y="1003785"/>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2" name="Rectangle 2"/>
          <p:cNvSpPr txBox="1">
            <a:spLocks noChangeArrowheads="1"/>
          </p:cNvSpPr>
          <p:nvPr/>
        </p:nvSpPr>
        <p:spPr bwMode="auto">
          <a:xfrm rot="20672676">
            <a:off x="4567212" y="3236033"/>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3" name="Rectangle 2"/>
          <p:cNvSpPr txBox="1">
            <a:spLocks noChangeArrowheads="1"/>
          </p:cNvSpPr>
          <p:nvPr/>
        </p:nvSpPr>
        <p:spPr bwMode="auto">
          <a:xfrm rot="20672676">
            <a:off x="-545355" y="787761"/>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5" descr="j03046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43800" y="1119188"/>
            <a:ext cx="1600200" cy="1319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746" name="Rectangle 2"/>
          <p:cNvSpPr>
            <a:spLocks noGrp="1" noChangeArrowheads="1"/>
          </p:cNvSpPr>
          <p:nvPr>
            <p:ph type="title"/>
          </p:nvPr>
        </p:nvSpPr>
        <p:spPr>
          <a:xfrm>
            <a:off x="5486400" y="277813"/>
            <a:ext cx="3581400" cy="1246187"/>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قانونية العهد الجديد</a:t>
            </a:r>
            <a:endParaRPr lang="en-US" sz="4000" dirty="0">
              <a:latin typeface="Arial" panose="020B0604020202020204" pitchFamily="34" charset="0"/>
              <a:ea typeface="ＭＳ Ｐゴシック" charset="0"/>
              <a:cs typeface="Arial" panose="020B0604020202020204" pitchFamily="34" charset="0"/>
            </a:endParaRPr>
          </a:p>
        </p:txBody>
      </p:sp>
      <p:sp>
        <p:nvSpPr>
          <p:cNvPr id="31747" name="Rectangle 3"/>
          <p:cNvSpPr>
            <a:spLocks noGrp="1" noChangeArrowheads="1"/>
          </p:cNvSpPr>
          <p:nvPr>
            <p:ph type="body" idx="1"/>
          </p:nvPr>
        </p:nvSpPr>
        <p:spPr>
          <a:xfrm>
            <a:off x="5562600" y="1600200"/>
            <a:ext cx="2105744" cy="5257800"/>
          </a:xfrm>
        </p:spPr>
        <p:txBody>
          <a:bodyPr/>
          <a:lstStyle/>
          <a:p>
            <a:pPr algn="r" rtl="1" eaLnBrk="1" hangingPunct="1">
              <a:defRPr/>
            </a:pPr>
            <a:r>
              <a:rPr lang="ar-JO" dirty="0">
                <a:latin typeface="Arial" panose="020B0604020202020204" pitchFamily="34" charset="0"/>
                <a:ea typeface="ＭＳ Ｐゴシック" charset="0"/>
                <a:cs typeface="Arial" panose="020B0604020202020204" pitchFamily="34" charset="0"/>
              </a:rPr>
              <a:t>رسولية</a:t>
            </a:r>
            <a:endParaRPr lang="en-US" dirty="0">
              <a:latin typeface="Arial" panose="020B0604020202020204" pitchFamily="34" charset="0"/>
              <a:ea typeface="ＭＳ Ｐゴシック" charset="0"/>
              <a:cs typeface="Arial" panose="020B0604020202020204" pitchFamily="34" charset="0"/>
            </a:endParaRPr>
          </a:p>
          <a:p>
            <a:pPr algn="r" rtl="1" eaLnBrk="1" hangingPunct="1">
              <a:defRPr/>
            </a:pPr>
            <a:r>
              <a:rPr lang="ar-JO" dirty="0">
                <a:latin typeface="Arial" panose="020B0604020202020204" pitchFamily="34" charset="0"/>
                <a:ea typeface="ＭＳ Ｐゴシック" charset="0"/>
                <a:cs typeface="Arial" panose="020B0604020202020204" pitchFamily="34" charset="0"/>
              </a:rPr>
              <a:t>مقبولة</a:t>
            </a:r>
            <a:endParaRPr lang="en-US" dirty="0">
              <a:latin typeface="Arial" panose="020B0604020202020204" pitchFamily="34" charset="0"/>
              <a:ea typeface="ＭＳ Ｐゴシック" charset="0"/>
              <a:cs typeface="Arial" panose="020B0604020202020204" pitchFamily="34" charset="0"/>
            </a:endParaRPr>
          </a:p>
        </p:txBody>
      </p:sp>
      <p:pic>
        <p:nvPicPr>
          <p:cNvPr id="230404" name="Picture 4" descr="NTcan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5359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0405" name="Text Box 6"/>
          <p:cNvSpPr txBox="1">
            <a:spLocks noChangeArrowheads="1"/>
          </p:cNvSpPr>
          <p:nvPr/>
        </p:nvSpPr>
        <p:spPr bwMode="auto">
          <a:xfrm>
            <a:off x="8001000" y="60325"/>
            <a:ext cx="118013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156-157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601169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dissolve">
                                      <p:cBhvr>
                                        <p:cTn id="7" dur="500"/>
                                        <p:tgtEl>
                                          <p:spTgt spid="317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47">
                                            <p:txEl>
                                              <p:pRg st="1" end="1"/>
                                            </p:txEl>
                                          </p:spTgt>
                                        </p:tgtEl>
                                        <p:attrNameLst>
                                          <p:attrName>style.visibility</p:attrName>
                                        </p:attrNameLst>
                                      </p:cBhvr>
                                      <p:to>
                                        <p:strVal val="visible"/>
                                      </p:to>
                                    </p:set>
                                    <p:animEffect transition="in" filter="dissolve">
                                      <p:cBhvr>
                                        <p:cTn id="12" dur="500"/>
                                        <p:tgtEl>
                                          <p:spTgt spid="3174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7" grpId="0" build="p"/>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8097"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555497" name="Oval 41"/>
          <p:cNvSpPr>
            <a:spLocks noChangeArrowheads="1"/>
          </p:cNvSpPr>
          <p:nvPr/>
        </p:nvSpPr>
        <p:spPr bwMode="auto">
          <a:xfrm>
            <a:off x="3906838" y="457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14" name="Oval 58"/>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32" name="Text Box 76"/>
          <p:cNvSpPr txBox="1">
            <a:spLocks noChangeArrowheads="1"/>
          </p:cNvSpPr>
          <p:nvPr/>
        </p:nvSpPr>
        <p:spPr bwMode="auto">
          <a:xfrm>
            <a:off x="6858000" y="2971800"/>
            <a:ext cx="2172390" cy="830997"/>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قيصرية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لوقا 57-59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5533" name="Text Box 77"/>
          <p:cNvSpPr txBox="1">
            <a:spLocks noChangeArrowheads="1"/>
          </p:cNvSpPr>
          <p:nvPr/>
        </p:nvSpPr>
        <p:spPr bwMode="auto">
          <a:xfrm>
            <a:off x="626971" y="609600"/>
            <a:ext cx="3587842" cy="830997"/>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مكدونية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بولس 1 تيموقاوس في 62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5536" name="Text Box 80"/>
          <p:cNvSpPr txBox="1">
            <a:spLocks noChangeArrowheads="1"/>
          </p:cNvSpPr>
          <p:nvPr/>
        </p:nvSpPr>
        <p:spPr bwMode="auto">
          <a:xfrm>
            <a:off x="4495800" y="4724400"/>
            <a:ext cx="4495800" cy="1200329"/>
          </a:xfrm>
          <a:prstGeom prst="rect">
            <a:avLst/>
          </a:prstGeom>
          <a:solidFill>
            <a:schemeClr val="hlink"/>
          </a:solidFill>
          <a:ln w="9525">
            <a:noFill/>
            <a:miter lim="800000"/>
            <a:headEnd/>
            <a:tailEnd/>
          </a:ln>
          <a:effectLst>
            <a:outerShdw blurRad="63500" dist="107763" dir="18900000" algn="ctr" rotWithShape="0">
              <a:schemeClr val="bg2">
                <a:alpha val="74998"/>
              </a:schemeClr>
            </a:outerShdw>
          </a:effectLst>
        </p:spPr>
        <p:txBody>
          <a:bodyP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وأقيموا في ذلك البيت آكلين وشاربين مما عندهم لأن </a:t>
            </a:r>
            <a:r>
              <a:rPr kumimoji="0" lang="ar-JO"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الفاعل مستحق أجرته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(لو 10: 7)</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5537" name="Text Box 81"/>
          <p:cNvSpPr txBox="1">
            <a:spLocks noChangeArrowheads="1"/>
          </p:cNvSpPr>
          <p:nvPr/>
        </p:nvSpPr>
        <p:spPr bwMode="auto">
          <a:xfrm>
            <a:off x="4495800" y="136525"/>
            <a:ext cx="4495800" cy="830997"/>
          </a:xfrm>
          <a:prstGeom prst="rect">
            <a:avLst/>
          </a:prstGeom>
          <a:solidFill>
            <a:schemeClr val="hlink"/>
          </a:solidFill>
          <a:ln w="9525">
            <a:noFill/>
            <a:miter lim="800000"/>
            <a:headEnd/>
            <a:tailEnd/>
          </a:ln>
          <a:effectLst>
            <a:outerShdw blurRad="63500" dist="38099" dir="2700000" algn="ctr" rotWithShape="0">
              <a:srgbClr val="020009">
                <a:alpha val="74998"/>
              </a:srgbClr>
            </a:outerShdw>
          </a:effectLst>
        </p:spPr>
        <p:txBody>
          <a:bodyP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لأن الكتاب يقول لا تكم ثوراً دارساً و</a:t>
            </a:r>
            <a:r>
              <a:rPr kumimoji="0" lang="ar-JO"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الفاعل مستحق أجرته</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(1 تي 5: 18)</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88104" name="Oval 83"/>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5531" name="Rectangle 75"/>
          <p:cNvSpPr>
            <a:spLocks noGrp="1" noChangeArrowheads="1"/>
          </p:cNvSpPr>
          <p:nvPr>
            <p:ph type="title" idx="4294967295"/>
          </p:nvPr>
        </p:nvSpPr>
        <p:spPr>
          <a:xfrm>
            <a:off x="152400" y="2590800"/>
            <a:ext cx="4191000" cy="2474996"/>
          </a:xfrm>
          <a:solidFill>
            <a:srgbClr val="020009"/>
          </a:solidFill>
          <a:effectLst>
            <a:outerShdw blurRad="63500" dist="53882" dir="2700000" algn="ctr" rotWithShape="0">
              <a:srgbClr val="020009">
                <a:alpha val="74998"/>
              </a:srgbClr>
            </a:outerShdw>
          </a:effectLst>
        </p:spPr>
        <p:txBody>
          <a:bodyPr lIns="73622" tIns="36810" rIns="73622" bIns="36810" anchor="t">
            <a:spAutoFit/>
          </a:bodyPr>
          <a:lstStyle/>
          <a:p>
            <a:pPr algn="ctr">
              <a:spcBef>
                <a:spcPct val="50000"/>
              </a:spcBef>
              <a:defRPr/>
            </a:pPr>
            <a:r>
              <a:rPr lang="ar-JO" sz="3900" b="1" dirty="0">
                <a:solidFill>
                  <a:srgbClr val="FFEA18"/>
                </a:solidFill>
                <a:latin typeface="Arial" panose="020B0604020202020204" pitchFamily="34" charset="0"/>
                <a:ea typeface="ＭＳ Ｐゴシック" charset="-128"/>
                <a:cs typeface="Arial" panose="020B0604020202020204" pitchFamily="34" charset="0"/>
              </a:rPr>
              <a:t>اعتبر بولس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إنجيل لوقا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موحى به </a:t>
            </a:r>
            <a:br>
              <a:rPr lang="ar-JO" sz="3900" b="1" dirty="0">
                <a:solidFill>
                  <a:srgbClr val="FFEA18"/>
                </a:solidFill>
                <a:latin typeface="Arial" panose="020B0604020202020204" pitchFamily="34" charset="0"/>
                <a:ea typeface="ＭＳ Ｐゴシック" charset="-128"/>
                <a:cs typeface="Arial" panose="020B0604020202020204" pitchFamily="34" charset="0"/>
              </a:rPr>
            </a:br>
            <a:r>
              <a:rPr lang="ar-JO" sz="3900" b="1" dirty="0">
                <a:solidFill>
                  <a:srgbClr val="FFEA18"/>
                </a:solidFill>
                <a:latin typeface="Arial" panose="020B0604020202020204" pitchFamily="34" charset="0"/>
                <a:ea typeface="ＭＳ Ｐゴシック" charset="-128"/>
                <a:cs typeface="Arial" panose="020B0604020202020204" pitchFamily="34" charset="0"/>
              </a:rPr>
              <a:t>خلال 5 سنوات</a:t>
            </a:r>
            <a:endParaRPr lang="en-US" sz="3900" b="1" dirty="0">
              <a:solidFill>
                <a:srgbClr val="FFEA18"/>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6" fill="hold" grpId="0" nodeType="clickEffect">
                                  <p:stCondLst>
                                    <p:cond delay="0"/>
                                  </p:stCondLst>
                                  <p:childTnLst>
                                    <p:set>
                                      <p:cBhvr>
                                        <p:cTn id="6" dur="1" fill="hold">
                                          <p:stCondLst>
                                            <p:cond delay="0"/>
                                          </p:stCondLst>
                                        </p:cTn>
                                        <p:tgtEl>
                                          <p:spTgt spid="1555497"/>
                                        </p:tgtEl>
                                        <p:attrNameLst>
                                          <p:attrName>style.visibility</p:attrName>
                                        </p:attrNameLst>
                                      </p:cBhvr>
                                      <p:to>
                                        <p:strVal val="visible"/>
                                      </p:to>
                                    </p:set>
                                    <p:anim calcmode="lin" valueType="num">
                                      <p:cBhvr>
                                        <p:cTn id="7" dur="500" fill="hold"/>
                                        <p:tgtEl>
                                          <p:spTgt spid="1555497"/>
                                        </p:tgtEl>
                                        <p:attrNameLst>
                                          <p:attrName>ppt_w</p:attrName>
                                        </p:attrNameLst>
                                      </p:cBhvr>
                                      <p:tavLst>
                                        <p:tav tm="0">
                                          <p:val>
                                            <p:strVal val="(6*min(max(#ppt_w*#ppt_h,.3),1)-7.4)/-.7*#ppt_w"/>
                                          </p:val>
                                        </p:tav>
                                        <p:tav tm="100000">
                                          <p:val>
                                            <p:strVal val="#ppt_w"/>
                                          </p:val>
                                        </p:tav>
                                      </p:tavLst>
                                    </p:anim>
                                    <p:anim calcmode="lin" valueType="num">
                                      <p:cBhvr>
                                        <p:cTn id="8" dur="500" fill="hold"/>
                                        <p:tgtEl>
                                          <p:spTgt spid="1555497"/>
                                        </p:tgtEl>
                                        <p:attrNameLst>
                                          <p:attrName>ppt_h</p:attrName>
                                        </p:attrNameLst>
                                      </p:cBhvr>
                                      <p:tavLst>
                                        <p:tav tm="0">
                                          <p:val>
                                            <p:strVal val="(6*min(max(#ppt_w*#ppt_h,.3),1)-7.4)/-.7*#ppt_h"/>
                                          </p:val>
                                        </p:tav>
                                        <p:tav tm="100000">
                                          <p:val>
                                            <p:strVal val="#ppt_h"/>
                                          </p:val>
                                        </p:tav>
                                      </p:tavLst>
                                    </p:anim>
                                    <p:anim calcmode="lin" valueType="num">
                                      <p:cBhvr>
                                        <p:cTn id="9" dur="500" fill="hold"/>
                                        <p:tgtEl>
                                          <p:spTgt spid="1555497"/>
                                        </p:tgtEl>
                                        <p:attrNameLst>
                                          <p:attrName>ppt_x</p:attrName>
                                        </p:attrNameLst>
                                      </p:cBhvr>
                                      <p:tavLst>
                                        <p:tav tm="0">
                                          <p:val>
                                            <p:fltVal val="0.5"/>
                                          </p:val>
                                        </p:tav>
                                        <p:tav tm="100000">
                                          <p:val>
                                            <p:strVal val="#ppt_x"/>
                                          </p:val>
                                        </p:tav>
                                      </p:tavLst>
                                    </p:anim>
                                    <p:anim calcmode="lin" valueType="num">
                                      <p:cBhvr>
                                        <p:cTn id="10" dur="500" fill="hold"/>
                                        <p:tgtEl>
                                          <p:spTgt spid="1555497"/>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55553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555537"/>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36" fill="hold" grpId="0" nodeType="clickEffect">
                                  <p:stCondLst>
                                    <p:cond delay="0"/>
                                  </p:stCondLst>
                                  <p:childTnLst>
                                    <p:set>
                                      <p:cBhvr>
                                        <p:cTn id="21" dur="1" fill="hold">
                                          <p:stCondLst>
                                            <p:cond delay="0"/>
                                          </p:stCondLst>
                                        </p:cTn>
                                        <p:tgtEl>
                                          <p:spTgt spid="1555514"/>
                                        </p:tgtEl>
                                        <p:attrNameLst>
                                          <p:attrName>style.visibility</p:attrName>
                                        </p:attrNameLst>
                                      </p:cBhvr>
                                      <p:to>
                                        <p:strVal val="visible"/>
                                      </p:to>
                                    </p:set>
                                    <p:anim calcmode="lin" valueType="num">
                                      <p:cBhvr>
                                        <p:cTn id="22" dur="500" fill="hold"/>
                                        <p:tgtEl>
                                          <p:spTgt spid="1555514"/>
                                        </p:tgtEl>
                                        <p:attrNameLst>
                                          <p:attrName>ppt_w</p:attrName>
                                        </p:attrNameLst>
                                      </p:cBhvr>
                                      <p:tavLst>
                                        <p:tav tm="0">
                                          <p:val>
                                            <p:strVal val="(6*min(max(#ppt_w*#ppt_h,.3),1)-7.4)/-.7*#ppt_w"/>
                                          </p:val>
                                        </p:tav>
                                        <p:tav tm="100000">
                                          <p:val>
                                            <p:strVal val="#ppt_w"/>
                                          </p:val>
                                        </p:tav>
                                      </p:tavLst>
                                    </p:anim>
                                    <p:anim calcmode="lin" valueType="num">
                                      <p:cBhvr>
                                        <p:cTn id="23" dur="500" fill="hold"/>
                                        <p:tgtEl>
                                          <p:spTgt spid="1555514"/>
                                        </p:tgtEl>
                                        <p:attrNameLst>
                                          <p:attrName>ppt_h</p:attrName>
                                        </p:attrNameLst>
                                      </p:cBhvr>
                                      <p:tavLst>
                                        <p:tav tm="0">
                                          <p:val>
                                            <p:strVal val="(6*min(max(#ppt_w*#ppt_h,.3),1)-7.4)/-.7*#ppt_h"/>
                                          </p:val>
                                        </p:tav>
                                        <p:tav tm="100000">
                                          <p:val>
                                            <p:strVal val="#ppt_h"/>
                                          </p:val>
                                        </p:tav>
                                      </p:tavLst>
                                    </p:anim>
                                    <p:anim calcmode="lin" valueType="num">
                                      <p:cBhvr>
                                        <p:cTn id="24" dur="500" fill="hold"/>
                                        <p:tgtEl>
                                          <p:spTgt spid="1555514"/>
                                        </p:tgtEl>
                                        <p:attrNameLst>
                                          <p:attrName>ppt_x</p:attrName>
                                        </p:attrNameLst>
                                      </p:cBhvr>
                                      <p:tavLst>
                                        <p:tav tm="0">
                                          <p:val>
                                            <p:fltVal val="0.5"/>
                                          </p:val>
                                        </p:tav>
                                        <p:tav tm="100000">
                                          <p:val>
                                            <p:strVal val="#ppt_x"/>
                                          </p:val>
                                        </p:tav>
                                      </p:tavLst>
                                    </p:anim>
                                    <p:anim calcmode="lin" valueType="num">
                                      <p:cBhvr>
                                        <p:cTn id="25" dur="500" fill="hold"/>
                                        <p:tgtEl>
                                          <p:spTgt spid="1555514"/>
                                        </p:tgtEl>
                                        <p:attrNameLst>
                                          <p:attrName>ppt_y</p:attrName>
                                        </p:attrNameLst>
                                      </p:cBhvr>
                                      <p:tavLst>
                                        <p:tav tm="0">
                                          <p:val>
                                            <p:strVal val="1+(6*min(max(#ppt_w*#ppt_h,.3),1)-7.4)/-.7*#ppt_h/2"/>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1555532"/>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555536"/>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15555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5497" grpId="0" animBg="1"/>
      <p:bldP spid="1555514" grpId="0" animBg="1"/>
      <p:bldP spid="1555532" grpId="0"/>
      <p:bldP spid="1555533" grpId="0"/>
      <p:bldP spid="1555536" grpId="0" animBg="1"/>
      <p:bldP spid="1555537" grpId="0" animBg="1"/>
      <p:bldP spid="1555531"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5265"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sp>
        <p:nvSpPr>
          <p:cNvPr id="1557508" name="Oval 4"/>
          <p:cNvSpPr>
            <a:spLocks noChangeArrowheads="1"/>
          </p:cNvSpPr>
          <p:nvPr/>
        </p:nvSpPr>
        <p:spPr bwMode="auto">
          <a:xfrm>
            <a:off x="7467600" y="2286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0" name="Text Box 6"/>
          <p:cNvSpPr txBox="1">
            <a:spLocks noChangeArrowheads="1"/>
          </p:cNvSpPr>
          <p:nvPr/>
        </p:nvSpPr>
        <p:spPr bwMode="auto">
          <a:xfrm>
            <a:off x="5665788" y="228600"/>
            <a:ext cx="3478212" cy="830263"/>
          </a:xfrm>
          <a:prstGeom prst="rect">
            <a:avLst/>
          </a:prstGeom>
          <a:noFill/>
          <a:ln w="9525">
            <a:noFill/>
            <a:miter lim="800000"/>
            <a:headEnd/>
            <a:tailEnd/>
          </a:ln>
          <a:effectLst>
            <a:outerShdw blurRad="63500" dist="38099" dir="2700000" algn="ctr" rotWithShape="0">
              <a:srgbClr val="020009">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كتبت رسائل بولس</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49-62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7511" name="Text Box 7"/>
          <p:cNvSpPr txBox="1">
            <a:spLocks noChangeArrowheads="1"/>
          </p:cNvSpPr>
          <p:nvPr/>
        </p:nvSpPr>
        <p:spPr bwMode="auto">
          <a:xfrm>
            <a:off x="609600" y="685800"/>
            <a:ext cx="2202847" cy="1200329"/>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رسالتين</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64 م</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57514" name="Oval 10"/>
          <p:cNvSpPr>
            <a:spLocks noChangeArrowheads="1"/>
          </p:cNvSpPr>
          <p:nvPr/>
        </p:nvSpPr>
        <p:spPr bwMode="auto">
          <a:xfrm>
            <a:off x="4114800" y="18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5" name="Oval 11"/>
          <p:cNvSpPr>
            <a:spLocks noChangeArrowheads="1"/>
          </p:cNvSpPr>
          <p:nvPr/>
        </p:nvSpPr>
        <p:spPr bwMode="auto">
          <a:xfrm>
            <a:off x="5334000" y="1676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6" name="Oval 12"/>
          <p:cNvSpPr>
            <a:spLocks noChangeArrowheads="1"/>
          </p:cNvSpPr>
          <p:nvPr/>
        </p:nvSpPr>
        <p:spPr bwMode="auto">
          <a:xfrm>
            <a:off x="6019800" y="16002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7" name="Oval 13"/>
          <p:cNvSpPr>
            <a:spLocks noChangeArrowheads="1"/>
          </p:cNvSpPr>
          <p:nvPr/>
        </p:nvSpPr>
        <p:spPr bwMode="auto">
          <a:xfrm>
            <a:off x="4454525" y="5334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8" name="Oval 14"/>
          <p:cNvSpPr>
            <a:spLocks noChangeArrowheads="1"/>
          </p:cNvSpPr>
          <p:nvPr/>
        </p:nvSpPr>
        <p:spPr bwMode="auto">
          <a:xfrm>
            <a:off x="3886200" y="762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9" name="Oval 15"/>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20" name="Oval 16"/>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09" name="Rectangle 5"/>
          <p:cNvSpPr>
            <a:spLocks noGrp="1" noChangeArrowheads="1"/>
          </p:cNvSpPr>
          <p:nvPr>
            <p:ph type="title" idx="4294967295"/>
          </p:nvPr>
        </p:nvSpPr>
        <p:spPr>
          <a:xfrm>
            <a:off x="152400" y="3124200"/>
            <a:ext cx="3226904" cy="1874832"/>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a:spcBef>
                <a:spcPct val="50000"/>
              </a:spcBef>
              <a:defRPr/>
            </a:pPr>
            <a:r>
              <a:rPr lang="ar-JO" sz="3900" b="1" dirty="0">
                <a:solidFill>
                  <a:srgbClr val="FFEA18"/>
                </a:solidFill>
                <a:latin typeface="Arial" panose="020B0604020202020204" pitchFamily="34" charset="0"/>
                <a:ea typeface="+mj-ea"/>
                <a:cs typeface="Arial" panose="020B0604020202020204" pitchFamily="34" charset="0"/>
              </a:rPr>
              <a:t>دعا بطرس أيضاً رسائل بولس بالكتب المقدسة</a:t>
            </a:r>
            <a:endParaRPr lang="en-US" sz="3900" b="1" dirty="0">
              <a:solidFill>
                <a:srgbClr val="FFEA18"/>
              </a:solidFill>
              <a:latin typeface="Arial" panose="020B0604020202020204" pitchFamily="34" charset="0"/>
              <a:ea typeface="+mj-ea"/>
              <a:cs typeface="Arial" panose="020B0604020202020204" pitchFamily="34" charset="0"/>
            </a:endParaRPr>
          </a:p>
        </p:txBody>
      </p:sp>
      <p:sp>
        <p:nvSpPr>
          <p:cNvPr id="395277" name="Oval 17"/>
          <p:cNvSpPr>
            <a:spLocks noChangeArrowheads="1"/>
          </p:cNvSpPr>
          <p:nvPr/>
        </p:nvSpPr>
        <p:spPr bwMode="auto">
          <a:xfrm>
            <a:off x="533400" y="2895600"/>
            <a:ext cx="457200" cy="381000"/>
          </a:xfrm>
          <a:prstGeom prst="ellipse">
            <a:avLst/>
          </a:prstGeom>
          <a:solidFill>
            <a:srgbClr val="3A77D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57513" name="Text Box 9"/>
          <p:cNvSpPr txBox="1">
            <a:spLocks noChangeArrowheads="1"/>
          </p:cNvSpPr>
          <p:nvPr/>
        </p:nvSpPr>
        <p:spPr bwMode="auto">
          <a:xfrm>
            <a:off x="4349750" y="4147930"/>
            <a:ext cx="4794250" cy="2677656"/>
          </a:xfrm>
          <a:prstGeom prst="rect">
            <a:avLst/>
          </a:prstGeom>
          <a:solidFill>
            <a:srgbClr val="380000"/>
          </a:solid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وَاحْسِبُوا أَنَاةَ رَبِّنَا خَلاَصًا، كَمَا </a:t>
            </a:r>
            <a:r>
              <a:rPr kumimoji="0" lang="ar-JO"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كَتَبَ إِلَيْكُمْ أَخُونَا الْحَبِيبُ بُولُس</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أَيْضًا بِحَسَبِ الْحِكْمَةِ الْمُعْطَاةِ لَهُ، كَمَا فِي الرَّسَائِلِ كُلِّهَا أَيْضًا، مُتَكَلِّمًا فِيهَا عَنْ هذِهِ الأُمُورِ، الَّتِي فِيهَا أَشْيَاءُ عَسِرَةُ الْفَهْمِ، يُحَرِّفُهَا غَيْرُ الْعُلَمَاءِ وَغَيْرُ الثَّابِتِينَ، </a:t>
            </a:r>
            <a:r>
              <a:rPr kumimoji="0" lang="ar-JO" altLang="ja-JP"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كَبَاقِي الْكُتُبِ أَيْضًا، </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لِهَلاَكِ أَنْفُسِهِمْ.</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 بط 3: 15-16</a:t>
            </a:r>
            <a:r>
              <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557510"/>
                                        </p:tgtEl>
                                        <p:attrNameLst>
                                          <p:attrName>style.visibility</p:attrName>
                                        </p:attrNameLst>
                                      </p:cBhvr>
                                      <p:to>
                                        <p:strVal val="visible"/>
                                      </p:to>
                                    </p:set>
                                  </p:childTnLst>
                                </p:cTn>
                              </p:par>
                            </p:childTnLst>
                          </p:cTn>
                        </p:par>
                        <p:par>
                          <p:cTn id="7" fill="hold" nodeType="afterGroup">
                            <p:stCondLst>
                              <p:cond delay="0"/>
                            </p:stCondLst>
                            <p:childTnLst>
                              <p:par>
                                <p:cTn id="8" presetID="23" presetClass="entr" presetSubtype="36" fill="hold" grpId="0" nodeType="afterEffect">
                                  <p:stCondLst>
                                    <p:cond delay="100"/>
                                  </p:stCondLst>
                                  <p:childTnLst>
                                    <p:set>
                                      <p:cBhvr>
                                        <p:cTn id="9" dur="1" fill="hold">
                                          <p:stCondLst>
                                            <p:cond delay="0"/>
                                          </p:stCondLst>
                                        </p:cTn>
                                        <p:tgtEl>
                                          <p:spTgt spid="1557508"/>
                                        </p:tgtEl>
                                        <p:attrNameLst>
                                          <p:attrName>style.visibility</p:attrName>
                                        </p:attrNameLst>
                                      </p:cBhvr>
                                      <p:to>
                                        <p:strVal val="visible"/>
                                      </p:to>
                                    </p:set>
                                    <p:anim calcmode="lin" valueType="num">
                                      <p:cBhvr>
                                        <p:cTn id="10" dur="500" fill="hold"/>
                                        <p:tgtEl>
                                          <p:spTgt spid="1557508"/>
                                        </p:tgtEl>
                                        <p:attrNameLst>
                                          <p:attrName>ppt_w</p:attrName>
                                        </p:attrNameLst>
                                      </p:cBhvr>
                                      <p:tavLst>
                                        <p:tav tm="0">
                                          <p:val>
                                            <p:strVal val="(6*min(max(#ppt_w*#ppt_h,.3),1)-7.4)/-.7*#ppt_w"/>
                                          </p:val>
                                        </p:tav>
                                        <p:tav tm="100000">
                                          <p:val>
                                            <p:strVal val="#ppt_w"/>
                                          </p:val>
                                        </p:tav>
                                      </p:tavLst>
                                    </p:anim>
                                    <p:anim calcmode="lin" valueType="num">
                                      <p:cBhvr>
                                        <p:cTn id="11" dur="500" fill="hold"/>
                                        <p:tgtEl>
                                          <p:spTgt spid="1557508"/>
                                        </p:tgtEl>
                                        <p:attrNameLst>
                                          <p:attrName>ppt_h</p:attrName>
                                        </p:attrNameLst>
                                      </p:cBhvr>
                                      <p:tavLst>
                                        <p:tav tm="0">
                                          <p:val>
                                            <p:strVal val="(6*min(max(#ppt_w*#ppt_h,.3),1)-7.4)/-.7*#ppt_h"/>
                                          </p:val>
                                        </p:tav>
                                        <p:tav tm="100000">
                                          <p:val>
                                            <p:strVal val="#ppt_h"/>
                                          </p:val>
                                        </p:tav>
                                      </p:tavLst>
                                    </p:anim>
                                    <p:anim calcmode="lin" valueType="num">
                                      <p:cBhvr>
                                        <p:cTn id="12" dur="500" fill="hold"/>
                                        <p:tgtEl>
                                          <p:spTgt spid="1557508"/>
                                        </p:tgtEl>
                                        <p:attrNameLst>
                                          <p:attrName>ppt_x</p:attrName>
                                        </p:attrNameLst>
                                      </p:cBhvr>
                                      <p:tavLst>
                                        <p:tav tm="0">
                                          <p:val>
                                            <p:fltVal val="0.5"/>
                                          </p:val>
                                        </p:tav>
                                        <p:tav tm="100000">
                                          <p:val>
                                            <p:strVal val="#ppt_x"/>
                                          </p:val>
                                        </p:tav>
                                      </p:tavLst>
                                    </p:anim>
                                    <p:anim calcmode="lin" valueType="num">
                                      <p:cBhvr>
                                        <p:cTn id="13" dur="500" fill="hold"/>
                                        <p:tgtEl>
                                          <p:spTgt spid="1557508"/>
                                        </p:tgtEl>
                                        <p:attrNameLst>
                                          <p:attrName>ppt_y</p:attrName>
                                        </p:attrNameLst>
                                      </p:cBhvr>
                                      <p:tavLst>
                                        <p:tav tm="0">
                                          <p:val>
                                            <p:strVal val="1+(6*min(max(#ppt_w*#ppt_h,.3),1)-7.4)/-.7*#ppt_h/2"/>
                                          </p:val>
                                        </p:tav>
                                        <p:tav tm="100000">
                                          <p:val>
                                            <p:strVal val="#ppt_y"/>
                                          </p:val>
                                        </p:tav>
                                      </p:tavLst>
                                    </p:anim>
                                  </p:childTnLst>
                                </p:cTn>
                              </p:par>
                            </p:childTnLst>
                          </p:cTn>
                        </p:par>
                        <p:par>
                          <p:cTn id="14" fill="hold" nodeType="afterGroup">
                            <p:stCondLst>
                              <p:cond delay="600"/>
                            </p:stCondLst>
                            <p:childTnLst>
                              <p:par>
                                <p:cTn id="15" presetID="23" presetClass="entr" presetSubtype="36" fill="hold" grpId="0" nodeType="afterEffect">
                                  <p:stCondLst>
                                    <p:cond delay="100"/>
                                  </p:stCondLst>
                                  <p:childTnLst>
                                    <p:set>
                                      <p:cBhvr>
                                        <p:cTn id="16" dur="1" fill="hold">
                                          <p:stCondLst>
                                            <p:cond delay="0"/>
                                          </p:stCondLst>
                                        </p:cTn>
                                        <p:tgtEl>
                                          <p:spTgt spid="1557514"/>
                                        </p:tgtEl>
                                        <p:attrNameLst>
                                          <p:attrName>style.visibility</p:attrName>
                                        </p:attrNameLst>
                                      </p:cBhvr>
                                      <p:to>
                                        <p:strVal val="visible"/>
                                      </p:to>
                                    </p:set>
                                    <p:anim calcmode="lin" valueType="num">
                                      <p:cBhvr>
                                        <p:cTn id="17" dur="500" fill="hold"/>
                                        <p:tgtEl>
                                          <p:spTgt spid="1557514"/>
                                        </p:tgtEl>
                                        <p:attrNameLst>
                                          <p:attrName>ppt_w</p:attrName>
                                        </p:attrNameLst>
                                      </p:cBhvr>
                                      <p:tavLst>
                                        <p:tav tm="0">
                                          <p:val>
                                            <p:strVal val="(6*min(max(#ppt_w*#ppt_h,.3),1)-7.4)/-.7*#ppt_w"/>
                                          </p:val>
                                        </p:tav>
                                        <p:tav tm="100000">
                                          <p:val>
                                            <p:strVal val="#ppt_w"/>
                                          </p:val>
                                        </p:tav>
                                      </p:tavLst>
                                    </p:anim>
                                    <p:anim calcmode="lin" valueType="num">
                                      <p:cBhvr>
                                        <p:cTn id="18" dur="500" fill="hold"/>
                                        <p:tgtEl>
                                          <p:spTgt spid="1557514"/>
                                        </p:tgtEl>
                                        <p:attrNameLst>
                                          <p:attrName>ppt_h</p:attrName>
                                        </p:attrNameLst>
                                      </p:cBhvr>
                                      <p:tavLst>
                                        <p:tav tm="0">
                                          <p:val>
                                            <p:strVal val="(6*min(max(#ppt_w*#ppt_h,.3),1)-7.4)/-.7*#ppt_h"/>
                                          </p:val>
                                        </p:tav>
                                        <p:tav tm="100000">
                                          <p:val>
                                            <p:strVal val="#ppt_h"/>
                                          </p:val>
                                        </p:tav>
                                      </p:tavLst>
                                    </p:anim>
                                    <p:anim calcmode="lin" valueType="num">
                                      <p:cBhvr>
                                        <p:cTn id="19" dur="500" fill="hold"/>
                                        <p:tgtEl>
                                          <p:spTgt spid="1557514"/>
                                        </p:tgtEl>
                                        <p:attrNameLst>
                                          <p:attrName>ppt_x</p:attrName>
                                        </p:attrNameLst>
                                      </p:cBhvr>
                                      <p:tavLst>
                                        <p:tav tm="0">
                                          <p:val>
                                            <p:fltVal val="0.5"/>
                                          </p:val>
                                        </p:tav>
                                        <p:tav tm="100000">
                                          <p:val>
                                            <p:strVal val="#ppt_x"/>
                                          </p:val>
                                        </p:tav>
                                      </p:tavLst>
                                    </p:anim>
                                    <p:anim calcmode="lin" valueType="num">
                                      <p:cBhvr>
                                        <p:cTn id="20" dur="500" fill="hold"/>
                                        <p:tgtEl>
                                          <p:spTgt spid="1557514"/>
                                        </p:tgtEl>
                                        <p:attrNameLst>
                                          <p:attrName>ppt_y</p:attrName>
                                        </p:attrNameLst>
                                      </p:cBhvr>
                                      <p:tavLst>
                                        <p:tav tm="0">
                                          <p:val>
                                            <p:strVal val="1+(6*min(max(#ppt_w*#ppt_h,.3),1)-7.4)/-.7*#ppt_h/2"/>
                                          </p:val>
                                        </p:tav>
                                        <p:tav tm="100000">
                                          <p:val>
                                            <p:strVal val="#ppt_y"/>
                                          </p:val>
                                        </p:tav>
                                      </p:tavLst>
                                    </p:anim>
                                  </p:childTnLst>
                                </p:cTn>
                              </p:par>
                            </p:childTnLst>
                          </p:cTn>
                        </p:par>
                        <p:par>
                          <p:cTn id="21" fill="hold" nodeType="afterGroup">
                            <p:stCondLst>
                              <p:cond delay="1200"/>
                            </p:stCondLst>
                            <p:childTnLst>
                              <p:par>
                                <p:cTn id="22" presetID="23" presetClass="entr" presetSubtype="36" fill="hold" grpId="0" nodeType="afterEffect">
                                  <p:stCondLst>
                                    <p:cond delay="100"/>
                                  </p:stCondLst>
                                  <p:childTnLst>
                                    <p:set>
                                      <p:cBhvr>
                                        <p:cTn id="23" dur="1" fill="hold">
                                          <p:stCondLst>
                                            <p:cond delay="0"/>
                                          </p:stCondLst>
                                        </p:cTn>
                                        <p:tgtEl>
                                          <p:spTgt spid="1557515"/>
                                        </p:tgtEl>
                                        <p:attrNameLst>
                                          <p:attrName>style.visibility</p:attrName>
                                        </p:attrNameLst>
                                      </p:cBhvr>
                                      <p:to>
                                        <p:strVal val="visible"/>
                                      </p:to>
                                    </p:set>
                                    <p:anim calcmode="lin" valueType="num">
                                      <p:cBhvr>
                                        <p:cTn id="24" dur="500" fill="hold"/>
                                        <p:tgtEl>
                                          <p:spTgt spid="1557515"/>
                                        </p:tgtEl>
                                        <p:attrNameLst>
                                          <p:attrName>ppt_w</p:attrName>
                                        </p:attrNameLst>
                                      </p:cBhvr>
                                      <p:tavLst>
                                        <p:tav tm="0">
                                          <p:val>
                                            <p:strVal val="(6*min(max(#ppt_w*#ppt_h,.3),1)-7.4)/-.7*#ppt_w"/>
                                          </p:val>
                                        </p:tav>
                                        <p:tav tm="100000">
                                          <p:val>
                                            <p:strVal val="#ppt_w"/>
                                          </p:val>
                                        </p:tav>
                                      </p:tavLst>
                                    </p:anim>
                                    <p:anim calcmode="lin" valueType="num">
                                      <p:cBhvr>
                                        <p:cTn id="25" dur="500" fill="hold"/>
                                        <p:tgtEl>
                                          <p:spTgt spid="1557515"/>
                                        </p:tgtEl>
                                        <p:attrNameLst>
                                          <p:attrName>ppt_h</p:attrName>
                                        </p:attrNameLst>
                                      </p:cBhvr>
                                      <p:tavLst>
                                        <p:tav tm="0">
                                          <p:val>
                                            <p:strVal val="(6*min(max(#ppt_w*#ppt_h,.3),1)-7.4)/-.7*#ppt_h"/>
                                          </p:val>
                                        </p:tav>
                                        <p:tav tm="100000">
                                          <p:val>
                                            <p:strVal val="#ppt_h"/>
                                          </p:val>
                                        </p:tav>
                                      </p:tavLst>
                                    </p:anim>
                                    <p:anim calcmode="lin" valueType="num">
                                      <p:cBhvr>
                                        <p:cTn id="26" dur="500" fill="hold"/>
                                        <p:tgtEl>
                                          <p:spTgt spid="1557515"/>
                                        </p:tgtEl>
                                        <p:attrNameLst>
                                          <p:attrName>ppt_x</p:attrName>
                                        </p:attrNameLst>
                                      </p:cBhvr>
                                      <p:tavLst>
                                        <p:tav tm="0">
                                          <p:val>
                                            <p:fltVal val="0.5"/>
                                          </p:val>
                                        </p:tav>
                                        <p:tav tm="100000">
                                          <p:val>
                                            <p:strVal val="#ppt_x"/>
                                          </p:val>
                                        </p:tav>
                                      </p:tavLst>
                                    </p:anim>
                                    <p:anim calcmode="lin" valueType="num">
                                      <p:cBhvr>
                                        <p:cTn id="27" dur="500" fill="hold"/>
                                        <p:tgtEl>
                                          <p:spTgt spid="1557515"/>
                                        </p:tgtEl>
                                        <p:attrNameLst>
                                          <p:attrName>ppt_y</p:attrName>
                                        </p:attrNameLst>
                                      </p:cBhvr>
                                      <p:tavLst>
                                        <p:tav tm="0">
                                          <p:val>
                                            <p:strVal val="1+(6*min(max(#ppt_w*#ppt_h,.3),1)-7.4)/-.7*#ppt_h/2"/>
                                          </p:val>
                                        </p:tav>
                                        <p:tav tm="100000">
                                          <p:val>
                                            <p:strVal val="#ppt_y"/>
                                          </p:val>
                                        </p:tav>
                                      </p:tavLst>
                                    </p:anim>
                                  </p:childTnLst>
                                </p:cTn>
                              </p:par>
                            </p:childTnLst>
                          </p:cTn>
                        </p:par>
                        <p:par>
                          <p:cTn id="28" fill="hold" nodeType="afterGroup">
                            <p:stCondLst>
                              <p:cond delay="1800"/>
                            </p:stCondLst>
                            <p:childTnLst>
                              <p:par>
                                <p:cTn id="29" presetID="23" presetClass="entr" presetSubtype="36" fill="hold" grpId="0" nodeType="afterEffect">
                                  <p:stCondLst>
                                    <p:cond delay="100"/>
                                  </p:stCondLst>
                                  <p:childTnLst>
                                    <p:set>
                                      <p:cBhvr>
                                        <p:cTn id="30" dur="1" fill="hold">
                                          <p:stCondLst>
                                            <p:cond delay="0"/>
                                          </p:stCondLst>
                                        </p:cTn>
                                        <p:tgtEl>
                                          <p:spTgt spid="1557516"/>
                                        </p:tgtEl>
                                        <p:attrNameLst>
                                          <p:attrName>style.visibility</p:attrName>
                                        </p:attrNameLst>
                                      </p:cBhvr>
                                      <p:to>
                                        <p:strVal val="visible"/>
                                      </p:to>
                                    </p:set>
                                    <p:anim calcmode="lin" valueType="num">
                                      <p:cBhvr>
                                        <p:cTn id="31" dur="500" fill="hold"/>
                                        <p:tgtEl>
                                          <p:spTgt spid="1557516"/>
                                        </p:tgtEl>
                                        <p:attrNameLst>
                                          <p:attrName>ppt_w</p:attrName>
                                        </p:attrNameLst>
                                      </p:cBhvr>
                                      <p:tavLst>
                                        <p:tav tm="0">
                                          <p:val>
                                            <p:strVal val="(6*min(max(#ppt_w*#ppt_h,.3),1)-7.4)/-.7*#ppt_w"/>
                                          </p:val>
                                        </p:tav>
                                        <p:tav tm="100000">
                                          <p:val>
                                            <p:strVal val="#ppt_w"/>
                                          </p:val>
                                        </p:tav>
                                      </p:tavLst>
                                    </p:anim>
                                    <p:anim calcmode="lin" valueType="num">
                                      <p:cBhvr>
                                        <p:cTn id="32" dur="500" fill="hold"/>
                                        <p:tgtEl>
                                          <p:spTgt spid="1557516"/>
                                        </p:tgtEl>
                                        <p:attrNameLst>
                                          <p:attrName>ppt_h</p:attrName>
                                        </p:attrNameLst>
                                      </p:cBhvr>
                                      <p:tavLst>
                                        <p:tav tm="0">
                                          <p:val>
                                            <p:strVal val="(6*min(max(#ppt_w*#ppt_h,.3),1)-7.4)/-.7*#ppt_h"/>
                                          </p:val>
                                        </p:tav>
                                        <p:tav tm="100000">
                                          <p:val>
                                            <p:strVal val="#ppt_h"/>
                                          </p:val>
                                        </p:tav>
                                      </p:tavLst>
                                    </p:anim>
                                    <p:anim calcmode="lin" valueType="num">
                                      <p:cBhvr>
                                        <p:cTn id="33" dur="500" fill="hold"/>
                                        <p:tgtEl>
                                          <p:spTgt spid="1557516"/>
                                        </p:tgtEl>
                                        <p:attrNameLst>
                                          <p:attrName>ppt_x</p:attrName>
                                        </p:attrNameLst>
                                      </p:cBhvr>
                                      <p:tavLst>
                                        <p:tav tm="0">
                                          <p:val>
                                            <p:fltVal val="0.5"/>
                                          </p:val>
                                        </p:tav>
                                        <p:tav tm="100000">
                                          <p:val>
                                            <p:strVal val="#ppt_x"/>
                                          </p:val>
                                        </p:tav>
                                      </p:tavLst>
                                    </p:anim>
                                    <p:anim calcmode="lin" valueType="num">
                                      <p:cBhvr>
                                        <p:cTn id="34" dur="500" fill="hold"/>
                                        <p:tgtEl>
                                          <p:spTgt spid="1557516"/>
                                        </p:tgtEl>
                                        <p:attrNameLst>
                                          <p:attrName>ppt_y</p:attrName>
                                        </p:attrNameLst>
                                      </p:cBhvr>
                                      <p:tavLst>
                                        <p:tav tm="0">
                                          <p:val>
                                            <p:strVal val="1+(6*min(max(#ppt_w*#ppt_h,.3),1)-7.4)/-.7*#ppt_h/2"/>
                                          </p:val>
                                        </p:tav>
                                        <p:tav tm="100000">
                                          <p:val>
                                            <p:strVal val="#ppt_y"/>
                                          </p:val>
                                        </p:tav>
                                      </p:tavLst>
                                    </p:anim>
                                  </p:childTnLst>
                                </p:cTn>
                              </p:par>
                            </p:childTnLst>
                          </p:cTn>
                        </p:par>
                        <p:par>
                          <p:cTn id="35" fill="hold" nodeType="afterGroup">
                            <p:stCondLst>
                              <p:cond delay="2400"/>
                            </p:stCondLst>
                            <p:childTnLst>
                              <p:par>
                                <p:cTn id="36" presetID="23" presetClass="entr" presetSubtype="36" fill="hold" grpId="0" nodeType="afterEffect">
                                  <p:stCondLst>
                                    <p:cond delay="100"/>
                                  </p:stCondLst>
                                  <p:childTnLst>
                                    <p:set>
                                      <p:cBhvr>
                                        <p:cTn id="37" dur="1" fill="hold">
                                          <p:stCondLst>
                                            <p:cond delay="0"/>
                                          </p:stCondLst>
                                        </p:cTn>
                                        <p:tgtEl>
                                          <p:spTgt spid="1557517"/>
                                        </p:tgtEl>
                                        <p:attrNameLst>
                                          <p:attrName>style.visibility</p:attrName>
                                        </p:attrNameLst>
                                      </p:cBhvr>
                                      <p:to>
                                        <p:strVal val="visible"/>
                                      </p:to>
                                    </p:set>
                                    <p:anim calcmode="lin" valueType="num">
                                      <p:cBhvr>
                                        <p:cTn id="38" dur="500" fill="hold"/>
                                        <p:tgtEl>
                                          <p:spTgt spid="1557517"/>
                                        </p:tgtEl>
                                        <p:attrNameLst>
                                          <p:attrName>ppt_w</p:attrName>
                                        </p:attrNameLst>
                                      </p:cBhvr>
                                      <p:tavLst>
                                        <p:tav tm="0">
                                          <p:val>
                                            <p:strVal val="(6*min(max(#ppt_w*#ppt_h,.3),1)-7.4)/-.7*#ppt_w"/>
                                          </p:val>
                                        </p:tav>
                                        <p:tav tm="100000">
                                          <p:val>
                                            <p:strVal val="#ppt_w"/>
                                          </p:val>
                                        </p:tav>
                                      </p:tavLst>
                                    </p:anim>
                                    <p:anim calcmode="lin" valueType="num">
                                      <p:cBhvr>
                                        <p:cTn id="39" dur="500" fill="hold"/>
                                        <p:tgtEl>
                                          <p:spTgt spid="1557517"/>
                                        </p:tgtEl>
                                        <p:attrNameLst>
                                          <p:attrName>ppt_h</p:attrName>
                                        </p:attrNameLst>
                                      </p:cBhvr>
                                      <p:tavLst>
                                        <p:tav tm="0">
                                          <p:val>
                                            <p:strVal val="(6*min(max(#ppt_w*#ppt_h,.3),1)-7.4)/-.7*#ppt_h"/>
                                          </p:val>
                                        </p:tav>
                                        <p:tav tm="100000">
                                          <p:val>
                                            <p:strVal val="#ppt_h"/>
                                          </p:val>
                                        </p:tav>
                                      </p:tavLst>
                                    </p:anim>
                                    <p:anim calcmode="lin" valueType="num">
                                      <p:cBhvr>
                                        <p:cTn id="40" dur="500" fill="hold"/>
                                        <p:tgtEl>
                                          <p:spTgt spid="1557517"/>
                                        </p:tgtEl>
                                        <p:attrNameLst>
                                          <p:attrName>ppt_x</p:attrName>
                                        </p:attrNameLst>
                                      </p:cBhvr>
                                      <p:tavLst>
                                        <p:tav tm="0">
                                          <p:val>
                                            <p:fltVal val="0.5"/>
                                          </p:val>
                                        </p:tav>
                                        <p:tav tm="100000">
                                          <p:val>
                                            <p:strVal val="#ppt_x"/>
                                          </p:val>
                                        </p:tav>
                                      </p:tavLst>
                                    </p:anim>
                                    <p:anim calcmode="lin" valueType="num">
                                      <p:cBhvr>
                                        <p:cTn id="41" dur="500" fill="hold"/>
                                        <p:tgtEl>
                                          <p:spTgt spid="1557517"/>
                                        </p:tgtEl>
                                        <p:attrNameLst>
                                          <p:attrName>ppt_y</p:attrName>
                                        </p:attrNameLst>
                                      </p:cBhvr>
                                      <p:tavLst>
                                        <p:tav tm="0">
                                          <p:val>
                                            <p:strVal val="1+(6*min(max(#ppt_w*#ppt_h,.3),1)-7.4)/-.7*#ppt_h/2"/>
                                          </p:val>
                                        </p:tav>
                                        <p:tav tm="100000">
                                          <p:val>
                                            <p:strVal val="#ppt_y"/>
                                          </p:val>
                                        </p:tav>
                                      </p:tavLst>
                                    </p:anim>
                                  </p:childTnLst>
                                </p:cTn>
                              </p:par>
                            </p:childTnLst>
                          </p:cTn>
                        </p:par>
                        <p:par>
                          <p:cTn id="42" fill="hold" nodeType="afterGroup">
                            <p:stCondLst>
                              <p:cond delay="3000"/>
                            </p:stCondLst>
                            <p:childTnLst>
                              <p:par>
                                <p:cTn id="43" presetID="23" presetClass="entr" presetSubtype="36" fill="hold" grpId="0" nodeType="afterEffect">
                                  <p:stCondLst>
                                    <p:cond delay="100"/>
                                  </p:stCondLst>
                                  <p:childTnLst>
                                    <p:set>
                                      <p:cBhvr>
                                        <p:cTn id="44" dur="1" fill="hold">
                                          <p:stCondLst>
                                            <p:cond delay="0"/>
                                          </p:stCondLst>
                                        </p:cTn>
                                        <p:tgtEl>
                                          <p:spTgt spid="1557518"/>
                                        </p:tgtEl>
                                        <p:attrNameLst>
                                          <p:attrName>style.visibility</p:attrName>
                                        </p:attrNameLst>
                                      </p:cBhvr>
                                      <p:to>
                                        <p:strVal val="visible"/>
                                      </p:to>
                                    </p:set>
                                    <p:anim calcmode="lin" valueType="num">
                                      <p:cBhvr>
                                        <p:cTn id="45" dur="500" fill="hold"/>
                                        <p:tgtEl>
                                          <p:spTgt spid="1557518"/>
                                        </p:tgtEl>
                                        <p:attrNameLst>
                                          <p:attrName>ppt_w</p:attrName>
                                        </p:attrNameLst>
                                      </p:cBhvr>
                                      <p:tavLst>
                                        <p:tav tm="0">
                                          <p:val>
                                            <p:strVal val="(6*min(max(#ppt_w*#ppt_h,.3),1)-7.4)/-.7*#ppt_w"/>
                                          </p:val>
                                        </p:tav>
                                        <p:tav tm="100000">
                                          <p:val>
                                            <p:strVal val="#ppt_w"/>
                                          </p:val>
                                        </p:tav>
                                      </p:tavLst>
                                    </p:anim>
                                    <p:anim calcmode="lin" valueType="num">
                                      <p:cBhvr>
                                        <p:cTn id="46" dur="500" fill="hold"/>
                                        <p:tgtEl>
                                          <p:spTgt spid="1557518"/>
                                        </p:tgtEl>
                                        <p:attrNameLst>
                                          <p:attrName>ppt_h</p:attrName>
                                        </p:attrNameLst>
                                      </p:cBhvr>
                                      <p:tavLst>
                                        <p:tav tm="0">
                                          <p:val>
                                            <p:strVal val="(6*min(max(#ppt_w*#ppt_h,.3),1)-7.4)/-.7*#ppt_h"/>
                                          </p:val>
                                        </p:tav>
                                        <p:tav tm="100000">
                                          <p:val>
                                            <p:strVal val="#ppt_h"/>
                                          </p:val>
                                        </p:tav>
                                      </p:tavLst>
                                    </p:anim>
                                    <p:anim calcmode="lin" valueType="num">
                                      <p:cBhvr>
                                        <p:cTn id="47" dur="500" fill="hold"/>
                                        <p:tgtEl>
                                          <p:spTgt spid="1557518"/>
                                        </p:tgtEl>
                                        <p:attrNameLst>
                                          <p:attrName>ppt_x</p:attrName>
                                        </p:attrNameLst>
                                      </p:cBhvr>
                                      <p:tavLst>
                                        <p:tav tm="0">
                                          <p:val>
                                            <p:fltVal val="0.5"/>
                                          </p:val>
                                        </p:tav>
                                        <p:tav tm="100000">
                                          <p:val>
                                            <p:strVal val="#ppt_x"/>
                                          </p:val>
                                        </p:tav>
                                      </p:tavLst>
                                    </p:anim>
                                    <p:anim calcmode="lin" valueType="num">
                                      <p:cBhvr>
                                        <p:cTn id="48" dur="500" fill="hold"/>
                                        <p:tgtEl>
                                          <p:spTgt spid="1557518"/>
                                        </p:tgtEl>
                                        <p:attrNameLst>
                                          <p:attrName>ppt_y</p:attrName>
                                        </p:attrNameLst>
                                      </p:cBhvr>
                                      <p:tavLst>
                                        <p:tav tm="0">
                                          <p:val>
                                            <p:strVal val="1+(6*min(max(#ppt_w*#ppt_h,.3),1)-7.4)/-.7*#ppt_h/2"/>
                                          </p:val>
                                        </p:tav>
                                        <p:tav tm="100000">
                                          <p:val>
                                            <p:strVal val="#ppt_y"/>
                                          </p:val>
                                        </p:tav>
                                      </p:tavLst>
                                    </p:anim>
                                  </p:childTnLst>
                                </p:cTn>
                              </p:par>
                            </p:childTnLst>
                          </p:cTn>
                        </p:par>
                        <p:par>
                          <p:cTn id="49" fill="hold" nodeType="afterGroup">
                            <p:stCondLst>
                              <p:cond delay="3600"/>
                            </p:stCondLst>
                            <p:childTnLst>
                              <p:par>
                                <p:cTn id="50" presetID="23" presetClass="entr" presetSubtype="36" fill="hold" grpId="0" nodeType="afterEffect">
                                  <p:stCondLst>
                                    <p:cond delay="100"/>
                                  </p:stCondLst>
                                  <p:childTnLst>
                                    <p:set>
                                      <p:cBhvr>
                                        <p:cTn id="51" dur="1" fill="hold">
                                          <p:stCondLst>
                                            <p:cond delay="0"/>
                                          </p:stCondLst>
                                        </p:cTn>
                                        <p:tgtEl>
                                          <p:spTgt spid="1557519"/>
                                        </p:tgtEl>
                                        <p:attrNameLst>
                                          <p:attrName>style.visibility</p:attrName>
                                        </p:attrNameLst>
                                      </p:cBhvr>
                                      <p:to>
                                        <p:strVal val="visible"/>
                                      </p:to>
                                    </p:set>
                                    <p:anim calcmode="lin" valueType="num">
                                      <p:cBhvr>
                                        <p:cTn id="52" dur="500" fill="hold"/>
                                        <p:tgtEl>
                                          <p:spTgt spid="1557519"/>
                                        </p:tgtEl>
                                        <p:attrNameLst>
                                          <p:attrName>ppt_w</p:attrName>
                                        </p:attrNameLst>
                                      </p:cBhvr>
                                      <p:tavLst>
                                        <p:tav tm="0">
                                          <p:val>
                                            <p:strVal val="(6*min(max(#ppt_w*#ppt_h,.3),1)-7.4)/-.7*#ppt_w"/>
                                          </p:val>
                                        </p:tav>
                                        <p:tav tm="100000">
                                          <p:val>
                                            <p:strVal val="#ppt_w"/>
                                          </p:val>
                                        </p:tav>
                                      </p:tavLst>
                                    </p:anim>
                                    <p:anim calcmode="lin" valueType="num">
                                      <p:cBhvr>
                                        <p:cTn id="53" dur="500" fill="hold"/>
                                        <p:tgtEl>
                                          <p:spTgt spid="1557519"/>
                                        </p:tgtEl>
                                        <p:attrNameLst>
                                          <p:attrName>ppt_h</p:attrName>
                                        </p:attrNameLst>
                                      </p:cBhvr>
                                      <p:tavLst>
                                        <p:tav tm="0">
                                          <p:val>
                                            <p:strVal val="(6*min(max(#ppt_w*#ppt_h,.3),1)-7.4)/-.7*#ppt_h"/>
                                          </p:val>
                                        </p:tav>
                                        <p:tav tm="100000">
                                          <p:val>
                                            <p:strVal val="#ppt_h"/>
                                          </p:val>
                                        </p:tav>
                                      </p:tavLst>
                                    </p:anim>
                                    <p:anim calcmode="lin" valueType="num">
                                      <p:cBhvr>
                                        <p:cTn id="54" dur="500" fill="hold"/>
                                        <p:tgtEl>
                                          <p:spTgt spid="1557519"/>
                                        </p:tgtEl>
                                        <p:attrNameLst>
                                          <p:attrName>ppt_x</p:attrName>
                                        </p:attrNameLst>
                                      </p:cBhvr>
                                      <p:tavLst>
                                        <p:tav tm="0">
                                          <p:val>
                                            <p:fltVal val="0.5"/>
                                          </p:val>
                                        </p:tav>
                                        <p:tav tm="100000">
                                          <p:val>
                                            <p:strVal val="#ppt_x"/>
                                          </p:val>
                                        </p:tav>
                                      </p:tavLst>
                                    </p:anim>
                                    <p:anim calcmode="lin" valueType="num">
                                      <p:cBhvr>
                                        <p:cTn id="55" dur="500" fill="hold"/>
                                        <p:tgtEl>
                                          <p:spTgt spid="1557519"/>
                                        </p:tgtEl>
                                        <p:attrNameLst>
                                          <p:attrName>ppt_y</p:attrName>
                                        </p:attrNameLst>
                                      </p:cBhvr>
                                      <p:tavLst>
                                        <p:tav tm="0">
                                          <p:val>
                                            <p:strVal val="1+(6*min(max(#ppt_w*#ppt_h,.3),1)-7.4)/-.7*#ppt_h/2"/>
                                          </p:val>
                                        </p:tav>
                                        <p:tav tm="100000">
                                          <p:val>
                                            <p:strVal val="#ppt_y"/>
                                          </p:val>
                                        </p:tav>
                                      </p:tavLst>
                                    </p:anim>
                                  </p:childTnLst>
                                </p:cTn>
                              </p:par>
                            </p:childTnLst>
                          </p:cTn>
                        </p:par>
                        <p:par>
                          <p:cTn id="56" fill="hold" nodeType="afterGroup">
                            <p:stCondLst>
                              <p:cond delay="4200"/>
                            </p:stCondLst>
                            <p:childTnLst>
                              <p:par>
                                <p:cTn id="57" presetID="23" presetClass="entr" presetSubtype="36" fill="hold" grpId="0" nodeType="afterEffect">
                                  <p:stCondLst>
                                    <p:cond delay="100"/>
                                  </p:stCondLst>
                                  <p:childTnLst>
                                    <p:set>
                                      <p:cBhvr>
                                        <p:cTn id="58" dur="1" fill="hold">
                                          <p:stCondLst>
                                            <p:cond delay="0"/>
                                          </p:stCondLst>
                                        </p:cTn>
                                        <p:tgtEl>
                                          <p:spTgt spid="1557520"/>
                                        </p:tgtEl>
                                        <p:attrNameLst>
                                          <p:attrName>style.visibility</p:attrName>
                                        </p:attrNameLst>
                                      </p:cBhvr>
                                      <p:to>
                                        <p:strVal val="visible"/>
                                      </p:to>
                                    </p:set>
                                    <p:anim calcmode="lin" valueType="num">
                                      <p:cBhvr>
                                        <p:cTn id="59" dur="500" fill="hold"/>
                                        <p:tgtEl>
                                          <p:spTgt spid="1557520"/>
                                        </p:tgtEl>
                                        <p:attrNameLst>
                                          <p:attrName>ppt_w</p:attrName>
                                        </p:attrNameLst>
                                      </p:cBhvr>
                                      <p:tavLst>
                                        <p:tav tm="0">
                                          <p:val>
                                            <p:strVal val="(6*min(max(#ppt_w*#ppt_h,.3),1)-7.4)/-.7*#ppt_w"/>
                                          </p:val>
                                        </p:tav>
                                        <p:tav tm="100000">
                                          <p:val>
                                            <p:strVal val="#ppt_w"/>
                                          </p:val>
                                        </p:tav>
                                      </p:tavLst>
                                    </p:anim>
                                    <p:anim calcmode="lin" valueType="num">
                                      <p:cBhvr>
                                        <p:cTn id="60" dur="500" fill="hold"/>
                                        <p:tgtEl>
                                          <p:spTgt spid="1557520"/>
                                        </p:tgtEl>
                                        <p:attrNameLst>
                                          <p:attrName>ppt_h</p:attrName>
                                        </p:attrNameLst>
                                      </p:cBhvr>
                                      <p:tavLst>
                                        <p:tav tm="0">
                                          <p:val>
                                            <p:strVal val="(6*min(max(#ppt_w*#ppt_h,.3),1)-7.4)/-.7*#ppt_h"/>
                                          </p:val>
                                        </p:tav>
                                        <p:tav tm="100000">
                                          <p:val>
                                            <p:strVal val="#ppt_h"/>
                                          </p:val>
                                        </p:tav>
                                      </p:tavLst>
                                    </p:anim>
                                    <p:anim calcmode="lin" valueType="num">
                                      <p:cBhvr>
                                        <p:cTn id="61" dur="500" fill="hold"/>
                                        <p:tgtEl>
                                          <p:spTgt spid="1557520"/>
                                        </p:tgtEl>
                                        <p:attrNameLst>
                                          <p:attrName>ppt_x</p:attrName>
                                        </p:attrNameLst>
                                      </p:cBhvr>
                                      <p:tavLst>
                                        <p:tav tm="0">
                                          <p:val>
                                            <p:fltVal val="0.5"/>
                                          </p:val>
                                        </p:tav>
                                        <p:tav tm="100000">
                                          <p:val>
                                            <p:strVal val="#ppt_x"/>
                                          </p:val>
                                        </p:tav>
                                      </p:tavLst>
                                    </p:anim>
                                    <p:anim calcmode="lin" valueType="num">
                                      <p:cBhvr>
                                        <p:cTn id="62" dur="500" fill="hold"/>
                                        <p:tgtEl>
                                          <p:spTgt spid="1557520"/>
                                        </p:tgtEl>
                                        <p:attrNameLst>
                                          <p:attrName>ppt_y</p:attrName>
                                        </p:attrNameLst>
                                      </p:cBhvr>
                                      <p:tavLst>
                                        <p:tav tm="0">
                                          <p:val>
                                            <p:strVal val="1+(6*min(max(#ppt_w*#ppt_h,.3),1)-7.4)/-.7*#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1557511"/>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557513"/>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5575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7508" grpId="0" animBg="1"/>
      <p:bldP spid="1557510" grpId="0"/>
      <p:bldP spid="1557511" grpId="0"/>
      <p:bldP spid="1557514" grpId="0" animBg="1"/>
      <p:bldP spid="1557515" grpId="0" animBg="1"/>
      <p:bldP spid="1557516" grpId="0" animBg="1"/>
      <p:bldP spid="1557517" grpId="0" animBg="1"/>
      <p:bldP spid="1557518" grpId="0" animBg="1"/>
      <p:bldP spid="1557519" grpId="0" animBg="1"/>
      <p:bldP spid="1557520" grpId="0" animBg="1"/>
      <p:bldP spid="1557509" grpId="0" animBg="1"/>
      <p:bldP spid="155751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5330" name="Picture 2" descr="TheCatacomb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66867"/>
            <a:ext cx="7696200" cy="5367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5331" name="Rectangle 3"/>
          <p:cNvSpPr>
            <a:spLocks noGrp="1" noChangeArrowheads="1"/>
          </p:cNvSpPr>
          <p:nvPr>
            <p:ph type="ctrTitle"/>
          </p:nvPr>
        </p:nvSpPr>
        <p:spPr>
          <a:xfrm>
            <a:off x="0" y="228600"/>
            <a:ext cx="9144000" cy="1143000"/>
          </a:xfrm>
        </p:spPr>
        <p:txBody>
          <a:bodyPr/>
          <a:lstStyle/>
          <a:p>
            <a:pPr eaLnBrk="1" hangingPunct="1"/>
            <a:r>
              <a:rPr lang="ar-JO" sz="2800" b="1" dirty="0">
                <a:solidFill>
                  <a:schemeClr val="tx1"/>
                </a:solidFill>
                <a:latin typeface="Arial" panose="020B0604020202020204" pitchFamily="34" charset="0"/>
                <a:ea typeface="ＭＳ Ｐゴシック" charset="0"/>
                <a:cs typeface="Arial" panose="020B0604020202020204" pitchFamily="34" charset="0"/>
              </a:rPr>
              <a:t>هل يحتاج المسيحيون الذين آمنوا أن يسوع مجرد إنسان</a:t>
            </a:r>
            <a:br>
              <a:rPr lang="ar-JO" sz="2800" b="1" dirty="0">
                <a:solidFill>
                  <a:schemeClr val="tx1"/>
                </a:solidFill>
                <a:latin typeface="Arial" panose="020B0604020202020204" pitchFamily="34" charset="0"/>
                <a:ea typeface="ＭＳ Ｐゴシック" charset="0"/>
                <a:cs typeface="Arial" panose="020B0604020202020204" pitchFamily="34" charset="0"/>
              </a:rPr>
            </a:br>
            <a:r>
              <a:rPr lang="ar-JO" sz="2800" b="1" dirty="0">
                <a:solidFill>
                  <a:schemeClr val="tx1"/>
                </a:solidFill>
                <a:latin typeface="Arial" panose="020B0604020202020204" pitchFamily="34" charset="0"/>
                <a:ea typeface="ＭＳ Ｐゴシック" charset="0"/>
                <a:cs typeface="Arial" panose="020B0604020202020204" pitchFamily="34" charset="0"/>
              </a:rPr>
              <a:t> إلى العبادة سراً في سراديب الموتى؟ كلام فارغ</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2" descr="Ignat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4450"/>
            <a:ext cx="9144000" cy="6786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39139" name="Rectangle 3"/>
          <p:cNvSpPr>
            <a:spLocks noGrp="1" noChangeArrowheads="1"/>
          </p:cNvSpPr>
          <p:nvPr>
            <p:ph type="ctrTitle"/>
          </p:nvPr>
        </p:nvSpPr>
        <p:spPr>
          <a:xfrm>
            <a:off x="0" y="0"/>
            <a:ext cx="9144000" cy="1371600"/>
          </a:xfrm>
          <a:solidFill>
            <a:srgbClr val="020009"/>
          </a:solidFill>
        </p:spPr>
        <p:txBody>
          <a:bodyPr anchor="ctr"/>
          <a:lstStyle/>
          <a:p>
            <a:pPr eaLnBrk="1" hangingPunct="1">
              <a:defRPr/>
            </a:pPr>
            <a:r>
              <a:rPr lang="ar-JO" sz="3600" b="1" dirty="0">
                <a:solidFill>
                  <a:schemeClr val="tx1"/>
                </a:solidFill>
                <a:effectLst>
                  <a:outerShdw blurRad="38100" dist="38100" dir="2700000" algn="tl">
                    <a:srgbClr val="00007A"/>
                  </a:outerShdw>
                </a:effectLst>
                <a:latin typeface="Arial" panose="020B0604020202020204" pitchFamily="34" charset="0"/>
                <a:ea typeface="ＭＳ Ｐゴシック" charset="0"/>
                <a:cs typeface="Arial" panose="020B0604020202020204" pitchFamily="34" charset="0"/>
              </a:rPr>
              <a:t>هل سيموت المسيحيون الذين آمنوا أن يسوع مجرد إنسان شهداء؟ هذا صعب</a:t>
            </a:r>
            <a:endParaRPr lang="en-US" sz="3600" b="1" dirty="0">
              <a:solidFill>
                <a:schemeClr val="tx1"/>
              </a:solidFill>
              <a:effectLst>
                <a:outerShdw blurRad="38100" dist="38100" dir="2700000" algn="tl">
                  <a:srgbClr val="00007A"/>
                </a:outerShdw>
              </a:effectLst>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1066801" y="5516564"/>
            <a:ext cx="8077200" cy="1371600"/>
          </a:xfrm>
          <a:prstGeom prst="rect">
            <a:avLst/>
          </a:prstGeom>
          <a:gradFill rotWithShape="1">
            <a:gsLst>
              <a:gs pos="0">
                <a:schemeClr val="bg1"/>
              </a:gs>
              <a:gs pos="100000">
                <a:schemeClr val="bg1">
                  <a:gamma/>
                  <a:shade val="46275"/>
                  <a:invGamma/>
                </a:schemeClr>
              </a:gs>
            </a:gsLst>
            <a:lin ang="5400000" scaled="1"/>
          </a:gradFill>
          <a:ln w="9525">
            <a:noFill/>
            <a:miter lim="800000"/>
            <a:headEnd/>
            <a:tailEnd/>
          </a:ln>
          <a:effectLst/>
        </p:spPr>
        <p:txBody>
          <a:bodyPr lIns="90993" tIns="45499" rIns="90993" bIns="45499"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80000"/>
              </a:lnSpc>
              <a:spcBef>
                <a:spcPct val="20000"/>
              </a:spcBef>
              <a:spcAft>
                <a:spcPct val="0"/>
              </a:spcAft>
              <a:buClr>
                <a:srgbClr val="66CCFF"/>
              </a:buClr>
              <a:buSzPct val="80000"/>
              <a:buFont typeface="Arial" charset="0"/>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 إغناطيوس أسقف أنطاكية عبادة الإمبراطور وأُحضر إلى روما ليكون طعاماً للوحوش.</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9426" name="Picture 2" descr="VTGDia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41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9427" name="Rectangle 3"/>
          <p:cNvSpPr>
            <a:spLocks noGrp="1" noChangeArrowheads="1"/>
          </p:cNvSpPr>
          <p:nvPr>
            <p:ph type="ctrTitle"/>
          </p:nvPr>
        </p:nvSpPr>
        <p:spPr>
          <a:xfrm>
            <a:off x="0" y="5715000"/>
            <a:ext cx="9144000" cy="990600"/>
          </a:xfrm>
          <a:noFill/>
        </p:spPr>
        <p:txBody>
          <a:bodyPr/>
          <a:lstStyle/>
          <a:p>
            <a:pPr eaLnBrk="1" hangingPunct="1"/>
            <a:r>
              <a:rPr lang="ar-JO" sz="3600" b="1" dirty="0">
                <a:solidFill>
                  <a:schemeClr val="tx1"/>
                </a:solidFill>
                <a:latin typeface="Arial" panose="020B0604020202020204" pitchFamily="34" charset="0"/>
                <a:ea typeface="ＭＳ Ｐゴシック" charset="0"/>
                <a:cs typeface="Arial" panose="020B0604020202020204" pitchFamily="34" charset="0"/>
              </a:rPr>
              <a:t>استشهاد بربيتوا (203 م)</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ar-JO" altLang="en-US" sz="4800" b="1" dirty="0">
                <a:solidFill>
                  <a:schemeClr val="bg1"/>
                </a:solidFill>
                <a:latin typeface="Arial" panose="020B0604020202020204" pitchFamily="34" charset="0"/>
                <a:cs typeface="Arial" panose="020B0604020202020204" pitchFamily="34" charset="0"/>
              </a:rPr>
              <a:t>ماذا عن نيقية</a:t>
            </a:r>
            <a:br>
              <a:rPr lang="en-US" altLang="en-US" sz="4800" b="1" dirty="0">
                <a:solidFill>
                  <a:schemeClr val="bg1"/>
                </a:solidFill>
                <a:latin typeface="Arial" panose="020B0604020202020204" pitchFamily="34" charset="0"/>
                <a:cs typeface="Arial" panose="020B0604020202020204" pitchFamily="34" charset="0"/>
              </a:rPr>
            </a:br>
            <a:r>
              <a:rPr lang="ar-JO" altLang="en-US" sz="4000" b="1" dirty="0">
                <a:solidFill>
                  <a:schemeClr val="bg1"/>
                </a:solidFill>
                <a:latin typeface="Arial" panose="020B0604020202020204" pitchFamily="34" charset="0"/>
                <a:cs typeface="Arial" panose="020B0604020202020204" pitchFamily="34" charset="0"/>
              </a:rPr>
              <a:t>(325 م) ؟</a:t>
            </a:r>
            <a:endParaRPr lang="en-US" altLang="en-US" sz="4800" b="1" dirty="0">
              <a:solidFill>
                <a:schemeClr val="bg1"/>
              </a:solidFill>
              <a:latin typeface="Arial" panose="020B0604020202020204" pitchFamily="34" charset="0"/>
              <a:cs typeface="Arial" panose="020B0604020202020204" pitchFamily="34" charset="0"/>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cs typeface="Arial" pitchFamily="34" charset="0"/>
              </a:rPr>
              <a:t>اجتمع الأساقفة في جميع أنحاء الإمبراطورية الشرقية وطردوا أريوس الإسكندري</a:t>
            </a:r>
            <a:endParaRPr kumimoji="0" lang="en-US" altLang="en-US" sz="3600" b="1" i="0" u="none" strike="noStrike" kern="1200" cap="none" spc="0" normalizeH="0" baseline="0" noProof="0" dirty="0">
              <a:ln>
                <a:noFill/>
              </a:ln>
              <a:solidFill>
                <a:srgbClr val="FFFFFF"/>
              </a:solidFill>
              <a:effectLst/>
              <a:uLnTx/>
              <a:uFillTx/>
              <a:cs typeface="Arial" pitchFamily="34" charset="0"/>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1" u="none" strike="noStrike" kern="1200" cap="none" spc="0" normalizeH="0" baseline="0" noProof="0">
                <a:ln>
                  <a:noFill/>
                </a:ln>
                <a:solidFill>
                  <a:srgbClr val="000000"/>
                </a:solidFill>
                <a:effectLst/>
                <a:uLnTx/>
                <a:uFillTx/>
                <a:cs typeface="Arial" panose="020B0604020202020204" pitchFamily="34" charset="0"/>
              </a:rPr>
              <a:t>The Atlas of the Bible and the History of Christianity</a:t>
            </a:r>
            <a:r>
              <a:rPr kumimoji="0" lang="en-US" altLang="en-US" sz="900" b="0" i="0" u="none" strike="noStrike" kern="1200" cap="none" spc="0" normalizeH="0" baseline="0" noProof="0">
                <a:ln>
                  <a:noFill/>
                </a:ln>
                <a:solidFill>
                  <a:srgbClr val="000000"/>
                </a:solidFill>
                <a:effectLst/>
                <a:uLnTx/>
                <a:uFillTx/>
                <a:cs typeface="Arial" panose="020B0604020202020204" pitchFamily="34" charset="0"/>
              </a:rPr>
              <a:t>,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cs typeface="Arial" panose="020B0604020202020204" pitchFamily="34" charset="0"/>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ألكسندر</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آريوس</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cs typeface="Arial" panose="020B0604020202020204" pitchFamily="34" charset="0"/>
              </a:rPr>
              <a:t>نيقية</a:t>
            </a:r>
            <a:endParaRPr kumimoji="0" lang="en-US" altLang="en-US" sz="2800" b="1" i="0" u="none" strike="noStrike" kern="1200" cap="none" spc="0" normalizeH="0" baseline="0" noProof="0" dirty="0">
              <a:ln>
                <a:noFill/>
              </a:ln>
              <a:solidFill>
                <a:srgbClr val="FFFFFF"/>
              </a:solidFill>
              <a:effectLst/>
              <a:uLnTx/>
              <a:uFillTx/>
              <a:cs typeface="Arial" panose="020B0604020202020204" pitchFamily="34" charset="0"/>
            </a:endParaRPr>
          </a:p>
        </p:txBody>
      </p:sp>
    </p:spTree>
    <p:extLst>
      <p:ext uri="{BB962C8B-B14F-4D97-AF65-F5344CB8AC3E}">
        <p14:creationId xmlns:p14="http://schemas.microsoft.com/office/powerpoint/2010/main" val="3746277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الأزلية السابقة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الأزلية المستقبلية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تعليم آريوس الهرطوقي</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83331" name="Text Box 4"/>
          <p:cNvSpPr txBox="1">
            <a:spLocks noChangeArrowheads="1"/>
          </p:cNvSpPr>
          <p:nvPr/>
        </p:nvSpPr>
        <p:spPr bwMode="auto">
          <a:xfrm>
            <a:off x="0" y="6516689"/>
            <a:ext cx="9144000" cy="3381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والمتوسط (جراند رابيدز: زوندرفان، 2001)</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المخلوقات   الأخرى</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الزمن</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666805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ar-JO" altLang="en-US" sz="4000" dirty="0">
                <a:solidFill>
                  <a:schemeClr val="bg1"/>
                </a:solidFill>
                <a:latin typeface="Arial" panose="020B0604020202020204" pitchFamily="34" charset="0"/>
                <a:cs typeface="Arial" panose="020B0604020202020204" pitchFamily="34" charset="0"/>
              </a:rPr>
              <a:t>ألكسندر ضد آريوس الهرطوقي</a:t>
            </a:r>
            <a:endParaRPr lang="en-US" altLang="en-US" sz="4000" dirty="0">
              <a:solidFill>
                <a:schemeClr val="bg1"/>
              </a:solidFill>
              <a:latin typeface="Arial" panose="020B0604020202020204" pitchFamily="34" charset="0"/>
              <a:cs typeface="Arial" panose="020B0604020202020204" pitchFamily="34" charset="0"/>
            </a:endParaRP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u="none" strike="noStrike" kern="1200" cap="none" spc="0" normalizeH="0" baseline="0" noProof="0" dirty="0">
                <a:ln>
                  <a:noFill/>
                </a:ln>
                <a:solidFill>
                  <a:srgbClr val="000000"/>
                </a:solidFill>
                <a:effectLst/>
                <a:uLnTx/>
                <a:uFillTx/>
                <a:cs typeface="Arial" panose="020B0604020202020204" pitchFamily="34" charset="0"/>
              </a:rPr>
              <a:t>جون د. حنا، قوائم تاريخ الكنيسة القديم والمتوسط (جراند رابيدز: زوندرفان، 2001)</a:t>
            </a:r>
            <a:endParaRPr kumimoji="0" lang="en-US" sz="1600" b="0" u="none" strike="noStrike" kern="1200" cap="none" spc="0" normalizeH="0" baseline="0" noProof="0" dirty="0">
              <a:ln>
                <a:noFill/>
              </a:ln>
              <a:solidFill>
                <a:srgbClr val="000000"/>
              </a:solidFill>
              <a:effectLst/>
              <a:uLnTx/>
              <a:uFillTx/>
              <a:cs typeface="Arial" panose="020B0604020202020204" pitchFamily="34" charset="0"/>
            </a:endParaRP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الإبن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الخليقة</a:t>
            </a:r>
            <a:endParaRPr kumimoji="0" lang="en-US"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ألكسندر :        أسقف       الإسكندرية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1"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12"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الآب</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الإبن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الخليقة</a:t>
                </a:r>
                <a:endParaRPr kumimoji="0" lang="en-US" sz="2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089658"/>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آريوس :</a:t>
              </a:r>
            </a:p>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شيخ تحت ألكسندر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210060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942082" name="Picture 2" descr="63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36625" y="0"/>
            <a:ext cx="7140575"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083" name="Text Box 3"/>
          <p:cNvSpPr txBox="1">
            <a:spLocks noChangeArrowheads="1"/>
          </p:cNvSpPr>
          <p:nvPr/>
        </p:nvSpPr>
        <p:spPr bwMode="auto">
          <a:xfrm>
            <a:off x="0" y="6516688"/>
            <a:ext cx="9144000" cy="336550"/>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جون د. هانا، الرسوم البيانية لتاريخ الكنيسة القديمة والعصور الوسطى (جراند رابيدز: زوندرفان، 2001)</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42084" name="Rectangle 4"/>
          <p:cNvSpPr>
            <a:spLocks noGrp="1" noChangeArrowheads="1"/>
          </p:cNvSpPr>
          <p:nvPr>
            <p:ph type="title" idx="4294967295"/>
          </p:nvPr>
        </p:nvSpPr>
        <p:spPr>
          <a:xfrm>
            <a:off x="-46383" y="-13252"/>
            <a:ext cx="9144000" cy="685800"/>
          </a:xfrm>
          <a:solidFill>
            <a:schemeClr val="accent2"/>
          </a:solidFill>
        </p:spPr>
        <p:txBody>
          <a:bodyPr/>
          <a:lstStyle/>
          <a:p>
            <a:pPr eaLnBrk="1" hangingPunct="1"/>
            <a:r>
              <a:rPr lang="ar-JO" sz="3600" b="0" dirty="0">
                <a:solidFill>
                  <a:schemeClr val="bg1"/>
                </a:solidFill>
                <a:latin typeface="Arial" panose="020B0604020202020204" pitchFamily="34" charset="0"/>
                <a:ea typeface="ＭＳ Ｐゴシック" charset="0"/>
                <a:cs typeface="Arial" panose="020B0604020202020204" pitchFamily="34" charset="0"/>
              </a:rPr>
              <a:t>قانون الإيمان النيقاوي (325 م)</a:t>
            </a:r>
            <a:endParaRPr lang="en-US" dirty="0">
              <a:latin typeface="Arial" panose="020B0604020202020204" pitchFamily="34" charset="0"/>
              <a:ea typeface="ＭＳ Ｐゴシック" charset="0"/>
              <a:cs typeface="Arial" panose="020B0604020202020204" pitchFamily="34" charset="0"/>
            </a:endParaRPr>
          </a:p>
        </p:txBody>
      </p:sp>
      <p:sp>
        <p:nvSpPr>
          <p:cNvPr id="1659909" name="Line 5"/>
          <p:cNvSpPr>
            <a:spLocks noChangeShapeType="1"/>
          </p:cNvSpPr>
          <p:nvPr/>
        </p:nvSpPr>
        <p:spPr bwMode="auto">
          <a:xfrm>
            <a:off x="2895600" y="3429000"/>
            <a:ext cx="4572000" cy="0"/>
          </a:xfrm>
          <a:prstGeom prst="line">
            <a:avLst/>
          </a:prstGeom>
          <a:noFill/>
          <a:ln w="38100">
            <a:solidFill>
              <a:srgbClr val="FF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charset="0"/>
              <a:ea typeface="ＭＳ Ｐゴシック" charset="0"/>
            </a:endParaRPr>
          </a:p>
        </p:txBody>
      </p:sp>
      <p:sp>
        <p:nvSpPr>
          <p:cNvPr id="1659910" name="Line 6"/>
          <p:cNvSpPr>
            <a:spLocks noChangeShapeType="1"/>
          </p:cNvSpPr>
          <p:nvPr/>
        </p:nvSpPr>
        <p:spPr bwMode="auto">
          <a:xfrm>
            <a:off x="1524000" y="3810000"/>
            <a:ext cx="4953000" cy="0"/>
          </a:xfrm>
          <a:prstGeom prst="line">
            <a:avLst/>
          </a:prstGeom>
          <a:noFill/>
          <a:ln w="38100">
            <a:solidFill>
              <a:srgbClr val="FF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charset="0"/>
              <a:ea typeface="ＭＳ Ｐゴシック" charset="0"/>
            </a:endParaRPr>
          </a:p>
        </p:txBody>
      </p:sp>
      <p:sp>
        <p:nvSpPr>
          <p:cNvPr id="7"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8</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 name="Rectangle 1">
            <a:extLst>
              <a:ext uri="{FF2B5EF4-FFF2-40B4-BE49-F238E27FC236}">
                <a16:creationId xmlns:a16="http://schemas.microsoft.com/office/drawing/2014/main" id="{C79389B4-FAEC-6DC5-1E07-43264E280719}"/>
              </a:ext>
            </a:extLst>
          </p:cNvPr>
          <p:cNvSpPr/>
          <p:nvPr/>
        </p:nvSpPr>
        <p:spPr bwMode="auto">
          <a:xfrm>
            <a:off x="1259632" y="836712"/>
            <a:ext cx="6552728" cy="547260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2800" i="0" u="none" strike="noStrike" cap="none" normalizeH="0" baseline="0" dirty="0">
                <a:ln>
                  <a:noFill/>
                </a:ln>
                <a:solidFill>
                  <a:schemeClr val="tx1"/>
                </a:solidFill>
                <a:effectLst/>
                <a:latin typeface="Arial" panose="020B0604020202020204" pitchFamily="34" charset="0"/>
                <a:cs typeface="Arial" panose="020B0604020202020204" pitchFamily="34" charset="0"/>
              </a:rPr>
              <a:t>نؤمن بإله واحد آب ضابط الكل خالق كل الأشياء ما يرى وما لا يرى.</a:t>
            </a:r>
          </a:p>
          <a:p>
            <a:pPr marL="0" marR="0" indent="0" algn="r" defTabSz="914400" rtl="0" eaLnBrk="0" fontAlgn="base" latinLnBrk="0" hangingPunct="0">
              <a:lnSpc>
                <a:spcPct val="100000"/>
              </a:lnSpc>
              <a:spcBef>
                <a:spcPct val="0"/>
              </a:spcBef>
              <a:spcAft>
                <a:spcPct val="0"/>
              </a:spcAft>
              <a:buClrTx/>
              <a:buSzTx/>
              <a:buFontTx/>
              <a:buNone/>
              <a:tabLst/>
            </a:pPr>
            <a:endParaRPr kumimoji="0" lang="ar-JO" sz="280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r>
              <a:rPr lang="ar-JO" sz="2800" dirty="0">
                <a:latin typeface="Arial" panose="020B0604020202020204" pitchFamily="34" charset="0"/>
                <a:cs typeface="Arial" panose="020B0604020202020204" pitchFamily="34" charset="0"/>
              </a:rPr>
              <a:t>وبرب واحد يسوع المسيح الن الله الوحيد المولود من الآب من نفس جوهر الآب إله من إله نور من نور إله حق من آله حق مولود غير مخلوق مساو للآب في الجوهر الذي به كان كل شيء في المساء وعلى الأرض الذي من أجلنا ومن أجل خلاصنا نزل وتجسد وصار إنساناً الذي تألم وقام في اليوم الثالث وصعد إ‘لى السماء وسيأتي ليدين الأحياء والأموات.</a:t>
            </a:r>
          </a:p>
          <a:p>
            <a:pPr marL="0" marR="0" indent="0" algn="r" defTabSz="914400" rtl="0" eaLnBrk="0" fontAlgn="base" latinLnBrk="0" hangingPunct="0">
              <a:lnSpc>
                <a:spcPct val="100000"/>
              </a:lnSpc>
              <a:spcBef>
                <a:spcPct val="0"/>
              </a:spcBef>
              <a:spcAft>
                <a:spcPct val="0"/>
              </a:spcAft>
              <a:buClrTx/>
              <a:buSzTx/>
              <a:buFontTx/>
              <a:buNone/>
              <a:tabLst/>
            </a:pPr>
            <a:endParaRPr lang="ar-JO" sz="2800" dirty="0">
              <a:latin typeface="Arial" panose="020B0604020202020204" pitchFamily="34" charset="0"/>
              <a:cs typeface="Arial" panose="020B0604020202020204" pitchFamily="34" charset="0"/>
            </a:endParaRPr>
          </a:p>
          <a:p>
            <a:pPr marL="0" marR="0" indent="0" algn="r" defTabSz="914400" rtl="0" eaLnBrk="0" fontAlgn="base" latinLnBrk="0" hangingPunct="0">
              <a:lnSpc>
                <a:spcPct val="100000"/>
              </a:lnSpc>
              <a:spcBef>
                <a:spcPct val="0"/>
              </a:spcBef>
              <a:spcAft>
                <a:spcPct val="0"/>
              </a:spcAft>
              <a:buClrTx/>
              <a:buSzTx/>
              <a:buFontTx/>
              <a:buNone/>
              <a:tabLst/>
            </a:pPr>
            <a:r>
              <a:rPr lang="ar-JO" sz="2800" dirty="0">
                <a:latin typeface="Arial" panose="020B0604020202020204" pitchFamily="34" charset="0"/>
                <a:cs typeface="Arial" panose="020B0604020202020204" pitchFamily="34" charset="0"/>
              </a:rPr>
              <a:t>ونؤمن بالروح القدس </a:t>
            </a:r>
            <a:endParaRPr kumimoji="0" lang="en-US" sz="280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59909"/>
                                        </p:tgtEl>
                                        <p:attrNameLst>
                                          <p:attrName>style.visibility</p:attrName>
                                        </p:attrNameLst>
                                      </p:cBhvr>
                                      <p:to>
                                        <p:strVal val="visible"/>
                                      </p:to>
                                    </p:set>
                                    <p:animEffect transition="in" filter="wipe(left)">
                                      <p:cBhvr>
                                        <p:cTn id="7" dur="2000"/>
                                        <p:tgtEl>
                                          <p:spTgt spid="1659909"/>
                                        </p:tgtEl>
                                      </p:cBhvr>
                                    </p:animEffect>
                                  </p:childTnLst>
                                </p:cTn>
                              </p:par>
                            </p:childTnLst>
                          </p:cTn>
                        </p:par>
                        <p:par>
                          <p:cTn id="8" fill="hold" nodeType="afterGroup">
                            <p:stCondLst>
                              <p:cond delay="2000"/>
                            </p:stCondLst>
                            <p:childTnLst>
                              <p:par>
                                <p:cTn id="9" presetID="22" presetClass="entr" presetSubtype="8" fill="hold" grpId="0" nodeType="afterEffect">
                                  <p:stCondLst>
                                    <p:cond delay="0"/>
                                  </p:stCondLst>
                                  <p:childTnLst>
                                    <p:set>
                                      <p:cBhvr>
                                        <p:cTn id="10" dur="1" fill="hold">
                                          <p:stCondLst>
                                            <p:cond delay="0"/>
                                          </p:stCondLst>
                                        </p:cTn>
                                        <p:tgtEl>
                                          <p:spTgt spid="1659910"/>
                                        </p:tgtEl>
                                        <p:attrNameLst>
                                          <p:attrName>style.visibility</p:attrName>
                                        </p:attrNameLst>
                                      </p:cBhvr>
                                      <p:to>
                                        <p:strVal val="visible"/>
                                      </p:to>
                                    </p:set>
                                    <p:animEffect transition="in" filter="wipe(left)">
                                      <p:cBhvr>
                                        <p:cTn id="11" dur="2000"/>
                                        <p:tgtEl>
                                          <p:spTgt spid="1659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9909" grpId="0" animBg="1"/>
      <p:bldP spid="165991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الإلحاد</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لا يوجد إله أو أن يكون منخرطاً في عالمنا</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(داوكنز، الفلسفة البوذية)</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charset="0"/>
              </a:rPr>
              <a:t>2</a:t>
            </a:r>
            <a:endParaRPr lang="en-US" b="1" dirty="0">
              <a:solidFill>
                <a:schemeClr val="bg1"/>
              </a:solidFill>
              <a:latin typeface="Arial" charset="0"/>
            </a:endParaRPr>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16"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والمتوسط (جراند رابيدز: زوندرفان، 2001)</a:t>
            </a:r>
            <a:endParaRPr kumimoji="0" lang="en-US" sz="16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ar-JO" sz="3600" b="0" dirty="0">
                <a:solidFill>
                  <a:schemeClr val="bg1"/>
                </a:solidFill>
                <a:latin typeface="Arial" panose="020B0604020202020204" pitchFamily="34" charset="0"/>
                <a:ea typeface="ＭＳ Ｐゴシック" charset="0"/>
                <a:cs typeface="Arial" panose="020B0604020202020204" pitchFamily="34" charset="0"/>
              </a:rPr>
              <a:t>الجدل الآريوسي والثالوث</a:t>
            </a:r>
            <a:endParaRPr lang="en-US" sz="3600" b="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الصراع مع الآريوسية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 نيقية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عودة ظهور الآريوسية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عمل الكبادوكيين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40229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 القسطنطينية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رفض الآريوسية الأولي</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رفض الآريوسية النهائي</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90338154"/>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جون د. حنا، قوائم تاريخ الكنيسة القديم و المتوسط (جراند رابيدز: زوندرفان، 2001)</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ar-JO" dirty="0">
                <a:solidFill>
                  <a:schemeClr val="bg1"/>
                </a:solidFill>
                <a:latin typeface="Arial" panose="020B0604020202020204" pitchFamily="34" charset="0"/>
                <a:ea typeface="ＭＳ Ｐゴシック" charset="0"/>
                <a:cs typeface="Arial" panose="020B0604020202020204" pitchFamily="34" charset="0"/>
              </a:rPr>
              <a:t>عودة ظهور الآريوسية</a:t>
            </a:r>
            <a:endParaRPr lang="en-US" dirty="0">
              <a:latin typeface="Arial" panose="020B0604020202020204" pitchFamily="34" charset="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325           مجمع            نيقية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آريوس                ضد             أثناسيوس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باسيليوس القيصري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غريغوريوس النيصي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غريغوريوس النيزنزي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عودة ظهور الآريوسية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عمل            الكبادوكيين الثلاثة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381</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مجمع</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القسطنطينية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86492464"/>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ar-JO" dirty="0">
                <a:latin typeface="Arial" panose="020B0604020202020204" pitchFamily="34" charset="0"/>
                <a:ea typeface="ＭＳ Ｐゴシック" charset="0"/>
                <a:cs typeface="Arial" panose="020B0604020202020204" pitchFamily="34" charset="0"/>
              </a:rPr>
              <a:t>ماذا عن نيقية ؟</a:t>
            </a:r>
            <a:endParaRPr lang="en-US" dirty="0">
              <a:latin typeface="Arial" panose="020B0604020202020204" pitchFamily="34" charset="0"/>
              <a:ea typeface="ＭＳ Ｐゴシック" charset="0"/>
              <a:cs typeface="Arial" panose="020B0604020202020204" pitchFamily="34" charset="0"/>
            </a:endParaRP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الأرثوذكسيين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هو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الخيال</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7" name="Text Box 35"/>
          <p:cNvSpPr txBox="1">
            <a:spLocks noChangeArrowheads="1"/>
          </p:cNvSpPr>
          <p:nvPr/>
        </p:nvSpPr>
        <p:spPr bwMode="auto">
          <a:xfrm>
            <a:off x="6858001" y="4724427"/>
            <a:ext cx="2057400" cy="83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الأرثوذكسيين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هو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أصوات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300 صوت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الحقيقة</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5711234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1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54370" name="Picture 3"/>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74" name="Rectangle 2"/>
          <p:cNvSpPr>
            <a:spLocks noGrp="1" noChangeArrowheads="1"/>
          </p:cNvSpPr>
          <p:nvPr>
            <p:ph type="title"/>
          </p:nvPr>
        </p:nvSpPr>
        <p:spPr>
          <a:xfrm>
            <a:off x="0" y="762000"/>
            <a:ext cx="9144000" cy="4343400"/>
          </a:xfrm>
          <a:effectLst>
            <a:outerShdw blurRad="63500" dist="107763" dir="13500000" algn="ctr" rotWithShape="0">
              <a:srgbClr val="000000">
                <a:alpha val="74998"/>
              </a:srgbClr>
            </a:outerShdw>
          </a:effectLst>
        </p:spPr>
        <p:txBody>
          <a:bodyPr/>
          <a:lstStyle/>
          <a:p>
            <a:pPr eaLnBrk="1" hangingPunct="1">
              <a:defRPr/>
            </a:pPr>
            <a:r>
              <a:rPr lang="ar-JO" sz="8800" b="1" dirty="0">
                <a:solidFill>
                  <a:schemeClr val="tx1"/>
                </a:solidFill>
                <a:latin typeface="Arial" panose="020B0604020202020204" pitchFamily="34" charset="0"/>
                <a:ea typeface="ＭＳ Ｐゴシック" charset="0"/>
                <a:cs typeface="Arial" panose="020B0604020202020204" pitchFamily="34" charset="0"/>
              </a:rPr>
              <a:t>الأخطاء          التفسيرية          الكتابية</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128"/>
              <a:cs typeface="Arial"/>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768007" name="Text Box 7"/>
          <p:cNvSpPr txBox="1">
            <a:spLocks noChangeArrowheads="1"/>
          </p:cNvSpPr>
          <p:nvPr/>
        </p:nvSpPr>
        <p:spPr bwMode="auto">
          <a:xfrm>
            <a:off x="4876800" y="4098963"/>
            <a:ext cx="42672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يسوع</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أنا والآب واحد</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يو 10: 30</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b="1" dirty="0">
                <a:solidFill>
                  <a:schemeClr val="bg1"/>
                </a:solidFill>
                <a:latin typeface="Arial"/>
                <a:ea typeface="+mj-ea"/>
                <a:cs typeface="Arial"/>
              </a:rPr>
              <a:t>إيمان القرن الأول بالألوهية</a:t>
            </a:r>
            <a:endParaRPr lang="en-US" b="1" dirty="0">
              <a:solidFill>
                <a:schemeClr val="bg1"/>
              </a:solidFill>
              <a:latin typeface="Arial"/>
              <a:ea typeface="+mj-ea"/>
              <a:cs typeface="Arial"/>
            </a:endParaRP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بطرس </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إلهنا والمخلص يسوع المسيح</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2 بط 1: 1</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
        <p:nvSpPr>
          <p:cNvPr id="768011" name="Text Box 11"/>
          <p:cNvSpPr txBox="1">
            <a:spLocks noChangeArrowheads="1"/>
          </p:cNvSpPr>
          <p:nvPr/>
        </p:nvSpPr>
        <p:spPr bwMode="auto">
          <a:xfrm>
            <a:off x="1" y="4098963"/>
            <a:ext cx="4572000" cy="2030879"/>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الآب</a:t>
            </a:r>
            <a:b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ar-JO"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قائلاً عن الإبن كرسيك يا الله</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عب 1: 8</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68012" name="Text Box 12"/>
          <p:cNvSpPr txBox="1">
            <a:spLocks noChangeArrowheads="1"/>
          </p:cNvSpPr>
          <p:nvPr/>
        </p:nvSpPr>
        <p:spPr bwMode="auto">
          <a:xfrm>
            <a:off x="0" y="288963"/>
            <a:ext cx="36576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بولس</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يسوع رباً على الكل</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ar-JO" sz="3600" b="1" i="0" u="none" strike="noStrike" kern="1200" cap="none" spc="0" normalizeH="0" baseline="0" noProof="0" dirty="0">
                <a:ln>
                  <a:noFill/>
                </a:ln>
                <a:solidFill>
                  <a:srgbClr val="FFFFFF"/>
                </a:solidFill>
                <a:effectLst/>
                <a:uLnTx/>
                <a:uFillTx/>
                <a:latin typeface="Arial"/>
                <a:ea typeface="ＭＳ Ｐゴシック" charset="-128"/>
                <a:cs typeface="Arial"/>
              </a:rPr>
              <a:t>رو 9: 5</a:t>
            </a:r>
            <a:endPar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37515615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ar-JO" sz="3600"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الإيمان بألوهية المسيح قبل نيقية</a:t>
            </a:r>
            <a:endParaRPr lang="en-US" dirty="0">
              <a:solidFill>
                <a:schemeClr val="bg1"/>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1297412" name="Rectangle 4"/>
          <p:cNvSpPr>
            <a:spLocks noChangeArrowheads="1"/>
          </p:cNvSpPr>
          <p:nvPr/>
        </p:nvSpPr>
        <p:spPr bwMode="auto">
          <a:xfrm>
            <a:off x="0" y="990600"/>
            <a:ext cx="9001156" cy="5715000"/>
          </a:xfrm>
          <a:prstGeom prst="rect">
            <a:avLst/>
          </a:prstGeom>
          <a:noFill/>
          <a:ln w="12700">
            <a:noFill/>
            <a:miter lim="800000"/>
            <a:headEnd/>
            <a:tailEnd/>
          </a:ln>
          <a:effectLst/>
        </p:spPr>
        <p:txBody>
          <a:bodyPr lIns="90043" tIns="44238" rIns="90043" bIns="44238" anchor="ctr"/>
          <a:lstStyle/>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أغناطيوس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ظهر الله نفسه في صورة بشرية (105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أكليمندس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من الجيد أن تفكر بيسوع المسيح على أنه الله (150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إيريناوس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هو الله لأن اسم عمانوئيل يشير إلى ذلك (180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ترتليانوس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المسيح إلهنا (200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أوريجانوس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لا يجب أن ينزعج أحد كون المخلص هو الله نفسه (225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لاكتانتيوس</a:t>
            </a:r>
            <a:r>
              <a:rPr kumimoji="0" lang="ar-JO"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 : نؤمن أنه الله (304 م)</a:t>
            </a:r>
            <a:endParaRPr kumimoji="0" lang="en-US" sz="4000" b="1" i="0" u="none" strike="noStrike" kern="1200" cap="none" spc="0" normalizeH="0" baseline="0" noProof="0" dirty="0">
              <a:ln>
                <a:noFill/>
              </a:ln>
              <a:solidFill>
                <a:srgbClr val="8CF4EA"/>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p:txBody>
      </p:sp>
      <p:sp>
        <p:nvSpPr>
          <p:cNvPr id="1297413" name="Text Box 5"/>
          <p:cNvSpPr txBox="1">
            <a:spLocks noChangeArrowheads="1"/>
          </p:cNvSpPr>
          <p:nvPr/>
        </p:nvSpPr>
        <p:spPr bwMode="auto">
          <a:xfrm>
            <a:off x="0" y="6413651"/>
            <a:ext cx="5904656" cy="399663"/>
          </a:xfrm>
          <a:prstGeom prst="rect">
            <a:avLst/>
          </a:prstGeom>
          <a:noFill/>
          <a:ln w="9525">
            <a:noFill/>
            <a:miter lim="800000"/>
            <a:headEnd/>
            <a:tailEnd/>
          </a:ln>
          <a:effectLst>
            <a:outerShdw blurRad="63500" dist="38099" dir="2700000" algn="ctr" rotWithShape="0">
              <a:schemeClr val="bg2">
                <a:alpha val="74997"/>
              </a:schemeClr>
            </a:outerShdw>
          </a:effectLst>
        </p:spPr>
        <p:txBody>
          <a:bodyPr wrap="squar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rPr>
              <a:t>بيركوت، 93-100 في جارلو آند جونز، 94</a:t>
            </a:r>
            <a:endParaRPr kumimoji="0" lang="en-US"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60461856"/>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Rectangle 3"/>
          <p:cNvSpPr>
            <a:spLocks noGrp="1" noChangeArrowheads="1"/>
          </p:cNvSpPr>
          <p:nvPr>
            <p:ph type="body" sz="half" idx="1"/>
          </p:nvPr>
        </p:nvSpPr>
        <p:spPr>
          <a:xfrm>
            <a:off x="457200" y="1997075"/>
            <a:ext cx="6400800" cy="669925"/>
          </a:xfrm>
          <a:effectLst/>
        </p:spPr>
        <p:txBody>
          <a:bodyPr/>
          <a:lstStyle/>
          <a:p>
            <a:pPr algn="r" rtl="1" eaLnBrk="1" hangingPunct="1">
              <a:defRPr/>
            </a:pPr>
            <a:r>
              <a:rPr lang="ar-JO" sz="2800" b="1" dirty="0">
                <a:effectLst>
                  <a:glow rad="228600">
                    <a:schemeClr val="bg2"/>
                  </a:glow>
                </a:effectLst>
                <a:latin typeface="Arial" panose="020B0604020202020204" pitchFamily="34" charset="0"/>
                <a:ea typeface="ＭＳ Ｐゴシック" charset="0"/>
                <a:cs typeface="Arial" panose="020B0604020202020204" pitchFamily="34" charset="0"/>
              </a:rPr>
              <a:t>مخطوطة أشعياء الماسورية</a:t>
            </a:r>
            <a:endParaRPr lang="en-US" sz="2800" b="1" dirty="0">
              <a:effectLst>
                <a:glow rad="228600">
                  <a:schemeClr val="bg2"/>
                </a:glow>
              </a:effectLst>
              <a:latin typeface="Arial" panose="020B0604020202020204" pitchFamily="34" charset="0"/>
              <a:ea typeface="ＭＳ Ｐゴシック" charset="0"/>
              <a:cs typeface="Arial" panose="020B0604020202020204" pitchFamily="34" charset="0"/>
            </a:endParaRPr>
          </a:p>
        </p:txBody>
      </p:sp>
      <p:pic>
        <p:nvPicPr>
          <p:cNvPr id="180228" name="Picture 4" descr="psalm-b"/>
          <p:cNvPicPr>
            <a:picLocks noChangeAspect="1" noChangeArrowheads="1"/>
          </p:cNvPicPr>
          <p:nvPr/>
        </p:nvPicPr>
        <p:blipFill>
          <a:blip r:embed="rId3" cstate="print">
            <a:lum contrast="18000"/>
            <a:extLst>
              <a:ext uri="{28A0092B-C50C-407E-A947-70E740481C1C}">
                <a14:useLocalDpi xmlns:a14="http://schemas.microsoft.com/office/drawing/2010/main"/>
              </a:ext>
            </a:extLst>
          </a:blip>
          <a:srcRect/>
          <a:stretch>
            <a:fillRect/>
          </a:stretch>
        </p:blipFill>
        <p:spPr bwMode="auto">
          <a:xfrm>
            <a:off x="228600" y="4295775"/>
            <a:ext cx="7696200" cy="256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939" name="Picture 5" descr="ishscrl"/>
          <p:cNvPicPr>
            <a:picLocks noChangeAspect="1" noChangeArrowheads="1"/>
          </p:cNvPicPr>
          <p:nvPr/>
        </p:nvPicPr>
        <p:blipFill>
          <a:blip r:embed="rId4" cstate="print">
            <a:lum contrast="18000"/>
            <a:extLst>
              <a:ext uri="{28A0092B-C50C-407E-A947-70E740481C1C}">
                <a14:useLocalDpi xmlns:a14="http://schemas.microsoft.com/office/drawing/2010/main"/>
              </a:ext>
            </a:extLst>
          </a:blip>
          <a:srcRect/>
          <a:stretch>
            <a:fillRect/>
          </a:stretch>
        </p:blipFill>
        <p:spPr bwMode="auto">
          <a:xfrm>
            <a:off x="609600" y="2517775"/>
            <a:ext cx="2819400" cy="175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0230" name="Text Box 6"/>
          <p:cNvSpPr txBox="1">
            <a:spLocks noChangeArrowheads="1"/>
          </p:cNvSpPr>
          <p:nvPr/>
        </p:nvSpPr>
        <p:spPr bwMode="auto">
          <a:xfrm>
            <a:off x="762000" y="3203575"/>
            <a:ext cx="2667000" cy="584775"/>
          </a:xfrm>
          <a:prstGeom prst="rect">
            <a:avLst/>
          </a:prstGeom>
          <a:noFill/>
          <a:ln w="9525">
            <a:noFill/>
            <a:miter lim="800000"/>
            <a:headEnd/>
            <a:tailEnd/>
          </a:ln>
          <a:effectLst/>
        </p:spPr>
        <p:txBody>
          <a:bodyPr wrap="squar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أشعياء 1000م</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1" name="Text Box 7"/>
          <p:cNvSpPr txBox="1">
            <a:spLocks noChangeArrowheads="1"/>
          </p:cNvSpPr>
          <p:nvPr/>
        </p:nvSpPr>
        <p:spPr bwMode="auto">
          <a:xfrm>
            <a:off x="790575" y="4445000"/>
            <a:ext cx="2505814" cy="58477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أشعياء 200 ق.م</a:t>
            </a:r>
            <a:endParaRPr kumimoji="0" lang="en-US" sz="24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2" name="Text Box 8"/>
          <p:cNvSpPr txBox="1">
            <a:spLocks noChangeArrowheads="1"/>
          </p:cNvSpPr>
          <p:nvPr/>
        </p:nvSpPr>
        <p:spPr bwMode="auto">
          <a:xfrm>
            <a:off x="4267200" y="3521075"/>
            <a:ext cx="2209800" cy="523220"/>
          </a:xfrm>
          <a:prstGeom prst="rect">
            <a:avLst/>
          </a:prstGeom>
          <a:noFill/>
          <a:ln w="9525">
            <a:noFill/>
            <a:miter lim="800000"/>
            <a:headEnd/>
            <a:tailEnd/>
          </a:ln>
          <a:effectLst/>
        </p:spPr>
        <p:txBody>
          <a:bodyPr>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1200 سنة أقدم</a:t>
            </a:r>
            <a:endParaRPr kumimoji="0" lang="en-US" sz="28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3" name="AutoShape 9"/>
          <p:cNvSpPr>
            <a:spLocks/>
          </p:cNvSpPr>
          <p:nvPr/>
        </p:nvSpPr>
        <p:spPr bwMode="auto">
          <a:xfrm>
            <a:off x="3810000" y="3368675"/>
            <a:ext cx="609600" cy="1524000"/>
          </a:xfrm>
          <a:prstGeom prst="rightBrace">
            <a:avLst>
              <a:gd name="adj1" fmla="val 20833"/>
              <a:gd name="adj2" fmla="val 50000"/>
            </a:avLst>
          </a:prstGeom>
          <a:noFill/>
          <a:ln w="57150">
            <a:solidFill>
              <a:schemeClr val="tx1"/>
            </a:solidFill>
            <a:round/>
            <a:headEnd/>
            <a:tailEnd/>
          </a:ln>
          <a:effectLst>
            <a:glow rad="228600">
              <a:schemeClr val="bg2"/>
            </a:glo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1" i="0" u="none" strike="noStrike" kern="1200" cap="none" spc="0" normalizeH="0" baseline="0" noProof="0">
              <a:ln>
                <a:noFill/>
              </a:ln>
              <a:solidFill>
                <a:srgbClr val="E5E5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4" name="Rectangle 10"/>
          <p:cNvSpPr>
            <a:spLocks noChangeArrowheads="1"/>
          </p:cNvSpPr>
          <p:nvPr/>
        </p:nvSpPr>
        <p:spPr bwMode="auto">
          <a:xfrm>
            <a:off x="685800" y="5410200"/>
            <a:ext cx="6172200" cy="609600"/>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00"/>
              </a:buClr>
              <a:buSzPct val="70000"/>
              <a:buFont typeface="Wingdings" charset="0"/>
              <a:buChar char="n"/>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مخطوطة أشعياء في البحر الميت</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37" name="Rectangle 13"/>
          <p:cNvSpPr>
            <a:spLocks noChangeArrowheads="1"/>
          </p:cNvSpPr>
          <p:nvPr/>
        </p:nvSpPr>
        <p:spPr bwMode="auto">
          <a:xfrm>
            <a:off x="457200" y="1143000"/>
            <a:ext cx="6400800" cy="685800"/>
          </a:xfrm>
          <a:prstGeom prst="rect">
            <a:avLst/>
          </a:prstGeom>
          <a:noFill/>
          <a:ln w="9525">
            <a:noFill/>
            <a:miter lim="800000"/>
            <a:headEnd/>
            <a:tailEnd/>
          </a:ln>
          <a:effectLst/>
        </p:spPr>
        <p:txBody>
          <a:bodyPr/>
          <a:lstStyle/>
          <a:p>
            <a:pPr marL="342900" marR="0" lvl="0" indent="-342900" algn="r" defTabSz="914400" rtl="0" eaLnBrk="1" fontAlgn="base" latinLnBrk="0" hangingPunct="1">
              <a:lnSpc>
                <a:spcPct val="100000"/>
              </a:lnSpc>
              <a:spcBef>
                <a:spcPct val="20000"/>
              </a:spcBef>
              <a:spcAft>
                <a:spcPct val="0"/>
              </a:spcAft>
              <a:buClr>
                <a:srgbClr val="FFCC00"/>
              </a:buClr>
              <a:buSzPct val="70000"/>
              <a:buFont typeface="Wingdings" charset="0"/>
              <a:buNone/>
              <a:tabLst/>
              <a:defRPr/>
            </a:pPr>
            <a:r>
              <a:rPr kumimoji="0" lang="ar-JO"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rPr>
              <a:t>6. دقة نقل الكتاب المقدس</a:t>
            </a:r>
            <a:endParaRPr kumimoji="0" lang="en-US" sz="3200" b="1" i="0"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cs typeface="Arial" panose="020B0604020202020204" pitchFamily="34" charset="0"/>
            </a:endParaRPr>
          </a:p>
        </p:txBody>
      </p:sp>
      <p:sp>
        <p:nvSpPr>
          <p:cNvPr id="180240" name="Rectangle 16"/>
          <p:cNvSpPr>
            <a:spLocks noGrp="1" noRot="1" noChangeArrowheads="1"/>
          </p:cNvSpPr>
          <p:nvPr>
            <p:ph type="title"/>
          </p:nvPr>
        </p:nvSpPr>
        <p:spPr>
          <a:xfrm>
            <a:off x="0" y="0"/>
            <a:ext cx="6096000" cy="762000"/>
          </a:xfrm>
          <a:gradFill rotWithShape="1">
            <a:gsLst>
              <a:gs pos="0">
                <a:schemeClr val="accent1"/>
              </a:gs>
              <a:gs pos="50000">
                <a:schemeClr val="accent1">
                  <a:gamma/>
                  <a:shade val="46275"/>
                  <a:invGamma/>
                </a:schemeClr>
              </a:gs>
              <a:gs pos="100000">
                <a:schemeClr val="accent1"/>
              </a:gs>
            </a:gsLst>
            <a:lin ang="5400000" scaled="1"/>
          </a:gradFill>
        </p:spPr>
        <p:txBody>
          <a:bodyPr/>
          <a:lstStyle/>
          <a:p>
            <a:pPr eaLnBrk="1" hangingPunct="1">
              <a:defRPr/>
            </a:pPr>
            <a:r>
              <a:rPr lang="ar-JO" sz="3600" dirty="0">
                <a:latin typeface="Arial" panose="020B0604020202020204" pitchFamily="34" charset="0"/>
                <a:ea typeface="ＭＳ Ｐゴシック" charset="0"/>
                <a:cs typeface="Arial" panose="020B0604020202020204" pitchFamily="34" charset="0"/>
              </a:rPr>
              <a:t>أهمية مخطوطات البحر الميت</a:t>
            </a:r>
            <a:endParaRPr lang="en-US" sz="3600" dirty="0">
              <a:latin typeface="Arial" panose="020B0604020202020204" pitchFamily="34" charset="0"/>
              <a:ea typeface="ＭＳ Ｐゴシック" charset="0"/>
              <a:cs typeface="Arial" panose="020B0604020202020204" pitchFamily="34" charset="0"/>
            </a:endParaRPr>
          </a:p>
        </p:txBody>
      </p:sp>
      <p:sp>
        <p:nvSpPr>
          <p:cNvPr id="15" name="TextBox 14"/>
          <p:cNvSpPr txBox="1">
            <a:spLocks noChangeArrowheads="1"/>
          </p:cNvSpPr>
          <p:nvPr/>
        </p:nvSpPr>
        <p:spPr bwMode="auto">
          <a:xfrm>
            <a:off x="6858000" y="855663"/>
            <a:ext cx="2286000" cy="353943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400" b="1">
                <a:solidFill>
                  <a:schemeClr val="tx2"/>
                </a:solidFill>
                <a:latin typeface="Garamond" charset="0"/>
                <a:ea typeface="ＭＳ Ｐゴシック" charset="0"/>
                <a:cs typeface="ＭＳ Ｐゴシック" charset="0"/>
              </a:defRPr>
            </a:lvl1pPr>
            <a:lvl2pPr marL="742950" indent="-285750" eaLnBrk="0" hangingPunct="0">
              <a:defRPr sz="4400" b="1">
                <a:solidFill>
                  <a:schemeClr val="tx2"/>
                </a:solidFill>
                <a:latin typeface="Garamond" charset="0"/>
                <a:ea typeface="ＭＳ Ｐゴシック" charset="0"/>
              </a:defRPr>
            </a:lvl2pPr>
            <a:lvl3pPr marL="1143000" indent="-228600" eaLnBrk="0" hangingPunct="0">
              <a:defRPr sz="4400" b="1">
                <a:solidFill>
                  <a:schemeClr val="tx2"/>
                </a:solidFill>
                <a:latin typeface="Garamond" charset="0"/>
                <a:ea typeface="ＭＳ Ｐゴシック" charset="0"/>
              </a:defRPr>
            </a:lvl3pPr>
            <a:lvl4pPr marL="1600200" indent="-228600" eaLnBrk="0" hangingPunct="0">
              <a:defRPr sz="4400" b="1">
                <a:solidFill>
                  <a:schemeClr val="tx2"/>
                </a:solidFill>
                <a:latin typeface="Garamond" charset="0"/>
                <a:ea typeface="ＭＳ Ｐゴシック" charset="0"/>
              </a:defRPr>
            </a:lvl4pPr>
            <a:lvl5pPr marL="2057400" indent="-228600" eaLnBrk="0" hangingPunct="0">
              <a:defRPr sz="4400" b="1">
                <a:solidFill>
                  <a:schemeClr val="tx2"/>
                </a:solidFill>
                <a:latin typeface="Garamond" charset="0"/>
                <a:ea typeface="ＭＳ Ｐゴシック" charset="0"/>
              </a:defRPr>
            </a:lvl5pPr>
            <a:lvl6pPr marL="2514600" indent="-228600" algn="ctr" eaLnBrk="0" fontAlgn="base" hangingPunct="0">
              <a:spcBef>
                <a:spcPct val="0"/>
              </a:spcBef>
              <a:spcAft>
                <a:spcPct val="0"/>
              </a:spcAft>
              <a:defRPr sz="4400" b="1">
                <a:solidFill>
                  <a:schemeClr val="tx2"/>
                </a:solidFill>
                <a:latin typeface="Garamond" charset="0"/>
                <a:ea typeface="ＭＳ Ｐゴシック" charset="0"/>
              </a:defRPr>
            </a:lvl6pPr>
            <a:lvl7pPr marL="2971800" indent="-228600" algn="ctr" eaLnBrk="0" fontAlgn="base" hangingPunct="0">
              <a:spcBef>
                <a:spcPct val="0"/>
              </a:spcBef>
              <a:spcAft>
                <a:spcPct val="0"/>
              </a:spcAft>
              <a:defRPr sz="4400" b="1">
                <a:solidFill>
                  <a:schemeClr val="tx2"/>
                </a:solidFill>
                <a:latin typeface="Garamond" charset="0"/>
                <a:ea typeface="ＭＳ Ｐゴシック" charset="0"/>
              </a:defRPr>
            </a:lvl7pPr>
            <a:lvl8pPr marL="3429000" indent="-228600" algn="ctr" eaLnBrk="0" fontAlgn="base" hangingPunct="0">
              <a:spcBef>
                <a:spcPct val="0"/>
              </a:spcBef>
              <a:spcAft>
                <a:spcPct val="0"/>
              </a:spcAft>
              <a:defRPr sz="4400" b="1">
                <a:solidFill>
                  <a:schemeClr val="tx2"/>
                </a:solidFill>
                <a:latin typeface="Garamond" charset="0"/>
                <a:ea typeface="ＭＳ Ｐゴシック" charset="0"/>
              </a:defRPr>
            </a:lvl8pPr>
            <a:lvl9pPr marL="3886200" indent="-228600" algn="ctr"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E5E5FF"/>
                </a:solidFill>
                <a:effectLst/>
                <a:uLnTx/>
                <a:uFillTx/>
                <a:latin typeface="Arial" panose="020B0604020202020204" pitchFamily="34" charset="0"/>
                <a:cs typeface="Arial" panose="020B0604020202020204" pitchFamily="34" charset="0"/>
              </a:rPr>
              <a:t>تتطابق لفافة إشعياء هذه مع النص الماسوري 1000 ميلادي الذي تستند إليه جميع الترجمات الحديثة في 99٪ من الوقت</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ext Box 5"/>
          <p:cNvSpPr txBox="1">
            <a:spLocks noChangeArrowheads="1"/>
          </p:cNvSpPr>
          <p:nvPr/>
        </p:nvSpPr>
        <p:spPr bwMode="auto">
          <a:xfrm>
            <a:off x="8455431" y="0"/>
            <a:ext cx="704039" cy="461665"/>
          </a:xfrm>
          <a:prstGeom prst="rect">
            <a:avLst/>
          </a:prstGeom>
          <a:noFill/>
          <a:ln w="9525">
            <a:noFill/>
            <a:miter lim="800000"/>
            <a:headEnd/>
            <a:tailEnd/>
          </a:ln>
          <a:effectLst/>
        </p:spPr>
        <p:txBody>
          <a:bodyPr wrap="none">
            <a:spAutoFit/>
          </a:bodyPr>
          <a:lstStyle>
            <a:lvl1pPr eaLnBrk="0" hangingPunct="0">
              <a:defRPr sz="4400" b="1">
                <a:solidFill>
                  <a:schemeClr val="tx2"/>
                </a:solidFill>
                <a:latin typeface="Garamond" charset="0"/>
                <a:ea typeface="ＭＳ Ｐゴシック" charset="0"/>
                <a:cs typeface="ＭＳ Ｐゴシック" charset="0"/>
              </a:defRPr>
            </a:lvl1pPr>
            <a:lvl2pPr marL="37931725" indent="-37474525" eaLnBrk="0" hangingPunct="0">
              <a:defRPr sz="4400" b="1">
                <a:solidFill>
                  <a:schemeClr val="tx2"/>
                </a:solidFill>
                <a:latin typeface="Garamond" charset="0"/>
                <a:ea typeface="ＭＳ Ｐゴシック" charset="0"/>
              </a:defRPr>
            </a:lvl2pPr>
            <a:lvl3pPr eaLnBrk="0" hangingPunct="0">
              <a:defRPr sz="4400" b="1">
                <a:solidFill>
                  <a:schemeClr val="tx2"/>
                </a:solidFill>
                <a:latin typeface="Garamond" charset="0"/>
                <a:ea typeface="ＭＳ Ｐゴシック" charset="0"/>
              </a:defRPr>
            </a:lvl3pPr>
            <a:lvl4pPr eaLnBrk="0" hangingPunct="0">
              <a:defRPr sz="4400" b="1">
                <a:solidFill>
                  <a:schemeClr val="tx2"/>
                </a:solidFill>
                <a:latin typeface="Garamond" charset="0"/>
                <a:ea typeface="ＭＳ Ｐゴシック" charset="0"/>
              </a:defRPr>
            </a:lvl4pPr>
            <a:lvl5pPr eaLnBrk="0" hangingPunct="0">
              <a:defRPr sz="4400" b="1">
                <a:solidFill>
                  <a:schemeClr val="tx2"/>
                </a:solidFill>
                <a:latin typeface="Garamond" charset="0"/>
                <a:ea typeface="ＭＳ Ｐゴシック" charset="0"/>
              </a:defRPr>
            </a:lvl5pPr>
            <a:lvl6pPr marL="457200" eaLnBrk="0" fontAlgn="base" hangingPunct="0">
              <a:spcBef>
                <a:spcPct val="0"/>
              </a:spcBef>
              <a:spcAft>
                <a:spcPct val="0"/>
              </a:spcAft>
              <a:defRPr sz="4400" b="1">
                <a:solidFill>
                  <a:schemeClr val="tx2"/>
                </a:solidFill>
                <a:latin typeface="Garamond" charset="0"/>
                <a:ea typeface="ＭＳ Ｐゴシック" charset="0"/>
              </a:defRPr>
            </a:lvl6pPr>
            <a:lvl7pPr marL="914400" eaLnBrk="0" fontAlgn="base" hangingPunct="0">
              <a:spcBef>
                <a:spcPct val="0"/>
              </a:spcBef>
              <a:spcAft>
                <a:spcPct val="0"/>
              </a:spcAft>
              <a:defRPr sz="4400" b="1">
                <a:solidFill>
                  <a:schemeClr val="tx2"/>
                </a:solidFill>
                <a:latin typeface="Garamond" charset="0"/>
                <a:ea typeface="ＭＳ Ｐゴシック" charset="0"/>
              </a:defRPr>
            </a:lvl7pPr>
            <a:lvl8pPr marL="1371600" eaLnBrk="0" fontAlgn="base" hangingPunct="0">
              <a:spcBef>
                <a:spcPct val="0"/>
              </a:spcBef>
              <a:spcAft>
                <a:spcPct val="0"/>
              </a:spcAft>
              <a:defRPr sz="4400" b="1">
                <a:solidFill>
                  <a:schemeClr val="tx2"/>
                </a:solidFill>
                <a:latin typeface="Garamond" charset="0"/>
                <a:ea typeface="ＭＳ Ｐゴシック" charset="0"/>
              </a:defRPr>
            </a:lvl8pPr>
            <a:lvl9pPr marL="1828800" eaLnBrk="0" fontAlgn="base" hangingPunct="0">
              <a:spcBef>
                <a:spcPct val="0"/>
              </a:spcBef>
              <a:spcAft>
                <a:spcPct val="0"/>
              </a:spcAft>
              <a:defRPr sz="4400" b="1">
                <a:solidFill>
                  <a:schemeClr val="tx2"/>
                </a:solidFill>
                <a:latin typeface="Garamond"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183</a:t>
            </a:r>
            <a:endParaRPr kumimoji="0" lang="en-US" sz="24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1901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ipe(right)">
                                      <p:cBhvr>
                                        <p:cTn id="7" dur="500"/>
                                        <p:tgtEl>
                                          <p:spTgt spid="180228"/>
                                        </p:tgtEl>
                                      </p:cBhvr>
                                    </p:animEffect>
                                  </p:childTnLst>
                                </p:cTn>
                              </p:par>
                              <p:par>
                                <p:cTn id="8" presetID="40" presetClass="entr" presetSubtype="0" fill="hold" grpId="0" nodeType="withEffect">
                                  <p:stCondLst>
                                    <p:cond delay="0"/>
                                  </p:stCondLst>
                                  <p:iterate type="lt">
                                    <p:tmPct val="10000"/>
                                  </p:iterate>
                                  <p:childTnLst>
                                    <p:set>
                                      <p:cBhvr>
                                        <p:cTn id="9" dur="1" fill="hold">
                                          <p:stCondLst>
                                            <p:cond delay="0"/>
                                          </p:stCondLst>
                                        </p:cTn>
                                        <p:tgtEl>
                                          <p:spTgt spid="180234">
                                            <p:txEl>
                                              <p:pRg st="0" end="0"/>
                                            </p:txEl>
                                          </p:spTgt>
                                        </p:tgtEl>
                                        <p:attrNameLst>
                                          <p:attrName>style.visibility</p:attrName>
                                        </p:attrNameLst>
                                      </p:cBhvr>
                                      <p:to>
                                        <p:strVal val="visible"/>
                                      </p:to>
                                    </p:set>
                                    <p:animEffect transition="in" filter="fade">
                                      <p:cBhvr>
                                        <p:cTn id="10" dur="1000"/>
                                        <p:tgtEl>
                                          <p:spTgt spid="180234">
                                            <p:txEl>
                                              <p:pRg st="0" end="0"/>
                                            </p:txEl>
                                          </p:spTgt>
                                        </p:tgtEl>
                                      </p:cBhvr>
                                    </p:animEffect>
                                    <p:anim calcmode="lin" valueType="num">
                                      <p:cBhvr>
                                        <p:cTn id="11" dur="1000" fill="hold"/>
                                        <p:tgtEl>
                                          <p:spTgt spid="180234">
                                            <p:txEl>
                                              <p:pRg st="0" end="0"/>
                                            </p:txEl>
                                          </p:spTgt>
                                        </p:tgtEl>
                                        <p:attrNameLst>
                                          <p:attrName>ppt_x</p:attrName>
                                        </p:attrNameLst>
                                      </p:cBhvr>
                                      <p:tavLst>
                                        <p:tav tm="0">
                                          <p:val>
                                            <p:strVal val="#ppt_x-.1"/>
                                          </p:val>
                                        </p:tav>
                                        <p:tav tm="100000">
                                          <p:val>
                                            <p:strVal val="#ppt_x"/>
                                          </p:val>
                                        </p:tav>
                                      </p:tavLst>
                                    </p:anim>
                                    <p:anim calcmode="lin" valueType="num">
                                      <p:cBhvr>
                                        <p:cTn id="12" dur="1000" fill="hold"/>
                                        <p:tgtEl>
                                          <p:spTgt spid="1802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7" presetClass="entr" presetSubtype="0" fill="hold" grpId="0" nodeType="clickEffect">
                                  <p:stCondLst>
                                    <p:cond delay="0"/>
                                  </p:stCondLst>
                                  <p:iterate type="lt">
                                    <p:tmPct val="50000"/>
                                  </p:iterate>
                                  <p:childTnLst>
                                    <p:set>
                                      <p:cBhvr>
                                        <p:cTn id="16" dur="1" fill="hold">
                                          <p:stCondLst>
                                            <p:cond delay="0"/>
                                          </p:stCondLst>
                                        </p:cTn>
                                        <p:tgtEl>
                                          <p:spTgt spid="180231"/>
                                        </p:tgtEl>
                                        <p:attrNameLst>
                                          <p:attrName>style.visibility</p:attrName>
                                        </p:attrNameLst>
                                      </p:cBhvr>
                                      <p:to>
                                        <p:strVal val="visible"/>
                                      </p:to>
                                    </p:set>
                                    <p:anim calcmode="discrete" valueType="clr">
                                      <p:cBhvr override="childStyle">
                                        <p:cTn id="17" dur="80"/>
                                        <p:tgtEl>
                                          <p:spTgt spid="180231"/>
                                        </p:tgtEl>
                                        <p:attrNameLst>
                                          <p:attrName>style.color</p:attrName>
                                        </p:attrNameLst>
                                      </p:cBhvr>
                                      <p:tavLst>
                                        <p:tav tm="0">
                                          <p:val>
                                            <p:clrVal>
                                              <a:schemeClr val="accent2"/>
                                            </p:clrVal>
                                          </p:val>
                                        </p:tav>
                                        <p:tav tm="50000">
                                          <p:val>
                                            <p:clrVal>
                                              <a:schemeClr val="hlink"/>
                                            </p:clrVal>
                                          </p:val>
                                        </p:tav>
                                      </p:tavLst>
                                    </p:anim>
                                    <p:anim calcmode="discrete" valueType="clr">
                                      <p:cBhvr>
                                        <p:cTn id="18" dur="80"/>
                                        <p:tgtEl>
                                          <p:spTgt spid="180231"/>
                                        </p:tgtEl>
                                        <p:attrNameLst>
                                          <p:attrName>fillcolor</p:attrName>
                                        </p:attrNameLst>
                                      </p:cBhvr>
                                      <p:tavLst>
                                        <p:tav tm="0">
                                          <p:val>
                                            <p:clrVal>
                                              <a:schemeClr val="accent2"/>
                                            </p:clrVal>
                                          </p:val>
                                        </p:tav>
                                        <p:tav tm="50000">
                                          <p:val>
                                            <p:clrVal>
                                              <a:schemeClr val="hlink"/>
                                            </p:clrVal>
                                          </p:val>
                                        </p:tav>
                                      </p:tavLst>
                                    </p:anim>
                                    <p:set>
                                      <p:cBhvr>
                                        <p:cTn id="19" dur="80"/>
                                        <p:tgtEl>
                                          <p:spTgt spid="180231"/>
                                        </p:tgtEl>
                                        <p:attrNameLst>
                                          <p:attrName>fill.type</p:attrName>
                                        </p:attrNameLst>
                                      </p:cBhvr>
                                      <p:to>
                                        <p:strVal val="solid"/>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80233"/>
                                        </p:tgtEl>
                                        <p:attrNameLst>
                                          <p:attrName>style.visibility</p:attrName>
                                        </p:attrNameLst>
                                      </p:cBhvr>
                                      <p:to>
                                        <p:strVal val="visible"/>
                                      </p:to>
                                    </p:set>
                                    <p:animEffect transition="in" filter="wipe(left)">
                                      <p:cBhvr>
                                        <p:cTn id="24" dur="500"/>
                                        <p:tgtEl>
                                          <p:spTgt spid="180233"/>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0232"/>
                                        </p:tgtEl>
                                        <p:attrNameLst>
                                          <p:attrName>style.visibility</p:attrName>
                                        </p:attrNameLst>
                                      </p:cBhvr>
                                      <p:to>
                                        <p:strVal val="visible"/>
                                      </p:to>
                                    </p:set>
                                    <p:animEffect transition="in" filter="wipe(left)">
                                      <p:cBhvr>
                                        <p:cTn id="27" dur="500"/>
                                        <p:tgtEl>
                                          <p:spTgt spid="18023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childTnLst>
                                </p:cTn>
                              </p:par>
                              <p:par>
                                <p:cTn id="32" presetID="1" presetClass="entr" presetSubtype="0" fill="hold" grpId="1" nodeType="with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31" grpId="0"/>
      <p:bldP spid="180232" grpId="0"/>
      <p:bldP spid="180233" grpId="0" animBg="1"/>
      <p:bldP spid="180234" grpId="0" build="p"/>
      <p:bldP spid="15" grpId="0" animBg="1"/>
      <p:bldP spid="15" grpId="1"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9561" name="Text Box 9"/>
          <p:cNvSpPr txBox="1">
            <a:spLocks noChangeArrowheads="1"/>
          </p:cNvSpPr>
          <p:nvPr/>
        </p:nvSpPr>
        <p:spPr bwMode="auto">
          <a:xfrm>
            <a:off x="1066800" y="2632075"/>
            <a:ext cx="6858000" cy="3416320"/>
          </a:xfrm>
          <a:prstGeom prst="rect">
            <a:avLst/>
          </a:prstGeom>
          <a:solidFill>
            <a:schemeClr val="bg2"/>
          </a:solidFill>
          <a:ln w="9525">
            <a:solidFill>
              <a:schemeClr val="tx1"/>
            </a:solidFill>
            <a:miter lim="800000"/>
            <a:headEnd/>
            <a:tailEnd/>
          </a:ln>
          <a:effectLst>
            <a:outerShdw blurRad="63500" dist="38099" dir="2700000" algn="ctr" rotWithShape="0">
              <a:srgbClr val="020009">
                <a:alpha val="74998"/>
              </a:srgbClr>
            </a:outerShdw>
          </a:effectLst>
        </p:spPr>
        <p:txBody>
          <a:bodyPr>
            <a:spAutoFit/>
          </a:bodyPr>
          <a:lstStyle/>
          <a:p>
            <a:pPr algn="r" rtl="1">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من بين 166 كلمة عبرية في إشعياء 53 هناك سبعة عشر حرفاً</a:t>
            </a:r>
            <a:r>
              <a:rPr lang="en-US" b="1" dirty="0">
                <a:latin typeface="Arial" panose="020B0604020202020204" pitchFamily="34" charset="0"/>
                <a:ea typeface="+mn-ea"/>
                <a:cs typeface="Arial" panose="020B0604020202020204" pitchFamily="34" charset="0"/>
              </a:rPr>
              <a:t> </a:t>
            </a:r>
            <a:r>
              <a:rPr lang="ar-JO" b="1" dirty="0">
                <a:latin typeface="Arial" panose="020B0604020202020204" pitchFamily="34" charset="0"/>
                <a:ea typeface="+mn-ea"/>
                <a:cs typeface="Arial" panose="020B0604020202020204" pitchFamily="34" charset="0"/>
              </a:rPr>
              <a:t>فقط في مخطوطة البحر الميت 1</a:t>
            </a:r>
            <a:r>
              <a:rPr lang="en-US" b="1" dirty="0" err="1">
                <a:latin typeface="Arial" panose="020B0604020202020204" pitchFamily="34" charset="0"/>
                <a:ea typeface="+mn-ea"/>
                <a:cs typeface="Arial" panose="020B0604020202020204" pitchFamily="34" charset="0"/>
              </a:rPr>
              <a:t>QIsb</a:t>
            </a:r>
            <a:r>
              <a:rPr lang="en-US" b="1" dirty="0">
                <a:latin typeface="Arial" panose="020B0604020202020204" pitchFamily="34" charset="0"/>
                <a:ea typeface="+mn-ea"/>
                <a:cs typeface="Arial" panose="020B0604020202020204" pitchFamily="34" charset="0"/>
              </a:rPr>
              <a:t> </a:t>
            </a:r>
            <a:r>
              <a:rPr lang="ar-JO" b="1" dirty="0">
                <a:latin typeface="Arial" panose="020B0604020202020204" pitchFamily="34" charset="0"/>
                <a:ea typeface="+mn-ea"/>
                <a:cs typeface="Arial" panose="020B0604020202020204" pitchFamily="34" charset="0"/>
              </a:rPr>
              <a:t> تختلف عن النص الماسوري:</a:t>
            </a:r>
            <a:endParaRPr lang="en-US" b="1"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10 أحرف = اختلافات </a:t>
            </a:r>
            <a:r>
              <a:rPr lang="ar-JO" b="1" dirty="0">
                <a:solidFill>
                  <a:srgbClr val="FFC000"/>
                </a:solidFill>
                <a:latin typeface="Arial" panose="020B0604020202020204" pitchFamily="34" charset="0"/>
                <a:ea typeface="+mn-ea"/>
                <a:cs typeface="Arial" panose="020B0604020202020204" pitchFamily="34" charset="0"/>
              </a:rPr>
              <a:t>إملائية</a:t>
            </a:r>
            <a:endParaRPr lang="en-US" b="1"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4 أحرف   = تغييرات </a:t>
            </a:r>
            <a:r>
              <a:rPr lang="ar-JO" b="1" dirty="0">
                <a:solidFill>
                  <a:srgbClr val="FFC000"/>
                </a:solidFill>
                <a:latin typeface="Arial" panose="020B0604020202020204" pitchFamily="34" charset="0"/>
                <a:ea typeface="+mn-ea"/>
                <a:cs typeface="Arial" panose="020B0604020202020204" pitchFamily="34" charset="0"/>
              </a:rPr>
              <a:t>أسلوبية</a:t>
            </a:r>
            <a:endParaRPr lang="en-US" b="1" u="sng"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u="sng" dirty="0">
                <a:latin typeface="Arial" panose="020B0604020202020204" pitchFamily="34" charset="0"/>
                <a:ea typeface="+mn-ea"/>
                <a:cs typeface="Arial" panose="020B0604020202020204" pitchFamily="34" charset="0"/>
              </a:rPr>
              <a:t>3 أحرف   = </a:t>
            </a:r>
            <a:r>
              <a:rPr lang="ar-JO" b="1" u="sng" dirty="0">
                <a:solidFill>
                  <a:srgbClr val="FFC000"/>
                </a:solidFill>
                <a:latin typeface="Arial" panose="020B0604020202020204" pitchFamily="34" charset="0"/>
                <a:ea typeface="+mn-ea"/>
                <a:cs typeface="Arial" panose="020B0604020202020204" pitchFamily="34" charset="0"/>
              </a:rPr>
              <a:t>إضافة كلمة </a:t>
            </a:r>
            <a:r>
              <a:rPr lang="ar-JO" b="1" u="sng" dirty="0">
                <a:latin typeface="Arial" panose="020B0604020202020204" pitchFamily="34" charset="0"/>
                <a:ea typeface="+mn-ea"/>
                <a:cs typeface="Arial" panose="020B0604020202020204" pitchFamily="34" charset="0"/>
              </a:rPr>
              <a:t>نور (ع 11)</a:t>
            </a:r>
            <a:endParaRPr lang="en-US" b="1" dirty="0">
              <a:latin typeface="Arial" panose="020B0604020202020204" pitchFamily="34" charset="0"/>
              <a:ea typeface="+mn-ea"/>
              <a:cs typeface="Arial" panose="020B0604020202020204" pitchFamily="34" charset="0"/>
            </a:endParaRPr>
          </a:p>
          <a:p>
            <a:pPr algn="r">
              <a:spcBef>
                <a:spcPct val="50000"/>
              </a:spcBef>
              <a:buFont typeface="Arial" pitchFamily="-105" charset="0"/>
              <a:buNone/>
              <a:defRPr/>
            </a:pPr>
            <a:r>
              <a:rPr lang="ar-JO" b="1" dirty="0">
                <a:latin typeface="Arial" panose="020B0604020202020204" pitchFamily="34" charset="0"/>
                <a:ea typeface="+mn-ea"/>
                <a:cs typeface="Arial" panose="020B0604020202020204" pitchFamily="34" charset="0"/>
              </a:rPr>
              <a:t>17 حرف = لا تأثير على التعليم الكتابي</a:t>
            </a:r>
            <a:endParaRPr lang="en-US" b="1" dirty="0">
              <a:latin typeface="Arial" panose="020B0604020202020204" pitchFamily="34" charset="0"/>
              <a:ea typeface="+mn-ea"/>
              <a:cs typeface="Arial" panose="020B0604020202020204" pitchFamily="34" charset="0"/>
            </a:endParaRPr>
          </a:p>
        </p:txBody>
      </p:sp>
      <p:sp>
        <p:nvSpPr>
          <p:cNvPr id="1559562" name="Text Box 10"/>
          <p:cNvSpPr txBox="1">
            <a:spLocks noChangeArrowheads="1"/>
          </p:cNvSpPr>
          <p:nvPr/>
        </p:nvSpPr>
        <p:spPr bwMode="auto">
          <a:xfrm>
            <a:off x="4784724" y="6375400"/>
            <a:ext cx="4359275" cy="400110"/>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p>
            <a:pPr algn="r">
              <a:defRPr/>
            </a:pPr>
            <a:r>
              <a:rPr lang="ar-JO" sz="2000" b="1" dirty="0">
                <a:latin typeface="Arial" panose="020B0604020202020204" pitchFamily="34" charset="0"/>
                <a:ea typeface="+mn-ea"/>
                <a:cs typeface="Arial" panose="020B0604020202020204" pitchFamily="34" charset="0"/>
              </a:rPr>
              <a:t>غايسلر ونيكس، مقدمة العهد الجديد، 382</a:t>
            </a:r>
            <a:endParaRPr lang="en-US" sz="2000" b="1" dirty="0">
              <a:latin typeface="Arial" panose="020B0604020202020204" pitchFamily="34" charset="0"/>
              <a:ea typeface="+mn-ea"/>
              <a:cs typeface="Arial" panose="020B0604020202020204" pitchFamily="34" charset="0"/>
            </a:endParaRPr>
          </a:p>
        </p:txBody>
      </p:sp>
      <p:sp>
        <p:nvSpPr>
          <p:cNvPr id="1559563" name="Picture 11" descr="psalm-b"/>
          <p:cNvSpPr>
            <a:spLocks noChangeAspect="1" noChangeArrowheads="1"/>
          </p:cNvSpPr>
          <p:nvPr/>
        </p:nvSpPr>
        <p:spPr bwMode="auto">
          <a:xfrm>
            <a:off x="4876800" y="228600"/>
            <a:ext cx="3048000" cy="1935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latin typeface="Arial" panose="020B0604020202020204" pitchFamily="34" charset="0"/>
              <a:cs typeface="Arial" panose="020B0604020202020204" pitchFamily="34" charset="0"/>
            </a:endParaRPr>
          </a:p>
        </p:txBody>
      </p:sp>
      <p:pic>
        <p:nvPicPr>
          <p:cNvPr id="1559564" name="Picture 12" descr="ishscrl"/>
          <p:cNvPicPr>
            <a:picLocks noChangeAspect="1" noChangeArrowheads="1"/>
          </p:cNvPicPr>
          <p:nvPr/>
        </p:nvPicPr>
        <p:blipFill>
          <a:blip r:embed="rId3">
            <a:lum contrast="18000"/>
            <a:extLst>
              <a:ext uri="{28A0092B-C50C-407E-A947-70E740481C1C}">
                <a14:useLocalDpi xmlns:a14="http://schemas.microsoft.com/office/drawing/2010/main"/>
              </a:ext>
            </a:extLst>
          </a:blip>
          <a:srcRect/>
          <a:stretch>
            <a:fillRect/>
          </a:stretch>
        </p:blipFill>
        <p:spPr bwMode="auto">
          <a:xfrm>
            <a:off x="914400" y="381000"/>
            <a:ext cx="2819400" cy="1758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9554" name="Rectangle 2"/>
          <p:cNvSpPr>
            <a:spLocks noGrp="1" noRot="1" noChangeArrowheads="1"/>
          </p:cNvSpPr>
          <p:nvPr>
            <p:ph type="title"/>
          </p:nvPr>
        </p:nvSpPr>
        <p:spPr>
          <a:xfrm>
            <a:off x="0" y="457200"/>
            <a:ext cx="9144000" cy="685800"/>
          </a:xfrm>
          <a:solidFill>
            <a:schemeClr val="bg2"/>
          </a:solidFill>
        </p:spPr>
        <p:txBody>
          <a:bodyPr/>
          <a:lstStyle/>
          <a:p>
            <a:pPr eaLnBrk="1" hangingPunct="1">
              <a:defRPr/>
            </a:pPr>
            <a:r>
              <a:rPr lang="ar-JO" sz="3200" dirty="0">
                <a:solidFill>
                  <a:schemeClr val="tx1"/>
                </a:solidFill>
                <a:latin typeface="Arial" panose="020B0604020202020204" pitchFamily="34" charset="0"/>
                <a:ea typeface="ＭＳ Ｐゴシック" charset="0"/>
                <a:cs typeface="Arial" panose="020B0604020202020204" pitchFamily="34" charset="0"/>
              </a:rPr>
              <a:t>أشعياء : قمران مقابل النص الماسوري</a:t>
            </a:r>
            <a:endParaRPr lang="en-US" sz="2400" b="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59565" name="Text Box 13"/>
          <p:cNvSpPr txBox="1">
            <a:spLocks noChangeArrowheads="1"/>
          </p:cNvSpPr>
          <p:nvPr/>
        </p:nvSpPr>
        <p:spPr bwMode="auto">
          <a:xfrm>
            <a:off x="1752600" y="1143000"/>
            <a:ext cx="1503938" cy="584775"/>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p>
            <a:pPr>
              <a:defRPr/>
            </a:pPr>
            <a:r>
              <a:rPr lang="ar-JO" sz="3200" b="1" dirty="0">
                <a:latin typeface="Arial" panose="020B0604020202020204" pitchFamily="34" charset="0"/>
                <a:ea typeface="+mn-ea"/>
                <a:cs typeface="Arial" panose="020B0604020202020204" pitchFamily="34" charset="0"/>
              </a:rPr>
              <a:t>200 ق.م</a:t>
            </a:r>
            <a:endParaRPr lang="en-US" sz="3200" b="1" dirty="0">
              <a:latin typeface="Arial" panose="020B0604020202020204" pitchFamily="34" charset="0"/>
              <a:ea typeface="+mn-ea"/>
              <a:cs typeface="Arial" panose="020B0604020202020204" pitchFamily="34" charset="0"/>
            </a:endParaRPr>
          </a:p>
        </p:txBody>
      </p:sp>
      <p:sp>
        <p:nvSpPr>
          <p:cNvPr id="1559566" name="Text Box 14"/>
          <p:cNvSpPr txBox="1">
            <a:spLocks noChangeArrowheads="1"/>
          </p:cNvSpPr>
          <p:nvPr/>
        </p:nvSpPr>
        <p:spPr bwMode="auto">
          <a:xfrm>
            <a:off x="5486400" y="1143000"/>
            <a:ext cx="1734770" cy="584775"/>
          </a:xfrm>
          <a:prstGeom prst="rect">
            <a:avLst/>
          </a:prstGeom>
          <a:noFill/>
          <a:ln w="9525">
            <a:noFill/>
            <a:miter lim="800000"/>
            <a:headEnd/>
            <a:tailEnd/>
          </a:ln>
          <a:effectLst>
            <a:outerShdw blurRad="63500" dist="38099" dir="2700000" algn="ctr" rotWithShape="0">
              <a:srgbClr val="020009">
                <a:alpha val="74998"/>
              </a:srgbClr>
            </a:outerShdw>
          </a:effectLst>
        </p:spPr>
        <p:txBody>
          <a:bodyPr wrap="none">
            <a:spAutoFit/>
          </a:bodyPr>
          <a:lstStyle/>
          <a:p>
            <a:pPr>
              <a:defRPr/>
            </a:pPr>
            <a:r>
              <a:rPr lang="ar-JO" sz="3200" b="1" dirty="0">
                <a:latin typeface="Arial" panose="020B0604020202020204" pitchFamily="34" charset="0"/>
                <a:ea typeface="+mn-ea"/>
                <a:cs typeface="Arial" panose="020B0604020202020204" pitchFamily="34" charset="0"/>
              </a:rPr>
              <a:t>1000 ق.م</a:t>
            </a:r>
            <a:endParaRPr lang="en-US" sz="3200" b="1" dirty="0">
              <a:latin typeface="Arial" panose="020B0604020202020204" pitchFamily="34" charset="0"/>
              <a:ea typeface="+mn-ea"/>
              <a:cs typeface="Arial" panose="020B0604020202020204" pitchFamily="34" charset="0"/>
            </a:endParaRPr>
          </a:p>
        </p:txBody>
      </p:sp>
      <p:sp>
        <p:nvSpPr>
          <p:cNvPr id="9" name="TextBox 1"/>
          <p:cNvSpPr txBox="1">
            <a:spLocks noChangeArrowheads="1"/>
          </p:cNvSpPr>
          <p:nvPr/>
        </p:nvSpPr>
        <p:spPr bwMode="auto">
          <a:xfrm>
            <a:off x="8680659" y="44624"/>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9</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55955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5956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59565"/>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nodePh="1">
                                  <p:stCondLst>
                                    <p:cond delay="0"/>
                                  </p:stCondLst>
                                  <p:endCondLst>
                                    <p:cond evt="begin" delay="0">
                                      <p:tn val="15"/>
                                    </p:cond>
                                  </p:endCondLst>
                                  <p:childTnLst>
                                    <p:set>
                                      <p:cBhvr>
                                        <p:cTn id="16" dur="1" fill="hold">
                                          <p:stCondLst>
                                            <p:cond delay="0"/>
                                          </p:stCondLst>
                                        </p:cTn>
                                        <p:tgtEl>
                                          <p:spTgt spid="155956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5956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595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9561" grpId="0" animBg="1"/>
      <p:bldP spid="1559563" grpId="0" animBg="1"/>
      <p:bldP spid="1559554" grpId="0" animBg="1"/>
      <p:bldP spid="1559565" grpId="0"/>
      <p:bldP spid="155956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2" descr="Brown marble"/>
          <p:cNvSpPr>
            <a:spLocks noGrp="1" noChangeArrowheads="1"/>
          </p:cNvSpPr>
          <p:nvPr>
            <p:ph type="title"/>
          </p:nvPr>
        </p:nvSpPr>
        <p:spPr>
          <a:xfrm>
            <a:off x="-76200" y="0"/>
            <a:ext cx="9220200" cy="1371600"/>
          </a:xfrm>
          <a:solidFill>
            <a:srgbClr val="000059"/>
          </a:solidFill>
        </p:spPr>
        <p:txBody>
          <a:bodyPr/>
          <a:lstStyle/>
          <a:p>
            <a:pPr eaLnBrk="1" hangingPunct="1"/>
            <a:r>
              <a:rPr lang="ar-JO" sz="4000" dirty="0">
                <a:effectLst/>
                <a:latin typeface="Arial" panose="020B0604020202020204" pitchFamily="34" charset="0"/>
                <a:ea typeface="ＭＳ Ｐゴシック" charset="0"/>
                <a:cs typeface="Arial" panose="020B0604020202020204" pitchFamily="34" charset="0"/>
              </a:rPr>
              <a:t>نسخ موجودة من كتابات الوثنيين مقابل كتابات العهد الجديد</a:t>
            </a:r>
            <a:endParaRPr lang="en-US" sz="4000" dirty="0">
              <a:effectLst/>
              <a:latin typeface="Arial" panose="020B0604020202020204" pitchFamily="34" charset="0"/>
              <a:ea typeface="ＭＳ Ｐゴシック" charset="0"/>
              <a:cs typeface="Arial" panose="020B0604020202020204" pitchFamily="34" charset="0"/>
            </a:endParaRPr>
          </a:p>
        </p:txBody>
      </p:sp>
      <p:graphicFrame>
        <p:nvGraphicFramePr>
          <p:cNvPr id="36936" name="Group 72"/>
          <p:cNvGraphicFramePr>
            <a:graphicFrameLocks noGrp="1"/>
          </p:cNvGraphicFramePr>
          <p:nvPr>
            <p:ph type="tbl" idx="1"/>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المرلف</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تاريخ الكتابة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أقدم نسخة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الفجوة الزمنية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عدد النسخ</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أفلاطون</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347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كاتولوس</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54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بليني</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113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750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بولس،  لوقا،      الخ</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95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24772</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36938" name="Rectangle 74" descr="Brown marble"/>
          <p:cNvSpPr>
            <a:spLocks noChangeArrowheads="1"/>
          </p:cNvSpPr>
          <p:nvPr/>
        </p:nvSpPr>
        <p:spPr bwMode="auto">
          <a:xfrm>
            <a:off x="0" y="5157192"/>
            <a:ext cx="9144000" cy="1981200"/>
          </a:xfrm>
          <a:prstGeom prst="rect">
            <a:avLst/>
          </a:prstGeom>
          <a:solidFill>
            <a:srgbClr val="000059"/>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a:ln>
                <a:noFill/>
              </a:ln>
              <a:solidFill>
                <a:srgbClr val="FFFFFF"/>
              </a:solidFill>
              <a:effectLst>
                <a:outerShdw blurRad="38100" dist="38100" dir="2700000" algn="tl">
                  <a:srgbClr val="DDDDDD"/>
                </a:outerShdw>
              </a:effectLst>
              <a:uLnTx/>
              <a:uFillTx/>
              <a:latin typeface="Arial" charset="0"/>
              <a:ea typeface="ＭＳ Ｐゴシック" charset="-128"/>
              <a:cs typeface="ＭＳ Ｐゴシック"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6938"/>
                                        </p:tgtEl>
                                      </p:cBhvr>
                                    </p:animEffect>
                                    <p:set>
                                      <p:cBhvr>
                                        <p:cTn id="7" dur="1" fill="hold">
                                          <p:stCondLst>
                                            <p:cond delay="499"/>
                                          </p:stCondLst>
                                        </p:cTn>
                                        <p:tgtEl>
                                          <p:spTgt spid="369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38" grpId="0" animBg="1" autoUpdateAnimBg="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627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تعدد الآلهة</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هناك آلهة عديدة مرتبطة بالعوالم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(الشرق الأدنى القديم، الأساطير اليونانية والرومانية، المورمون)</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14401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3" name="Down Arrow 2"/>
          <p:cNvSpPr>
            <a:spLocks noChangeArrowheads="1"/>
          </p:cNvSpPr>
          <p:nvPr/>
        </p:nvSpPr>
        <p:spPr bwMode="auto">
          <a:xfrm>
            <a:off x="4211638" y="1196975"/>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1835696" y="476672"/>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7" name="Down Arrow 6"/>
          <p:cNvSpPr>
            <a:spLocks noChangeArrowheads="1"/>
          </p:cNvSpPr>
          <p:nvPr/>
        </p:nvSpPr>
        <p:spPr bwMode="auto">
          <a:xfrm rot="-1814344">
            <a:off x="3103563" y="1650791"/>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4860032" y="836712"/>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9" name="Down Arrow 8"/>
          <p:cNvSpPr>
            <a:spLocks noChangeArrowheads="1"/>
          </p:cNvSpPr>
          <p:nvPr/>
        </p:nvSpPr>
        <p:spPr bwMode="auto">
          <a:xfrm rot="2390614">
            <a:off x="5116513" y="2131804"/>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10" name="Rectangle 2"/>
          <p:cNvSpPr txBox="1">
            <a:spLocks noChangeArrowheads="1"/>
          </p:cNvSpPr>
          <p:nvPr/>
        </p:nvSpPr>
        <p:spPr bwMode="auto">
          <a:xfrm>
            <a:off x="6156176" y="2060848"/>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p>
        </p:txBody>
      </p:sp>
      <p:sp>
        <p:nvSpPr>
          <p:cNvPr id="11" name="Down Arrow 10"/>
          <p:cNvSpPr>
            <a:spLocks noChangeArrowheads="1"/>
          </p:cNvSpPr>
          <p:nvPr/>
        </p:nvSpPr>
        <p:spPr bwMode="auto">
          <a:xfrm rot="3913294">
            <a:off x="5624512" y="2828717"/>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12" name="Rectangle 2"/>
          <p:cNvSpPr txBox="1">
            <a:spLocks noChangeArrowheads="1"/>
          </p:cNvSpPr>
          <p:nvPr/>
        </p:nvSpPr>
        <p:spPr bwMode="auto">
          <a:xfrm>
            <a:off x="539552" y="1916832"/>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3" name="Down Arrow 12"/>
          <p:cNvSpPr>
            <a:spLocks noChangeArrowheads="1"/>
          </p:cNvSpPr>
          <p:nvPr/>
        </p:nvSpPr>
        <p:spPr bwMode="auto">
          <a:xfrm rot="-3775995">
            <a:off x="2835275" y="2546142"/>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1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up)">
                                      <p:cBhvr>
                                        <p:cTn id="17" dur="500"/>
                                        <p:tgtEl>
                                          <p:spTgt spid="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up)">
                                      <p:cBhvr>
                                        <p:cTn id="22" dur="500"/>
                                        <p:tgtEl>
                                          <p:spTgt spid="1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up)">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9" grpId="0" animBg="1"/>
      <p:bldP spid="11" grpId="0" animBg="1"/>
      <p:bldP spid="13"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7"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3813"/>
            <a:ext cx="9170988" cy="681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4978" name="Picture 1"/>
          <p:cNvSpPr>
            <a:spLocks noChangeAspect="1"/>
          </p:cNvSpPr>
          <p:nvPr/>
        </p:nvSpPr>
        <p:spPr bwMode="auto">
          <a:xfrm>
            <a:off x="0" y="23813"/>
            <a:ext cx="9170988" cy="6816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894979"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42863"/>
            <a:ext cx="9144000" cy="1079500"/>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هل كان يسوع أسطورة؟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11</a:t>
            </a:r>
            <a:endParaRPr lang="en-US" b="1" dirty="0">
              <a:solidFill>
                <a:srgbClr val="FFFFFF"/>
              </a:solidFill>
              <a:latin typeface="Arial" charset="0"/>
            </a:endParaRPr>
          </a:p>
        </p:txBody>
      </p:sp>
    </p:spTree>
  </p:cSld>
  <p:clrMapOvr>
    <a:masterClrMapping/>
  </p:clrMapOvr>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298089"/>
            <a:ext cx="9144000" cy="107966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You KNOW it</a:t>
            </a:r>
            <a:r>
              <a:rPr lang="fr-FR" b="1" dirty="0">
                <a:effectLst>
                  <a:glow rad="127000">
                    <a:schemeClr val="tx1"/>
                  </a:glow>
                </a:effectLst>
                <a:latin typeface="Arial" charset="0"/>
                <a:ea typeface="ＭＳ Ｐゴシック" charset="0"/>
                <a:cs typeface="ＭＳ Ｐゴシック" charset="0"/>
              </a:rPr>
              <a:t>'</a:t>
            </a:r>
            <a:r>
              <a:rPr lang="en-US" b="1" dirty="0">
                <a:effectLst>
                  <a:glow rad="127000">
                    <a:schemeClr val="tx1"/>
                  </a:glow>
                </a:effectLst>
                <a:latin typeface="Arial" charset="0"/>
                <a:ea typeface="ＭＳ Ｐゴシック" charset="0"/>
                <a:cs typeface="ＭＳ Ｐゴシック" charset="0"/>
              </a:rPr>
              <a:t>s a Myth.  This Season, Celebrate REASON!</a:t>
            </a:r>
          </a:p>
        </p:txBody>
      </p:sp>
      <p:pic>
        <p:nvPicPr>
          <p:cNvPr id="89702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11</a:t>
            </a:r>
            <a:endParaRPr lang="en-US" b="1" dirty="0">
              <a:solidFill>
                <a:srgbClr val="FFFFFF"/>
              </a:solidFill>
              <a:latin typeface="Arial" charset="0"/>
            </a:endParaRPr>
          </a:p>
        </p:txBody>
      </p:sp>
    </p:spTree>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073"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298089"/>
            <a:ext cx="9144000" cy="1079665"/>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charset="0"/>
                <a:ea typeface="ＭＳ Ｐゴシック" charset="0"/>
                <a:cs typeface="ＭＳ Ｐゴシック" charset="0"/>
              </a:rPr>
              <a:t>Keep the MERRY!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Dump the MYTH!</a:t>
            </a:r>
          </a:p>
        </p:txBody>
      </p:sp>
      <p:pic>
        <p:nvPicPr>
          <p:cNvPr id="89907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47900" y="0"/>
            <a:ext cx="46370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11</a:t>
            </a:r>
            <a:endParaRPr lang="en-US" b="1" dirty="0">
              <a:solidFill>
                <a:srgbClr val="FFFFFF"/>
              </a:solidFill>
              <a:latin typeface="Arial" charset="0"/>
            </a:endParaRPr>
          </a:p>
        </p:txBody>
      </p:sp>
    </p:spTree>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53282" name="Picture 2" descr="HC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9184477" cy="68580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75651" name="Rectangle 3"/>
          <p:cNvSpPr>
            <a:spLocks noGrp="1" noChangeArrowheads="1"/>
          </p:cNvSpPr>
          <p:nvPr>
            <p:ph type="ctrTitle"/>
          </p:nvPr>
        </p:nvSpPr>
        <p:spPr>
          <a:xfrm>
            <a:off x="457200" y="609601"/>
            <a:ext cx="8305800" cy="5867400"/>
          </a:xfrm>
          <a:effectLst>
            <a:outerShdw blurRad="63500" dist="35921" dir="2700000" algn="ctr" rotWithShape="0">
              <a:srgbClr val="020009">
                <a:alpha val="74997"/>
              </a:srgbClr>
            </a:outerShdw>
          </a:effectLst>
        </p:spPr>
        <p:txBody>
          <a:bodyPr/>
          <a:lstStyle/>
          <a:p>
            <a:pPr eaLnBrk="1" hangingPunct="1">
              <a:defRPr/>
            </a:pPr>
            <a:r>
              <a:rPr lang="ar-JO" sz="7200" dirty="0">
                <a:solidFill>
                  <a:schemeClr val="tx1"/>
                </a:solidFill>
                <a:latin typeface="Arial" panose="020B0604020202020204" pitchFamily="34" charset="0"/>
                <a:ea typeface="ＭＳ Ｐゴシック" charset="0"/>
                <a:cs typeface="Arial" panose="020B0604020202020204" pitchFamily="34" charset="0"/>
              </a:rPr>
              <a:t>إذاً ماذا آمنت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dirty="0">
                <a:solidFill>
                  <a:schemeClr val="tx1"/>
                </a:solidFill>
                <a:latin typeface="Arial" panose="020B0604020202020204" pitchFamily="34" charset="0"/>
                <a:ea typeface="ＭＳ Ｐゴシック" charset="0"/>
                <a:cs typeface="Arial" panose="020B0604020202020204" pitchFamily="34" charset="0"/>
              </a:rPr>
              <a:t>الكنيسة الأولى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u="sng" dirty="0">
                <a:solidFill>
                  <a:schemeClr val="tx1"/>
                </a:solidFill>
                <a:latin typeface="Arial" panose="020B0604020202020204" pitchFamily="34" charset="0"/>
                <a:ea typeface="ＭＳ Ｐゴシック" charset="0"/>
                <a:cs typeface="Arial" panose="020B0604020202020204" pitchFamily="34" charset="0"/>
              </a:rPr>
              <a:t>بالحقيقة</a:t>
            </a:r>
            <a:r>
              <a:rPr lang="ar-JO" sz="7200" dirty="0">
                <a:solidFill>
                  <a:schemeClr val="tx1"/>
                </a:solidFill>
                <a:latin typeface="Arial" panose="020B0604020202020204" pitchFamily="34" charset="0"/>
                <a:ea typeface="ＭＳ Ｐゴシック" charset="0"/>
                <a:cs typeface="Arial" panose="020B0604020202020204" pitchFamily="34" charset="0"/>
              </a:rPr>
              <a:t> </a:t>
            </a:r>
            <a:br>
              <a:rPr lang="ar-JO" sz="7200" dirty="0">
                <a:solidFill>
                  <a:schemeClr val="tx1"/>
                </a:solidFill>
                <a:latin typeface="Arial" panose="020B0604020202020204" pitchFamily="34" charset="0"/>
                <a:ea typeface="ＭＳ Ｐゴシック" charset="0"/>
                <a:cs typeface="Arial" panose="020B0604020202020204" pitchFamily="34" charset="0"/>
              </a:rPr>
            </a:br>
            <a:r>
              <a:rPr lang="ar-JO" sz="7200" dirty="0">
                <a:solidFill>
                  <a:schemeClr val="tx1"/>
                </a:solidFill>
                <a:latin typeface="Arial" panose="020B0604020202020204" pitchFamily="34" charset="0"/>
                <a:ea typeface="ＭＳ Ｐゴシック" charset="0"/>
                <a:cs typeface="Arial" panose="020B0604020202020204" pitchFamily="34" charset="0"/>
              </a:rPr>
              <a:t>عن يسوع؟</a:t>
            </a:r>
            <a:endParaRPr lang="en-US"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p:cNvGrpSpPr/>
        <p:nvPr/>
      </p:nvGrpSpPr>
      <p:grpSpPr>
        <a:xfrm>
          <a:off x="0" y="0"/>
          <a:ext cx="0" cy="0"/>
          <a:chOff x="0" y="0"/>
          <a:chExt cx="0" cy="0"/>
        </a:xfrm>
      </p:grpSpPr>
      <p:pic>
        <p:nvPicPr>
          <p:cNvPr id="765954" name="Picture 2"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1" y="1600201"/>
            <a:ext cx="3387725"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5955" name="AutoShape 3"/>
          <p:cNvSpPr>
            <a:spLocks noChangeArrowheads="1"/>
          </p:cNvSpPr>
          <p:nvPr/>
        </p:nvSpPr>
        <p:spPr bwMode="auto">
          <a:xfrm>
            <a:off x="609600" y="1600201"/>
            <a:ext cx="6324600" cy="4876800"/>
          </a:xfrm>
          <a:prstGeom prst="rightArrowCallout">
            <a:avLst>
              <a:gd name="adj1" fmla="val 25000"/>
              <a:gd name="adj2" fmla="val 25000"/>
              <a:gd name="adj3" fmla="val 21615"/>
              <a:gd name="adj4" fmla="val 74273"/>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5956" name="Rectangle 4"/>
          <p:cNvSpPr>
            <a:spLocks noGrp="1" noChangeArrowheads="1"/>
          </p:cNvSpPr>
          <p:nvPr>
            <p:ph type="title"/>
          </p:nvPr>
        </p:nvSpPr>
        <p:spPr>
          <a:xfrm>
            <a:off x="838200" y="1905000"/>
            <a:ext cx="4267200" cy="4114800"/>
          </a:xfrm>
        </p:spPr>
        <p:txBody>
          <a:bodyPr/>
          <a:lstStyle/>
          <a:p>
            <a:pPr eaLnBrk="1" hangingPunct="1">
              <a:defRPr/>
            </a:pPr>
            <a:r>
              <a:rPr lang="ar-JO" sz="5400" dirty="0">
                <a:solidFill>
                  <a:srgbClr val="CC3300"/>
                </a:solidFill>
                <a:latin typeface="Arial" panose="020B0604020202020204" pitchFamily="34" charset="0"/>
                <a:ea typeface="ＭＳ Ｐゴシック" charset="0"/>
                <a:cs typeface="Arial" panose="020B0604020202020204" pitchFamily="34" charset="0"/>
              </a:rPr>
              <a:t>من هو       يسوع المسيح بالحقيقة؟</a:t>
            </a:r>
            <a:endParaRPr lang="en-US" dirty="0">
              <a:solidFill>
                <a:srgbClr val="CC6600"/>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765959" name="Text Box 7"/>
          <p:cNvSpPr txBox="1">
            <a:spLocks noChangeArrowheads="1"/>
          </p:cNvSpPr>
          <p:nvPr/>
        </p:nvSpPr>
        <p:spPr bwMode="auto">
          <a:xfrm>
            <a:off x="533405" y="381000"/>
            <a:ext cx="1171213" cy="707440"/>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براون</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5960" name="Text Box 8"/>
          <p:cNvSpPr txBox="1">
            <a:spLocks noChangeArrowheads="1"/>
          </p:cNvSpPr>
          <p:nvPr/>
        </p:nvSpPr>
        <p:spPr bwMode="auto">
          <a:xfrm>
            <a:off x="4572002" y="381000"/>
            <a:ext cx="2583459" cy="707440"/>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الكتاب المقدس</a:t>
            </a:r>
            <a:endParaRPr kumimoji="0" lang="en-US" sz="4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4">
            <a:extLst>
              <a:ext uri="{FF2B5EF4-FFF2-40B4-BE49-F238E27FC236}">
                <a16:creationId xmlns:a16="http://schemas.microsoft.com/office/drawing/2014/main" id="{3E5A4179-C68C-AC93-7DBF-10F818F34583}"/>
              </a:ext>
            </a:extLst>
          </p:cNvPr>
          <p:cNvSpPr txBox="1">
            <a:spLocks noChangeArrowheads="1"/>
          </p:cNvSpPr>
          <p:nvPr/>
        </p:nvSpPr>
        <p:spPr bwMode="auto">
          <a:xfrm rot="20387744">
            <a:off x="-13649" y="1237320"/>
            <a:ext cx="4267200" cy="1030561"/>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إنسان فقط</a:t>
            </a:r>
            <a:endParaRPr kumimoji="0" lang="en-US" sz="4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 name="Rectangle 4">
            <a:extLst>
              <a:ext uri="{FF2B5EF4-FFF2-40B4-BE49-F238E27FC236}">
                <a16:creationId xmlns:a16="http://schemas.microsoft.com/office/drawing/2014/main" id="{038CD3A7-C4C0-ACD7-9635-9F7EBD5EC205}"/>
              </a:ext>
            </a:extLst>
          </p:cNvPr>
          <p:cNvSpPr txBox="1">
            <a:spLocks noChangeArrowheads="1"/>
          </p:cNvSpPr>
          <p:nvPr/>
        </p:nvSpPr>
        <p:spPr bwMode="auto">
          <a:xfrm rot="20387744">
            <a:off x="4571999" y="1237320"/>
            <a:ext cx="4267200" cy="1030561"/>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 الإنسان</a:t>
            </a:r>
            <a:endParaRPr kumimoji="0" lang="en-US" sz="4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65954"/>
                                        </p:tgtEl>
                                        <p:attrNameLst>
                                          <p:attrName>style.visibility</p:attrName>
                                        </p:attrNameLst>
                                      </p:cBhvr>
                                      <p:to>
                                        <p:strVal val="visible"/>
                                      </p:to>
                                    </p:set>
                                    <p:animEffect transition="in" filter="dissolve">
                                      <p:cBhvr>
                                        <p:cTn id="7" dur="500"/>
                                        <p:tgtEl>
                                          <p:spTgt spid="76595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65955"/>
                                        </p:tgtEl>
                                        <p:attrNameLst>
                                          <p:attrName>style.visibility</p:attrName>
                                        </p:attrNameLst>
                                      </p:cBhvr>
                                      <p:to>
                                        <p:strVal val="visible"/>
                                      </p:to>
                                    </p:set>
                                    <p:animEffect transition="in" filter="wipe(left)">
                                      <p:cBhvr>
                                        <p:cTn id="11" dur="500"/>
                                        <p:tgtEl>
                                          <p:spTgt spid="76595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765959"/>
                                        </p:tgtEl>
                                        <p:attrNameLst>
                                          <p:attrName>style.visibility</p:attrName>
                                        </p:attrNameLst>
                                      </p:cBhvr>
                                      <p:to>
                                        <p:strVal val="visible"/>
                                      </p:to>
                                    </p:set>
                                    <p:animEffect transition="in" filter="fade">
                                      <p:cBhvr>
                                        <p:cTn id="16" dur="1000"/>
                                        <p:tgtEl>
                                          <p:spTgt spid="765959"/>
                                        </p:tgtEl>
                                      </p:cBhvr>
                                    </p:animEffect>
                                    <p:anim calcmode="lin" valueType="num">
                                      <p:cBhvr>
                                        <p:cTn id="17" dur="1000" fill="hold"/>
                                        <p:tgtEl>
                                          <p:spTgt spid="765959"/>
                                        </p:tgtEl>
                                        <p:attrNameLst>
                                          <p:attrName>ppt_x</p:attrName>
                                        </p:attrNameLst>
                                      </p:cBhvr>
                                      <p:tavLst>
                                        <p:tav tm="0">
                                          <p:val>
                                            <p:strVal val="#ppt_x"/>
                                          </p:val>
                                        </p:tav>
                                        <p:tav tm="100000">
                                          <p:val>
                                            <p:strVal val="#ppt_x"/>
                                          </p:val>
                                        </p:tav>
                                      </p:tavLst>
                                    </p:anim>
                                    <p:anim calcmode="lin" valueType="num">
                                      <p:cBhvr>
                                        <p:cTn id="18" dur="900" decel="100000" fill="hold"/>
                                        <p:tgtEl>
                                          <p:spTgt spid="765959"/>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765959"/>
                                        </p:tgtEl>
                                        <p:attrNameLst>
                                          <p:attrName>ppt_y</p:attrName>
                                        </p:attrNameLst>
                                      </p:cBhvr>
                                      <p:tavLst>
                                        <p:tav tm="0">
                                          <p:val>
                                            <p:strVal val="#ppt_y-.03"/>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linds(horizontal)">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37" presetClass="entr" presetSubtype="0" fill="hold" grpId="0" nodeType="clickEffect">
                                  <p:stCondLst>
                                    <p:cond delay="0"/>
                                  </p:stCondLst>
                                  <p:childTnLst>
                                    <p:set>
                                      <p:cBhvr>
                                        <p:cTn id="28" dur="1" fill="hold">
                                          <p:stCondLst>
                                            <p:cond delay="0"/>
                                          </p:stCondLst>
                                        </p:cTn>
                                        <p:tgtEl>
                                          <p:spTgt spid="765960"/>
                                        </p:tgtEl>
                                        <p:attrNameLst>
                                          <p:attrName>style.visibility</p:attrName>
                                        </p:attrNameLst>
                                      </p:cBhvr>
                                      <p:to>
                                        <p:strVal val="visible"/>
                                      </p:to>
                                    </p:set>
                                    <p:animEffect transition="in" filter="fade">
                                      <p:cBhvr>
                                        <p:cTn id="29" dur="1000"/>
                                        <p:tgtEl>
                                          <p:spTgt spid="765960"/>
                                        </p:tgtEl>
                                      </p:cBhvr>
                                    </p:animEffect>
                                    <p:anim calcmode="lin" valueType="num">
                                      <p:cBhvr>
                                        <p:cTn id="30" dur="1000" fill="hold"/>
                                        <p:tgtEl>
                                          <p:spTgt spid="765960"/>
                                        </p:tgtEl>
                                        <p:attrNameLst>
                                          <p:attrName>ppt_x</p:attrName>
                                        </p:attrNameLst>
                                      </p:cBhvr>
                                      <p:tavLst>
                                        <p:tav tm="0">
                                          <p:val>
                                            <p:strVal val="#ppt_x"/>
                                          </p:val>
                                        </p:tav>
                                        <p:tav tm="100000">
                                          <p:val>
                                            <p:strVal val="#ppt_x"/>
                                          </p:val>
                                        </p:tav>
                                      </p:tavLst>
                                    </p:anim>
                                    <p:anim calcmode="lin" valueType="num">
                                      <p:cBhvr>
                                        <p:cTn id="31" dur="900" decel="100000" fill="hold"/>
                                        <p:tgtEl>
                                          <p:spTgt spid="765960"/>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765960"/>
                                        </p:tgtEl>
                                        <p:attrNameLst>
                                          <p:attrName>ppt_y</p:attrName>
                                        </p:attrNameLst>
                                      </p:cBhvr>
                                      <p:tavLst>
                                        <p:tav tm="0">
                                          <p:val>
                                            <p:strVal val="#ppt_y-.03"/>
                                          </p:val>
                                        </p:tav>
                                        <p:tav tm="100000">
                                          <p:val>
                                            <p:strVal val="#ppt_y"/>
                                          </p:val>
                                        </p:tav>
                                      </p:tavLst>
                                    </p:anim>
                                  </p:childTnLst>
                                </p:cTn>
                              </p:par>
                            </p:childTnLst>
                          </p:cTn>
                        </p:par>
                        <p:par>
                          <p:cTn id="33" fill="hold">
                            <p:stCondLst>
                              <p:cond delay="1000"/>
                            </p:stCondLst>
                            <p:childTnLst>
                              <p:par>
                                <p:cTn id="34" presetID="3" presetClass="entr" presetSubtype="10" fill="hold" grpId="0"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blinds(horizontal)">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5955" grpId="0" animBg="1"/>
      <p:bldP spid="765959" grpId="0"/>
      <p:bldP spid="765960" grpId="0"/>
      <p:bldP spid="2" grpId="0" animBg="1"/>
      <p:bldP spid="3"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2" descr="ian_mckellen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1" y="0"/>
            <a:ext cx="41068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2258" name="AutoShape 5"/>
          <p:cNvSpPr>
            <a:spLocks noChangeArrowheads="1"/>
          </p:cNvSpPr>
          <p:nvPr/>
        </p:nvSpPr>
        <p:spPr bwMode="auto">
          <a:xfrm>
            <a:off x="3505200" y="1295400"/>
            <a:ext cx="5638800" cy="5562600"/>
          </a:xfrm>
          <a:prstGeom prst="wedgeRectCallout">
            <a:avLst>
              <a:gd name="adj1" fmla="val -66190"/>
              <a:gd name="adj2" fmla="val -8875"/>
            </a:avLst>
          </a:prstGeom>
          <a:gradFill rotWithShape="0">
            <a:gsLst>
              <a:gs pos="0">
                <a:srgbClr val="515151"/>
              </a:gs>
              <a:gs pos="100000">
                <a:srgbClr val="0D0D0D"/>
              </a:gs>
            </a:gsLst>
            <a:lin ang="5400000" scaled="1"/>
          </a:gradFill>
          <a:ln w="9525">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2259" name="Text Box 7"/>
          <p:cNvSpPr txBox="1">
            <a:spLocks noChangeArrowheads="1"/>
          </p:cNvSpPr>
          <p:nvPr/>
        </p:nvSpPr>
        <p:spPr bwMode="auto">
          <a:xfrm>
            <a:off x="76224" y="6308749"/>
            <a:ext cx="2296521"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شيفرة دافنشي، 197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2260" name="TextBox 5"/>
          <p:cNvSpPr txBox="1">
            <a:spLocks noChangeArrowheads="1"/>
          </p:cNvSpPr>
          <p:nvPr/>
        </p:nvSpPr>
        <p:spPr bwMode="auto">
          <a:xfrm>
            <a:off x="3671889" y="1477985"/>
            <a:ext cx="5364162" cy="3108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عزيزي، أعلن تيبينغ، حتى 325 م كان أتباع يسوع ينظرون إلى يسوع باعتباره نبياً فانياً... رجلاً عظيماً </a:t>
            </a:r>
            <a:r>
              <a:rPr lang="ar-JO" sz="2800" dirty="0">
                <a:solidFill>
                  <a:srgbClr val="FFFFFF"/>
                </a:solidFill>
                <a:latin typeface="Arial" panose="020B0604020202020204" pitchFamily="34" charset="0"/>
                <a:cs typeface="Arial" panose="020B0604020202020204" pitchFamily="34" charset="0"/>
              </a:rPr>
              <a:t>و</a:t>
            </a: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قوياً ولكنه رغم ذلك رجل. فهو فانٍ صوفي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أليس ابن الله؟ صحيح قال تيبينغ تم اقتراح تأسيس يسوع باعتباره ابن الله رسمياً والتصويت عليه من قبل مجمع نيقية.</a:t>
            </a:r>
            <a:endParaRPr kumimoji="0" lang="en-US" sz="2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52261" name="Title 1"/>
          <p:cNvSpPr>
            <a:spLocks noGrp="1"/>
          </p:cNvSpPr>
          <p:nvPr>
            <p:ph type="title"/>
          </p:nvPr>
        </p:nvSpPr>
        <p:spPr>
          <a:xfrm>
            <a:off x="323850" y="115888"/>
            <a:ext cx="8686800" cy="1143000"/>
          </a:xfrm>
        </p:spPr>
        <p:txBody>
          <a:bodyPr/>
          <a:lstStyle/>
          <a:p>
            <a:pPr algn="r"/>
            <a:r>
              <a:rPr lang="ar-JO" sz="3200" b="1" dirty="0">
                <a:solidFill>
                  <a:schemeClr val="bg1"/>
                </a:solidFill>
                <a:latin typeface="Arial" panose="020B0604020202020204" pitchFamily="34" charset="0"/>
                <a:ea typeface="ＭＳ Ｐゴシック" charset="0"/>
                <a:cs typeface="Arial" panose="020B0604020202020204" pitchFamily="34" charset="0"/>
              </a:rPr>
              <a:t>رؤية براون ليسوع من خلال المؤرخ لي تيبينج...</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pPr>
              <a:defRPr/>
            </a:pPr>
            <a:r>
              <a:rPr lang="en-US">
                <a:effectLst>
                  <a:outerShdw blurRad="38100" dist="38100" dir="2700000" algn="tl">
                    <a:srgbClr val="DDDDDD"/>
                  </a:outerShdw>
                </a:effectLst>
                <a:latin typeface="Arial" charset="0"/>
                <a:cs typeface="Arial" charset="0"/>
              </a:rPr>
              <a:t>The Father, Son &amp; Spirit</a:t>
            </a:r>
          </a:p>
        </p:txBody>
      </p:sp>
      <p:pic>
        <p:nvPicPr>
          <p:cNvPr id="913410" name="Picture 2" descr="TrinityBlank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9600" y="15240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13411" name="Picture 2" descr="Trinity-pg2.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685800" y="5867400"/>
            <a:ext cx="8229600" cy="990600"/>
          </a:xfrm>
        </p:spPr>
        <p:txBody>
          <a:bodyPr/>
          <a:lstStyle/>
          <a:p>
            <a:pPr>
              <a:defRPr/>
            </a:pPr>
            <a:r>
              <a:rPr lang="en-US">
                <a:effectLst>
                  <a:outerShdw blurRad="38100" dist="38100" dir="2700000" algn="tl">
                    <a:srgbClr val="DDDDDD"/>
                  </a:outerShdw>
                </a:effectLst>
                <a:latin typeface="Arial" charset="0"/>
                <a:cs typeface="Arial" charset="0"/>
              </a:rPr>
              <a:t>The Trinity</a:t>
            </a:r>
          </a:p>
        </p:txBody>
      </p:sp>
      <p:pic>
        <p:nvPicPr>
          <p:cNvPr id="915458" name="Picture 2" descr="TrinityBlank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2400" y="15240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15459" name="Picture 3" descr="Trinity.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7505" name="Picture 3" descr="jesus&amp;earth.jpg"/>
          <p:cNvPicPr>
            <a:picLocks noChangeAspect="1"/>
          </p:cNvPicPr>
          <p:nvPr/>
        </p:nvPicPr>
        <p:blipFill>
          <a:blip r:embed="rId3" cstate="screen">
            <a:lum bright="-3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0" name="Rectangle 2"/>
          <p:cNvSpPr>
            <a:spLocks noGrp="1" noChangeArrowheads="1"/>
          </p:cNvSpPr>
          <p:nvPr>
            <p:ph type="title"/>
          </p:nvPr>
        </p:nvSpPr>
        <p:spPr>
          <a:xfrm>
            <a:off x="338138" y="228600"/>
            <a:ext cx="8772525" cy="1371600"/>
          </a:xfrm>
        </p:spPr>
        <p:txBody>
          <a:bodyPr/>
          <a:lstStyle/>
          <a:p>
            <a:pPr marL="812800" indent="-812800" eaLnBrk="1" hangingPunct="1">
              <a:defRPr/>
            </a:pPr>
            <a:r>
              <a:rPr lang="ar-JO" sz="4000" dirty="0">
                <a:solidFill>
                  <a:schemeClr val="bg1"/>
                </a:solidFill>
                <a:latin typeface="Arial" charset="0"/>
                <a:cs typeface="Arial" charset="0"/>
              </a:rPr>
              <a:t>بالحقيقة إن خالق العالم هو </a:t>
            </a:r>
            <a:r>
              <a:rPr lang="ar-JO" sz="4000" dirty="0">
                <a:solidFill>
                  <a:srgbClr val="FFFF00"/>
                </a:solidFill>
                <a:latin typeface="Arial" charset="0"/>
                <a:cs typeface="Arial" charset="0"/>
              </a:rPr>
              <a:t>يسوع</a:t>
            </a:r>
            <a:r>
              <a:rPr lang="ar-JO" sz="4000" dirty="0">
                <a:solidFill>
                  <a:schemeClr val="bg1"/>
                </a:solidFill>
                <a:latin typeface="Arial" charset="0"/>
                <a:cs typeface="Arial" charset="0"/>
              </a:rPr>
              <a:t>               (يوحنا 1: 1-3)</a:t>
            </a:r>
            <a:endParaRPr lang="en-US" sz="4000" dirty="0">
              <a:solidFill>
                <a:schemeClr val="bg1"/>
              </a:solidFill>
              <a:latin typeface="Arial" charset="0"/>
              <a:cs typeface="Arial" charset="0"/>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9553"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68312"/>
            <a:ext cx="9183688" cy="49769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55613"/>
            <a:ext cx="9144000" cy="1466850"/>
          </a:xfrm>
          <a:solidFill>
            <a:srgbClr val="000000"/>
          </a:solidFill>
          <a:effectLst>
            <a:outerShdw blurRad="63500" dist="35921" dir="2700000" algn="ctr" rotWithShape="0">
              <a:schemeClr val="tx2">
                <a:alpha val="74998"/>
              </a:schemeClr>
            </a:outerShdw>
          </a:effectLst>
        </p:spPr>
        <p:txBody>
          <a:bodyPr/>
          <a:lstStyle/>
          <a:p>
            <a:pPr>
              <a:defRPr/>
            </a:pPr>
            <a:r>
              <a:rPr lang="ar-JO" sz="4000" dirty="0"/>
              <a:t>يسوع المسيح هو هو أمساً واليوم و</a:t>
            </a:r>
            <a:endParaRPr lang="en-US" sz="40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6111875"/>
            <a:ext cx="9144000" cy="747713"/>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عبرانيين 13: 7</a:t>
            </a:r>
            <a:endParaRPr lang="en-US"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D7ABC3C5-DD22-CA80-8921-C807ED3663CE}"/>
              </a:ext>
            </a:extLst>
          </p:cNvPr>
          <p:cNvSpPr/>
          <p:nvPr/>
        </p:nvSpPr>
        <p:spPr bwMode="auto">
          <a:xfrm>
            <a:off x="0" y="4460726"/>
            <a:ext cx="9144000" cy="925511"/>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5400" b="1" i="0" u="none" strike="noStrike" cap="none" normalizeH="0" baseline="0" dirty="0">
                <a:ln>
                  <a:noFill/>
                </a:ln>
                <a:solidFill>
                  <a:schemeClr val="bg1"/>
                </a:solidFill>
                <a:effectLst/>
                <a:latin typeface="Arial" panose="020B0604020202020204" pitchFamily="34" charset="0"/>
                <a:cs typeface="Arial" panose="020B0604020202020204" pitchFamily="34" charset="0"/>
              </a:rPr>
              <a:t>إلى الأبد</a:t>
            </a:r>
            <a:endParaRPr kumimoji="0" lang="en-US" sz="5400" b="1"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pic>
        <p:nvPicPr>
          <p:cNvPr id="53145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8106" y="4114800"/>
            <a:ext cx="91440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1460"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charset="0"/>
              </a:rPr>
              <a:t>1</a:t>
            </a:r>
            <a:endParaRPr lang="en-US" b="1" dirty="0">
              <a:solidFill>
                <a:srgbClr val="FFFFFF"/>
              </a:solidFill>
              <a:latin typeface="Arial" charset="0"/>
            </a:endParaRPr>
          </a:p>
        </p:txBody>
      </p:sp>
      <p:sp>
        <p:nvSpPr>
          <p:cNvPr id="900098" name="Rectangle 2"/>
          <p:cNvSpPr>
            <a:spLocks noGrp="1" noChangeArrowheads="1"/>
          </p:cNvSpPr>
          <p:nvPr>
            <p:ph type="ctrTitle"/>
          </p:nvPr>
        </p:nvSpPr>
        <p:spPr>
          <a:xfrm>
            <a:off x="0" y="830264"/>
            <a:ext cx="8820473" cy="3221856"/>
          </a:xfrm>
          <a:effectLst>
            <a:outerShdw blurRad="63500" dist="35921" dir="2700000" algn="ctr" rotWithShape="0">
              <a:schemeClr val="tx2">
                <a:alpha val="74998"/>
              </a:schemeClr>
            </a:outerShdw>
          </a:effectLst>
        </p:spPr>
        <p:txBody>
          <a:bodyPr/>
          <a:lstStyle/>
          <a:p>
            <a:pPr algn="r">
              <a:defRPr/>
            </a:pPr>
            <a:r>
              <a:rPr lang="ar-JO" sz="6000" b="1" dirty="0">
                <a:effectLst>
                  <a:glow rad="127000">
                    <a:schemeClr val="tx1"/>
                  </a:glow>
                </a:effectLst>
                <a:latin typeface="Arial" panose="020B0604020202020204" pitchFamily="34" charset="0"/>
                <a:ea typeface="ＭＳ Ｐゴシック" charset="0"/>
                <a:cs typeface="Arial" panose="020B0604020202020204" pitchFamily="34" charset="0"/>
              </a:rPr>
              <a:t>ألا تؤمن بالله؟</a:t>
            </a:r>
            <a:br>
              <a:rPr lang="en-US" sz="60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6000" b="1" dirty="0">
                <a:effectLst>
                  <a:glow rad="127000">
                    <a:schemeClr val="tx1"/>
                  </a:glow>
                </a:effectLst>
                <a:latin typeface="Arial" panose="020B0604020202020204" pitchFamily="34" charset="0"/>
                <a:ea typeface="ＭＳ Ｐゴシック" charset="0"/>
                <a:cs typeface="Arial" panose="020B0604020202020204" pitchFamily="34" charset="0"/>
              </a:rPr>
              <a:t>انضم إلى النادي</a:t>
            </a:r>
            <a:endParaRPr lang="en-US" sz="6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32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وحدة الوجود</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إله محدود غير شخصي </a:t>
            </a:r>
            <a:r>
              <a:rPr lang="ar-JO" sz="32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في</a:t>
            </a: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 العالم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(الروحانية، ديانة الأمريكان الأصليين)</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p>
        </p:txBody>
      </p:sp>
      <p:sp>
        <p:nvSpPr>
          <p:cNvPr id="4" name="Rectangle 2"/>
          <p:cNvSpPr txBox="1">
            <a:spLocks noChangeArrowheads="1"/>
          </p:cNvSpPr>
          <p:nvPr/>
        </p:nvSpPr>
        <p:spPr bwMode="auto">
          <a:xfrm>
            <a:off x="3347864" y="285293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01"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63750" y="858838"/>
            <a:ext cx="9144000" cy="5999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02"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1" y="44062"/>
            <a:ext cx="4571999" cy="6813937"/>
          </a:xfrm>
          <a:effectLst>
            <a:outerShdw blurRad="63500" dist="35921" dir="2700000" algn="ctr" rotWithShape="0">
              <a:schemeClr val="tx2">
                <a:alpha val="74998"/>
              </a:schemeClr>
            </a:outerShdw>
          </a:effectLst>
        </p:spPr>
        <p:txBody>
          <a:bodyPr anchor="t"/>
          <a:lstStyle/>
          <a:p>
            <a:pPr>
              <a:defRPr/>
            </a:pP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لا تساقوا بتعاليم        متنوعة وغريبة              لأنه حسن أن                يثبت القلب بالنعمة             لا بأطعمة لم ينتفع بها     الذين تعاطوها</a:t>
            </a: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(عبرانيين 13: 9)</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Rectangle 3"/>
          <p:cNvSpPr>
            <a:spLocks noGrp="1" noChangeArrowheads="1"/>
          </p:cNvSpPr>
          <p:nvPr>
            <p:ph type="body" idx="1"/>
          </p:nvPr>
        </p:nvSpPr>
        <p:spPr>
          <a:xfrm>
            <a:off x="4499992" y="1806142"/>
            <a:ext cx="4644008" cy="4118841"/>
          </a:xfrm>
        </p:spPr>
        <p:txBody>
          <a:bodyPr/>
          <a:lstStyle/>
          <a:p>
            <a:pPr algn="r" eaLnBrk="1" hangingPunct="1">
              <a:buFont typeface="Wingdings" charset="0"/>
              <a:buNone/>
              <a:defRPr/>
            </a:pPr>
            <a:r>
              <a:rPr lang="en-US" sz="2400" dirty="0">
                <a:latin typeface="Arial" panose="020B0604020202020204" pitchFamily="34" charset="0"/>
                <a:ea typeface="ＭＳ Ｐゴシック" charset="0"/>
                <a:cs typeface="Arial" panose="020B0604020202020204" pitchFamily="34" charset="0"/>
              </a:rPr>
              <a:t>(</a:t>
            </a:r>
            <a:r>
              <a:rPr lang="ar-JO" sz="2400" dirty="0">
                <a:latin typeface="Arial" panose="020B0604020202020204" pitchFamily="34" charset="0"/>
                <a:ea typeface="ＭＳ Ｐゴシック" charset="0"/>
                <a:cs typeface="Arial" panose="020B0604020202020204" pitchFamily="34" charset="0"/>
              </a:rPr>
              <a:t>سنة الوفاة</a:t>
            </a:r>
            <a:r>
              <a:rPr lang="en-US" sz="2400" dirty="0">
                <a:latin typeface="Arial" panose="020B0604020202020204" pitchFamily="34" charset="0"/>
                <a:ea typeface="ＭＳ Ｐゴシック" charset="0"/>
                <a:cs typeface="Arial" panose="020B0604020202020204" pitchFamily="34" charset="0"/>
              </a:rPr>
              <a:t>)</a:t>
            </a:r>
            <a:endParaRPr lang="en-US" dirty="0">
              <a:latin typeface="Arial" panose="020B0604020202020204" pitchFamily="34" charset="0"/>
              <a:ea typeface="ＭＳ Ｐゴシック" charset="0"/>
              <a:cs typeface="Arial" panose="020B0604020202020204" pitchFamily="34" charset="0"/>
            </a:endParaRPr>
          </a:p>
          <a:p>
            <a:pPr algn="r" rtl="1" eaLnBrk="1" hangingPunct="1">
              <a:defRPr/>
            </a:pPr>
            <a:r>
              <a:rPr lang="ar-JO" dirty="0">
                <a:latin typeface="Arial" panose="020B0604020202020204" pitchFamily="34" charset="0"/>
                <a:ea typeface="ＭＳ Ｐゴシック" charset="0"/>
                <a:cs typeface="Arial" panose="020B0604020202020204" pitchFamily="34" charset="0"/>
              </a:rPr>
              <a:t>سيسيرو (43 ق.م)</a:t>
            </a:r>
          </a:p>
          <a:p>
            <a:pPr algn="r" rtl="1" eaLnBrk="1" hangingPunct="1">
              <a:defRPr/>
            </a:pPr>
            <a:r>
              <a:rPr lang="ar-JO" dirty="0">
                <a:latin typeface="Arial" panose="020B0604020202020204" pitchFamily="34" charset="0"/>
                <a:ea typeface="ＭＳ Ｐゴシック" charset="0"/>
                <a:cs typeface="Arial" panose="020B0604020202020204" pitchFamily="34" charset="0"/>
              </a:rPr>
              <a:t>ليفي (17 م)</a:t>
            </a:r>
          </a:p>
          <a:p>
            <a:pPr algn="r" rtl="1" eaLnBrk="1" hangingPunct="1">
              <a:defRPr/>
            </a:pPr>
            <a:r>
              <a:rPr lang="ar-JO" dirty="0">
                <a:latin typeface="Arial" panose="020B0604020202020204" pitchFamily="34" charset="0"/>
                <a:ea typeface="ＭＳ Ｐゴシック" charset="0"/>
                <a:cs typeface="Arial" panose="020B0604020202020204" pitchFamily="34" charset="0"/>
              </a:rPr>
              <a:t>بليني الأصغر (113 م)</a:t>
            </a:r>
            <a:endParaRPr lang="en-US" dirty="0">
              <a:latin typeface="Arial" panose="020B0604020202020204" pitchFamily="34" charset="0"/>
              <a:ea typeface="ＭＳ Ｐゴシック" charset="0"/>
              <a:cs typeface="Arial" panose="020B0604020202020204" pitchFamily="34" charset="0"/>
            </a:endParaRPr>
          </a:p>
        </p:txBody>
      </p:sp>
      <p:pic>
        <p:nvPicPr>
          <p:cNvPr id="248834" name="Picture 4"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451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482" name="Rectangle 2"/>
          <p:cNvSpPr>
            <a:spLocks noGrp="1" noChangeArrowheads="1"/>
          </p:cNvSpPr>
          <p:nvPr>
            <p:ph type="title"/>
          </p:nvPr>
        </p:nvSpPr>
        <p:spPr>
          <a:xfrm>
            <a:off x="685800" y="277813"/>
            <a:ext cx="82296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المؤرخون الرومان</a:t>
            </a:r>
            <a:endParaRPr lang="en-US" dirty="0">
              <a:latin typeface="Arial" panose="020B0604020202020204" pitchFamily="34" charset="0"/>
              <a:ea typeface="ＭＳ Ｐゴシック" charset="0"/>
              <a:cs typeface="Arial" panose="020B0604020202020204" pitchFamily="34" charset="0"/>
            </a:endParaRPr>
          </a:p>
        </p:txBody>
      </p:sp>
      <p:sp>
        <p:nvSpPr>
          <p:cNvPr id="248836" name="Text Box 5"/>
          <p:cNvSpPr txBox="1">
            <a:spLocks noChangeArrowheads="1"/>
          </p:cNvSpPr>
          <p:nvPr/>
        </p:nvSpPr>
        <p:spPr bwMode="auto">
          <a:xfrm>
            <a:off x="8459788" y="60325"/>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anim calcmode="lin" valueType="num">
                                      <p:cBhvr>
                                        <p:cTn id="7" dur="500" fill="hold"/>
                                        <p:tgtEl>
                                          <p:spTgt spid="2048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048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048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20483">
                                            <p:txEl>
                                              <p:pRg st="1" end="1"/>
                                            </p:txEl>
                                          </p:spTgt>
                                        </p:tgtEl>
                                        <p:attrNameLst>
                                          <p:attrName>style.visibility</p:attrName>
                                        </p:attrNameLst>
                                      </p:cBhvr>
                                      <p:to>
                                        <p:strVal val="visible"/>
                                      </p:to>
                                    </p:set>
                                    <p:anim calcmode="lin" valueType="num">
                                      <p:cBhvr>
                                        <p:cTn id="14" dur="500" fill="hold"/>
                                        <p:tgtEl>
                                          <p:spTgt spid="20483">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20483">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2048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20483">
                                            <p:txEl>
                                              <p:pRg st="2" end="2"/>
                                            </p:txEl>
                                          </p:spTgt>
                                        </p:tgtEl>
                                        <p:attrNameLst>
                                          <p:attrName>style.visibility</p:attrName>
                                        </p:attrNameLst>
                                      </p:cBhvr>
                                      <p:to>
                                        <p:strVal val="visible"/>
                                      </p:to>
                                    </p:set>
                                    <p:anim calcmode="lin" valueType="num">
                                      <p:cBhvr>
                                        <p:cTn id="21" dur="500" fill="hold"/>
                                        <p:tgtEl>
                                          <p:spTgt spid="20483">
                                            <p:txEl>
                                              <p:pRg st="2" end="2"/>
                                            </p:txEl>
                                          </p:spTgt>
                                        </p:tgtEl>
                                        <p:attrNameLst>
                                          <p:attrName>ppt_w</p:attrName>
                                        </p:attrNameLst>
                                      </p:cBhvr>
                                      <p:tavLst>
                                        <p:tav tm="0">
                                          <p:val>
                                            <p:fltVal val="0"/>
                                          </p:val>
                                        </p:tav>
                                        <p:tav tm="100000">
                                          <p:val>
                                            <p:strVal val="#ppt_w"/>
                                          </p:val>
                                        </p:tav>
                                      </p:tavLst>
                                    </p:anim>
                                    <p:anim calcmode="lin" valueType="num">
                                      <p:cBhvr>
                                        <p:cTn id="22" dur="500" fill="hold"/>
                                        <p:tgtEl>
                                          <p:spTgt spid="20483">
                                            <p:txEl>
                                              <p:pRg st="2" end="2"/>
                                            </p:txEl>
                                          </p:spTgt>
                                        </p:tgtEl>
                                        <p:attrNameLst>
                                          <p:attrName>ppt_h</p:attrName>
                                        </p:attrNameLst>
                                      </p:cBhvr>
                                      <p:tavLst>
                                        <p:tav tm="0">
                                          <p:val>
                                            <p:fltVal val="0"/>
                                          </p:val>
                                        </p:tav>
                                        <p:tav tm="100000">
                                          <p:val>
                                            <p:strVal val="#ppt_h"/>
                                          </p:val>
                                        </p:tav>
                                      </p:tavLst>
                                    </p:anim>
                                    <p:animEffect transition="in" filter="fade">
                                      <p:cBhvr>
                                        <p:cTn id="23" dur="500"/>
                                        <p:tgtEl>
                                          <p:spTgt spid="20483">
                                            <p:txEl>
                                              <p:pRg st="2" end="2"/>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nodeType="clickEffect">
                                  <p:stCondLst>
                                    <p:cond delay="0"/>
                                  </p:stCondLst>
                                  <p:childTnLst>
                                    <p:set>
                                      <p:cBhvr>
                                        <p:cTn id="27" dur="1" fill="hold">
                                          <p:stCondLst>
                                            <p:cond delay="0"/>
                                          </p:stCondLst>
                                        </p:cTn>
                                        <p:tgtEl>
                                          <p:spTgt spid="20483">
                                            <p:txEl>
                                              <p:pRg st="3" end="3"/>
                                            </p:txEl>
                                          </p:spTgt>
                                        </p:tgtEl>
                                        <p:attrNameLst>
                                          <p:attrName>style.visibility</p:attrName>
                                        </p:attrNameLst>
                                      </p:cBhvr>
                                      <p:to>
                                        <p:strVal val="visible"/>
                                      </p:to>
                                    </p:set>
                                    <p:anim calcmode="lin" valueType="num">
                                      <p:cBhvr>
                                        <p:cTn id="28" dur="500" fill="hold"/>
                                        <p:tgtEl>
                                          <p:spTgt spid="20483">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20483">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2048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4" descr="Pli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4" name="Rectangle 2"/>
          <p:cNvSpPr>
            <a:spLocks noGrp="1" noChangeArrowheads="1"/>
          </p:cNvSpPr>
          <p:nvPr>
            <p:ph type="title"/>
          </p:nvPr>
        </p:nvSpPr>
        <p:spPr>
          <a:xfrm>
            <a:off x="228600" y="76200"/>
            <a:ext cx="7799784" cy="838200"/>
          </a:xfrm>
          <a:solidFill>
            <a:schemeClr val="bg2"/>
          </a:solidFill>
          <a:ln w="76200">
            <a:solidFill>
              <a:schemeClr val="bg2"/>
            </a:solidFill>
          </a:ln>
        </p:spPr>
        <p:txBody>
          <a:bodyPr/>
          <a:lstStyle/>
          <a:p>
            <a:pPr eaLnBrk="1" hangingPunct="1">
              <a:defRPr/>
            </a:pPr>
            <a:r>
              <a:rPr lang="ar-JO" sz="3600" b="1" dirty="0">
                <a:solidFill>
                  <a:schemeClr val="tx1"/>
                </a:solidFill>
                <a:effectLst/>
                <a:latin typeface="Arial" panose="020B0604020202020204" pitchFamily="34" charset="0"/>
                <a:ea typeface="ＭＳ Ｐゴシック" charset="0"/>
                <a:cs typeface="Arial" panose="020B0604020202020204" pitchFamily="34" charset="0"/>
              </a:rPr>
              <a:t>بليني الأصغر (111- 113 ب. م)</a:t>
            </a:r>
            <a:endParaRPr lang="en-US" sz="36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33795" name="Rectangle 3"/>
          <p:cNvSpPr>
            <a:spLocks noGrp="1" noChangeArrowheads="1"/>
          </p:cNvSpPr>
          <p:nvPr>
            <p:ph type="body" idx="1"/>
          </p:nvPr>
        </p:nvSpPr>
        <p:spPr>
          <a:xfrm>
            <a:off x="76200" y="5334000"/>
            <a:ext cx="8991600" cy="1524000"/>
          </a:xfrm>
          <a:gradFill rotWithShape="1">
            <a:gsLst>
              <a:gs pos="0">
                <a:schemeClr val="bg2"/>
              </a:gs>
              <a:gs pos="50000">
                <a:schemeClr val="accent2"/>
              </a:gs>
              <a:gs pos="100000">
                <a:schemeClr val="bg2"/>
              </a:gs>
            </a:gsLst>
            <a:lin ang="5400000" scaled="1"/>
          </a:gradFill>
        </p:spPr>
        <p:txBody>
          <a:bodyPr/>
          <a:lstStyle/>
          <a:p>
            <a:pPr algn="ctr" rtl="1" eaLnBrk="1" hangingPunct="1">
              <a:lnSpc>
                <a:spcPct val="90000"/>
              </a:lnSpc>
              <a:defRPr/>
            </a:pPr>
            <a:r>
              <a:rPr lang="ar-SA" dirty="0">
                <a:latin typeface="Arial" panose="020B0604020202020204" pitchFamily="34" charset="0"/>
                <a:ea typeface="ＭＳ Ｐゴシック" charset="0"/>
                <a:cs typeface="Arial" panose="020B0604020202020204" pitchFamily="34" charset="0"/>
              </a:rPr>
              <a:t>كان حاكم بيثيني</a:t>
            </a:r>
            <a:r>
              <a:rPr lang="ar-JO" dirty="0">
                <a:latin typeface="Arial" panose="020B0604020202020204" pitchFamily="34" charset="0"/>
                <a:ea typeface="ＭＳ Ｐゴシック" charset="0"/>
                <a:cs typeface="Arial" panose="020B0604020202020204" pitchFamily="34" charset="0"/>
              </a:rPr>
              <a:t>ا</a:t>
            </a:r>
            <a:r>
              <a:rPr lang="ar-SA" dirty="0">
                <a:latin typeface="Arial" panose="020B0604020202020204" pitchFamily="34" charset="0"/>
                <a:ea typeface="ＭＳ Ｐゴシック" charset="0"/>
                <a:cs typeface="Arial" panose="020B0604020202020204" pitchFamily="34" charset="0"/>
              </a:rPr>
              <a:t> الذي كتب عدة رسائ</a:t>
            </a:r>
            <a:r>
              <a:rPr lang="ar-JO" dirty="0">
                <a:latin typeface="Arial" panose="020B0604020202020204" pitchFamily="34" charset="0"/>
                <a:ea typeface="ＭＳ Ｐゴシック" charset="0"/>
                <a:cs typeface="Arial" panose="020B0604020202020204" pitchFamily="34" charset="0"/>
              </a:rPr>
              <a:t>ل </a:t>
            </a:r>
            <a:r>
              <a:rPr lang="ar-SA" dirty="0">
                <a:latin typeface="Arial" panose="020B0604020202020204" pitchFamily="34" charset="0"/>
                <a:ea typeface="ＭＳ Ｐゴシック" charset="0"/>
                <a:cs typeface="Arial" panose="020B0604020202020204" pitchFamily="34" charset="0"/>
              </a:rPr>
              <a:t>إلى الإمبراطور تراجان</a:t>
            </a:r>
            <a:endParaRPr lang="ar-JO" dirty="0">
              <a:latin typeface="Arial" panose="020B0604020202020204" pitchFamily="34" charset="0"/>
              <a:ea typeface="ＭＳ Ｐゴシック" charset="0"/>
              <a:cs typeface="Arial" panose="020B0604020202020204" pitchFamily="34" charset="0"/>
            </a:endParaRPr>
          </a:p>
          <a:p>
            <a:pPr marL="0" indent="0" algn="ctr" rtl="1" eaLnBrk="1" hangingPunct="1">
              <a:lnSpc>
                <a:spcPct val="90000"/>
              </a:lnSpc>
              <a:buNone/>
              <a:defRPr/>
            </a:pPr>
            <a:r>
              <a:rPr lang="ar-SA" dirty="0">
                <a:latin typeface="Arial" panose="020B0604020202020204" pitchFamily="34" charset="0"/>
                <a:ea typeface="ＭＳ Ｐゴシック" charset="0"/>
                <a:cs typeface="Arial" panose="020B0604020202020204" pitchFamily="34" charset="0"/>
              </a:rPr>
              <a:t> يستشيره في مواضيع مختلفة. </a:t>
            </a:r>
            <a:endParaRPr lang="en-US" dirty="0">
              <a:latin typeface="Arial" panose="020B0604020202020204" pitchFamily="34" charset="0"/>
              <a:ea typeface="ＭＳ Ｐゴシック" charset="0"/>
              <a:cs typeface="Arial" panose="020B0604020202020204" pitchFamily="34" charset="0"/>
            </a:endParaRPr>
          </a:p>
        </p:txBody>
      </p:sp>
      <p:sp>
        <p:nvSpPr>
          <p:cNvPr id="6" name="Text Box 4"/>
          <p:cNvSpPr txBox="1">
            <a:spLocks noChangeArrowheads="1"/>
          </p:cNvSpPr>
          <p:nvPr/>
        </p:nvSpPr>
        <p:spPr bwMode="auto">
          <a:xfrm>
            <a:off x="8100392" y="76200"/>
            <a:ext cx="9845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37931725" indent="-37474525">
              <a:defRPr sz="3200">
                <a:solidFill>
                  <a:srgbClr val="FFFF00"/>
                </a:solidFill>
                <a:latin typeface="Georgia" charset="0"/>
                <a:ea typeface="ＭＳ Ｐゴシック" charset="0"/>
              </a:defRPr>
            </a:lvl2pPr>
            <a:lvl3pPr>
              <a:defRPr sz="3200">
                <a:solidFill>
                  <a:srgbClr val="FFFF00"/>
                </a:solidFill>
                <a:latin typeface="Georgia" charset="0"/>
                <a:ea typeface="ＭＳ Ｐゴシック" charset="0"/>
              </a:defRPr>
            </a:lvl3pPr>
            <a:lvl4pPr>
              <a:defRPr sz="3200">
                <a:solidFill>
                  <a:srgbClr val="FFFF00"/>
                </a:solidFill>
                <a:latin typeface="Georgia" charset="0"/>
                <a:ea typeface="ＭＳ Ｐゴシック" charset="0"/>
              </a:defRPr>
            </a:lvl4pPr>
            <a:lvl5pPr>
              <a:defRPr sz="3200">
                <a:solidFill>
                  <a:srgbClr val="FFFF00"/>
                </a:solidFill>
                <a:latin typeface="Georgia" charset="0"/>
                <a:ea typeface="ＭＳ Ｐゴシック" charset="0"/>
              </a:defRPr>
            </a:lvl5pPr>
            <a:lvl6pPr marL="457200" eaLnBrk="0" fontAlgn="base" hangingPunct="0">
              <a:spcBef>
                <a:spcPct val="0"/>
              </a:spcBef>
              <a:spcAft>
                <a:spcPct val="0"/>
              </a:spcAft>
              <a:defRPr sz="3200">
                <a:solidFill>
                  <a:srgbClr val="FFFF00"/>
                </a:solidFill>
                <a:latin typeface="Georgia" charset="0"/>
                <a:ea typeface="ＭＳ Ｐゴシック" charset="0"/>
              </a:defRPr>
            </a:lvl6pPr>
            <a:lvl7pPr marL="914400" eaLnBrk="0" fontAlgn="base" hangingPunct="0">
              <a:spcBef>
                <a:spcPct val="0"/>
              </a:spcBef>
              <a:spcAft>
                <a:spcPct val="0"/>
              </a:spcAft>
              <a:defRPr sz="3200">
                <a:solidFill>
                  <a:srgbClr val="FFFF00"/>
                </a:solidFill>
                <a:latin typeface="Georgia" charset="0"/>
                <a:ea typeface="ＭＳ Ｐゴシック" charset="0"/>
              </a:defRPr>
            </a:lvl7pPr>
            <a:lvl8pPr marL="1371600" eaLnBrk="0" fontAlgn="base" hangingPunct="0">
              <a:spcBef>
                <a:spcPct val="0"/>
              </a:spcBef>
              <a:spcAft>
                <a:spcPct val="0"/>
              </a:spcAft>
              <a:defRPr sz="3200">
                <a:solidFill>
                  <a:srgbClr val="FFFF00"/>
                </a:solidFill>
                <a:latin typeface="Georgia" charset="0"/>
                <a:ea typeface="ＭＳ Ｐゴシック" charset="0"/>
              </a:defRPr>
            </a:lvl8pPr>
            <a:lvl9pPr marL="18288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281 ب</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00894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795">
                                            <p:bg/>
                                          </p:spTgt>
                                        </p:tgtEl>
                                        <p:attrNameLst>
                                          <p:attrName>style.visibility</p:attrName>
                                        </p:attrNameLst>
                                      </p:cBhvr>
                                      <p:to>
                                        <p:strVal val="visible"/>
                                      </p:to>
                                    </p:set>
                                    <p:animEffect transition="in" filter="dissolve">
                                      <p:cBhvr>
                                        <p:cTn id="7" dur="500"/>
                                        <p:tgtEl>
                                          <p:spTgt spid="33795">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3795">
                                            <p:txEl>
                                              <p:pRg st="0" end="0"/>
                                            </p:txEl>
                                          </p:spTgt>
                                        </p:tgtEl>
                                        <p:attrNameLst>
                                          <p:attrName>style.visibility</p:attrName>
                                        </p:attrNameLst>
                                      </p:cBhvr>
                                      <p:to>
                                        <p:strVal val="visible"/>
                                      </p:to>
                                    </p:set>
                                    <p:animEffect transition="in" filter="dissolve">
                                      <p:cBhvr>
                                        <p:cTn id="10" dur="500"/>
                                        <p:tgtEl>
                                          <p:spTgt spid="33795">
                                            <p:txEl>
                                              <p:pRg st="0" end="0"/>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3795">
                                            <p:txEl>
                                              <p:pRg st="1" end="1"/>
                                            </p:txEl>
                                          </p:spTgt>
                                        </p:tgtEl>
                                        <p:attrNameLst>
                                          <p:attrName>style.visibility</p:attrName>
                                        </p:attrNameLst>
                                      </p:cBhvr>
                                      <p:to>
                                        <p:strVal val="visible"/>
                                      </p:to>
                                    </p:set>
                                    <p:animEffect transition="in" filter="dissolve">
                                      <p:cBhvr>
                                        <p:cTn id="13" dur="500"/>
                                        <p:tgtEl>
                                          <p:spTgt spid="3379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uiExpand="1" build="p"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62" name="Rectangle 2"/>
          <p:cNvSpPr>
            <a:spLocks noGrp="1" noChangeArrowheads="1"/>
          </p:cNvSpPr>
          <p:nvPr>
            <p:ph type="title"/>
          </p:nvPr>
        </p:nvSpPr>
        <p:spPr>
          <a:xfrm>
            <a:off x="0" y="914400"/>
            <a:ext cx="9144000" cy="1143000"/>
          </a:xfrm>
          <a:solidFill>
            <a:srgbClr val="000099"/>
          </a:solidFill>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مراسلات مفيدة (111 ب. م)</a:t>
            </a:r>
            <a:endParaRPr lang="en-US" dirty="0">
              <a:latin typeface="Arial" panose="020B0604020202020204" pitchFamily="34" charset="0"/>
              <a:ea typeface="ＭＳ Ｐゴシック" charset="0"/>
              <a:cs typeface="Arial" panose="020B0604020202020204" pitchFamily="34" charset="0"/>
            </a:endParaRPr>
          </a:p>
        </p:txBody>
      </p:sp>
      <p:sp>
        <p:nvSpPr>
          <p:cNvPr id="450566" name="Text Box 6"/>
          <p:cNvSpPr txBox="1">
            <a:spLocks noChangeArrowheads="1"/>
          </p:cNvSpPr>
          <p:nvPr/>
        </p:nvSpPr>
        <p:spPr bwMode="auto">
          <a:xfrm>
            <a:off x="6781800" y="2533650"/>
            <a:ext cx="1828800" cy="1200329"/>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الحاكم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بليني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بيثينيا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0342" name="Text Box 7"/>
          <p:cNvSpPr txBox="1">
            <a:spLocks noChangeArrowheads="1"/>
          </p:cNvSpPr>
          <p:nvPr/>
        </p:nvSpPr>
        <p:spPr bwMode="auto">
          <a:xfrm>
            <a:off x="2065338" y="2457450"/>
            <a:ext cx="1897062" cy="1200329"/>
          </a:xfrm>
          <a:prstGeom prst="rect">
            <a:avLst/>
          </a:prstGeom>
          <a:solidFill>
            <a:srgbClr val="99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الإمبراطور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تراجان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Curved Up Arrow 6"/>
          <p:cNvSpPr>
            <a:spLocks noChangeArrowheads="1"/>
          </p:cNvSpPr>
          <p:nvPr/>
        </p:nvSpPr>
        <p:spPr bwMode="auto">
          <a:xfrm flipH="1">
            <a:off x="3733800" y="3733800"/>
            <a:ext cx="4114800" cy="1066800"/>
          </a:xfrm>
          <a:prstGeom prst="curvedUpArrow">
            <a:avLst>
              <a:gd name="adj1" fmla="val 25000"/>
              <a:gd name="adj2" fmla="val 50000"/>
              <a:gd name="adj3" fmla="val 25000"/>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Curved Up Arrow 7"/>
          <p:cNvSpPr>
            <a:spLocks noChangeArrowheads="1"/>
          </p:cNvSpPr>
          <p:nvPr/>
        </p:nvSpPr>
        <p:spPr bwMode="auto">
          <a:xfrm>
            <a:off x="3505200" y="3657600"/>
            <a:ext cx="4876800" cy="1524000"/>
          </a:xfrm>
          <a:prstGeom prst="curvedUpArrow">
            <a:avLst>
              <a:gd name="adj1" fmla="val 19289"/>
              <a:gd name="adj2" fmla="val 32474"/>
              <a:gd name="adj3" fmla="val 24273"/>
            </a:avLst>
          </a:prstGeom>
          <a:solidFill>
            <a:srgbClr val="0F009D"/>
          </a:solidFill>
          <a:ln w="12700" cap="sq">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1303" name="Text Box 7"/>
          <p:cNvSpPr txBox="1">
            <a:spLocks noChangeArrowheads="1"/>
          </p:cNvSpPr>
          <p:nvPr/>
        </p:nvSpPr>
        <p:spPr bwMode="auto">
          <a:xfrm>
            <a:off x="5651500" y="-168275"/>
            <a:ext cx="3421063" cy="1077218"/>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خارطة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الإمبراطورية الرومانيّة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377967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6"/>
                                        </p:tgtEl>
                                        <p:attrNameLst>
                                          <p:attrName>style.visibility</p:attrName>
                                        </p:attrNameLst>
                                      </p:cBhvr>
                                      <p:to>
                                        <p:strVal val="visible"/>
                                      </p:to>
                                    </p:set>
                                    <p:animEffect transition="in" filter="fade">
                                      <p:cBhvr>
                                        <p:cTn id="7" dur="500"/>
                                        <p:tgtEl>
                                          <p:spTgt spid="4505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70342"/>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righ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6" grpId="0" animBg="1" autoUpdateAnimBg="0"/>
      <p:bldP spid="270342" grpId="0" animBg="1"/>
      <p:bldP spid="7" grpId="0" animBg="1"/>
      <p:bldP spid="8"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1"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02" name="Picture 7" descr="suffering 2871-063al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0575"/>
            <a:ext cx="2916238" cy="2916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002" name="Rectangle 2"/>
          <p:cNvSpPr>
            <a:spLocks noGrp="1" noChangeArrowheads="1"/>
          </p:cNvSpPr>
          <p:nvPr>
            <p:ph type="ctrTitle"/>
          </p:nvPr>
        </p:nvSpPr>
        <p:spPr>
          <a:xfrm>
            <a:off x="685800" y="188913"/>
            <a:ext cx="7239000" cy="647700"/>
          </a:xfrm>
          <a:noFill/>
          <a:ln w="9525">
            <a:noFill/>
            <a:miter lim="800000"/>
            <a:headEnd/>
            <a:tailEnd/>
          </a:ln>
          <a:effectLst/>
        </p:spPr>
        <p:txBody>
          <a:bodyPr vert="horz" wrap="square" lIns="91440" tIns="45720" rIns="91440" bIns="45720" numCol="1" anchor="ctr" anchorCtr="1" compatLnSpc="1">
            <a:prstTxWarp prst="textNoShape">
              <a:avLst/>
            </a:prstTxWarp>
          </a:bodyPr>
          <a:lstStyle/>
          <a:p>
            <a:pPr eaLnBrk="1" hangingPunct="1"/>
            <a:r>
              <a:rPr lang="ar-JO" b="1" dirty="0">
                <a:latin typeface="Arial" panose="020B0604020202020204" pitchFamily="34" charset="0"/>
                <a:ea typeface="ＭＳ Ｐゴシック" charset="0"/>
                <a:cs typeface="Arial" panose="020B0604020202020204" pitchFamily="34" charset="0"/>
              </a:rPr>
              <a:t>معاناة الكنيسة المبكرة</a:t>
            </a:r>
            <a:endParaRPr lang="en-US" b="1" dirty="0">
              <a:latin typeface="Arial" panose="020B0604020202020204" pitchFamily="34" charset="0"/>
              <a:ea typeface="ＭＳ Ｐゴシック" charset="0"/>
              <a:cs typeface="Arial" panose="020B0604020202020204" pitchFamily="34" charset="0"/>
            </a:endParaRPr>
          </a:p>
        </p:txBody>
      </p:sp>
      <p:sp>
        <p:nvSpPr>
          <p:cNvPr id="128004" name="Text Box 4"/>
          <p:cNvSpPr txBox="1">
            <a:spLocks noChangeArrowheads="1"/>
          </p:cNvSpPr>
          <p:nvPr/>
        </p:nvSpPr>
        <p:spPr bwMode="auto">
          <a:xfrm>
            <a:off x="8258175" y="0"/>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160أ</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128007" name="Rectangle 7"/>
          <p:cNvSpPr>
            <a:spLocks noChangeArrowheads="1"/>
          </p:cNvSpPr>
          <p:nvPr/>
        </p:nvSpPr>
        <p:spPr bwMode="auto">
          <a:xfrm>
            <a:off x="2987675" y="1101725"/>
            <a:ext cx="6103371" cy="5856287"/>
          </a:xfrm>
          <a:prstGeom prst="rect">
            <a:avLst/>
          </a:prstGeom>
          <a:noFill/>
          <a:ln w="9525">
            <a:noFill/>
            <a:miter lim="800000"/>
            <a:headEnd/>
            <a:tailEnd/>
          </a:ln>
          <a:effectLst/>
        </p:spPr>
        <p:txBody>
          <a:bodyPr/>
          <a:lstStyle/>
          <a:p>
            <a:pPr marL="0" marR="0" lvl="0" indent="0" algn="r" defTabSz="914400" rtl="0" eaLnBrk="1" fontAlgn="base" latinLnBrk="0" hangingPunct="1">
              <a:lnSpc>
                <a:spcPct val="100000"/>
              </a:lnSpc>
              <a:spcBef>
                <a:spcPct val="0"/>
              </a:spcBef>
              <a:spcAft>
                <a:spcPct val="0"/>
              </a:spcAft>
              <a:buClrTx/>
              <a:buSzTx/>
              <a:buFont typeface="Arial" charset="0"/>
              <a:buNone/>
              <a:tabLst/>
              <a:defRPr/>
            </a:pPr>
            <a:r>
              <a:rPr kumimoji="0" lang="ar-JO" sz="2800" b="1" i="0" u="sng" strike="noStrike" kern="1200" cap="none" spc="0" normalizeH="0" baseline="0" noProof="0" dirty="0">
                <a:ln>
                  <a:noFill/>
                </a:ln>
                <a:solidFill>
                  <a:srgbClr val="FFFFFF"/>
                </a:solidFill>
                <a:effectLst/>
                <a:uLnTx/>
                <a:uFillTx/>
                <a:latin typeface="Arial"/>
                <a:ea typeface="ＭＳ Ｐゴシック" charset="0"/>
                <a:cs typeface="Arial"/>
              </a:rPr>
              <a:t>من الحاكم بليني إلى الإمبراطور تراجان (111م):</a:t>
            </a:r>
            <a:endParaRPr kumimoji="0" lang="en-US" sz="2800" b="1" i="0" u="sng"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 typeface="Arial" charset="0"/>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 typeface="Arial" charset="0"/>
              <a:buNone/>
              <a:tabLst/>
              <a:defRPr/>
            </a:pP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لقد اتبعتُ الإجراء التالي:</a:t>
            </a:r>
            <a:endPar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 typeface="Arial" charset="0"/>
              <a:buNone/>
              <a:tabLst/>
              <a:defRPr/>
            </a:pP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 استجوبت هؤلاء إذا كانوا مسيحيين</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والذين اعترفوا</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استجو</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ب</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تهم مرة ثانية وثالثة</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وهددت</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ه</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م بالعقوبة</a:t>
            </a:r>
            <a:r>
              <a:rPr kumimoji="0" lang="ar-JO"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3200" b="1" i="0" u="none" strike="noStrike" kern="1200" cap="none" spc="0" normalizeH="0" baseline="0" noProof="0" dirty="0">
                <a:ln>
                  <a:noFill/>
                </a:ln>
                <a:solidFill>
                  <a:srgbClr val="FFFFFF"/>
                </a:solidFill>
                <a:effectLst/>
                <a:uLnTx/>
                <a:uFillTx/>
                <a:latin typeface="Arial"/>
                <a:ea typeface="ＭＳ Ｐゴシック" charset="0"/>
                <a:cs typeface="Arial"/>
              </a:rPr>
              <a:t>أولئك الذين أصروا أمرت بإعدامهم...</a:t>
            </a:r>
            <a:endParaRPr kumimoji="0" lang="en-US" sz="3200" b="1" i="0" u="sng" strike="noStrike" kern="1200" cap="none" spc="0" normalizeH="0" baseline="0" noProof="0" dirty="0">
              <a:ln>
                <a:noFill/>
              </a:ln>
              <a:solidFill>
                <a:srgbClr val="FFFFFF"/>
              </a:solidFill>
              <a:effectLst/>
              <a:uLnTx/>
              <a:uFillTx/>
              <a:latin typeface="Arial"/>
              <a:ea typeface="ＭＳ Ｐゴシック" charset="0"/>
              <a:cs typeface="Arial"/>
            </a:endParaRPr>
          </a:p>
        </p:txBody>
      </p:sp>
      <p:pic>
        <p:nvPicPr>
          <p:cNvPr id="256007" name="Picture 7" descr="pliny the younger.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123728" y="1081813"/>
            <a:ext cx="952500" cy="127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 Box 5">
            <a:extLst>
              <a:ext uri="{FF2B5EF4-FFF2-40B4-BE49-F238E27FC236}">
                <a16:creationId xmlns:a16="http://schemas.microsoft.com/office/drawing/2014/main" id="{BCFE751A-5550-58CC-3368-361746AD14E8}"/>
              </a:ext>
            </a:extLst>
          </p:cNvPr>
          <p:cNvSpPr txBox="1">
            <a:spLocks noChangeArrowheads="1"/>
          </p:cNvSpPr>
          <p:nvPr/>
        </p:nvSpPr>
        <p:spPr bwMode="auto">
          <a:xfrm>
            <a:off x="52954" y="5141187"/>
            <a:ext cx="297068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بليني، الرسائل 10</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.96</a:t>
            </a: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solidFill>
            <a:srgbClr val="020104"/>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25954" name="Rectangle 2"/>
          <p:cNvSpPr>
            <a:spLocks noGrp="1" noChangeArrowheads="1"/>
          </p:cNvSpPr>
          <p:nvPr>
            <p:ph type="ctrTitle"/>
          </p:nvPr>
        </p:nvSpPr>
        <p:spPr>
          <a:xfrm>
            <a:off x="685800" y="72107"/>
            <a:ext cx="7239000" cy="836613"/>
          </a:xfrm>
        </p:spPr>
        <p:txBody>
          <a:bodyPr anchor="ctr"/>
          <a:lstStyle/>
          <a:p>
            <a:pPr eaLnBrk="1" hangingPunct="1">
              <a:defRPr/>
            </a:pPr>
            <a:r>
              <a:rPr lang="ar-JO" sz="5400" b="1" dirty="0">
                <a:latin typeface="Arial" panose="020B0604020202020204" pitchFamily="34" charset="0"/>
                <a:ea typeface="ＭＳ Ｐゴシック" charset="0"/>
                <a:cs typeface="Arial" panose="020B0604020202020204" pitchFamily="34" charset="0"/>
              </a:rPr>
              <a:t>معاناة الكنيسة المبكرة</a:t>
            </a:r>
            <a:endParaRPr lang="en-US" dirty="0">
              <a:latin typeface="Arial" charset="0"/>
              <a:ea typeface="ＭＳ Ｐゴシック" charset="0"/>
              <a:cs typeface="Arial" charset="0"/>
            </a:endParaRPr>
          </a:p>
        </p:txBody>
      </p:sp>
      <p:sp>
        <p:nvSpPr>
          <p:cNvPr id="253955" name="Text Box 5"/>
          <p:cNvSpPr txBox="1">
            <a:spLocks noChangeArrowheads="1"/>
          </p:cNvSpPr>
          <p:nvPr/>
        </p:nvSpPr>
        <p:spPr bwMode="auto">
          <a:xfrm>
            <a:off x="52954" y="5141187"/>
            <a:ext cx="286328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بليني، الرسائل 10.96</a:t>
            </a:r>
          </a:p>
        </p:txBody>
      </p:sp>
      <p:sp>
        <p:nvSpPr>
          <p:cNvPr id="253956" name="Text Box 6"/>
          <p:cNvSpPr txBox="1">
            <a:spLocks noChangeArrowheads="1"/>
          </p:cNvSpPr>
          <p:nvPr/>
        </p:nvSpPr>
        <p:spPr bwMode="auto">
          <a:xfrm>
            <a:off x="250825" y="6524625"/>
            <a:ext cx="853598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Arial" charset="0"/>
              </a:rPr>
              <a:t>(c)Paul Halsall Mar 1996. halsall@murray.fordham.edu http://www.fordham.edu/halsall/source/pliny1.html</a:t>
            </a:r>
          </a:p>
        </p:txBody>
      </p:sp>
      <p:sp>
        <p:nvSpPr>
          <p:cNvPr id="125959" name="Rectangle 7"/>
          <p:cNvSpPr>
            <a:spLocks noChangeArrowheads="1"/>
          </p:cNvSpPr>
          <p:nvPr/>
        </p:nvSpPr>
        <p:spPr bwMode="auto">
          <a:xfrm>
            <a:off x="3132138" y="1125538"/>
            <a:ext cx="5842000" cy="4576762"/>
          </a:xfrm>
          <a:prstGeom prst="rect">
            <a:avLst/>
          </a:prstGeom>
          <a:noFill/>
          <a:ln w="9525">
            <a:noFill/>
            <a:miter lim="800000"/>
            <a:headEnd/>
            <a:tailEnd/>
          </a:ln>
          <a:effectLst/>
        </p:spPr>
        <p:txBody>
          <a:bodyPr/>
          <a:lstStyle/>
          <a:p>
            <a:pPr marL="0" marR="0" lvl="0" indent="0" algn="r" defTabSz="914400" rtl="1" eaLnBrk="1" fontAlgn="base" latinLnBrk="0" hangingPunct="1">
              <a:lnSpc>
                <a:spcPct val="100000"/>
              </a:lnSpc>
              <a:spcBef>
                <a:spcPct val="0"/>
              </a:spcBef>
              <a:spcAft>
                <a:spcPct val="0"/>
              </a:spcAft>
              <a:buClrTx/>
              <a:buSzTx/>
              <a:buFont typeface="Arial" charset="0"/>
              <a:buNone/>
              <a:tabLst/>
              <a:defRPr/>
            </a:pPr>
            <a:r>
              <a:rPr kumimoji="0" lang="ar-SA" sz="24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الحاكم بليني إلى الإمبراطور تراجان (111 ب. م):</a:t>
            </a:r>
          </a:p>
          <a:p>
            <a:pPr marL="0" marR="0" lvl="0" indent="0" algn="r" defTabSz="914400" rtl="1" eaLnBrk="1" fontAlgn="base" latinLnBrk="0" hangingPunct="1">
              <a:lnSpc>
                <a:spcPct val="100000"/>
              </a:lnSpc>
              <a:spcBef>
                <a:spcPct val="0"/>
              </a:spcBef>
              <a:spcAft>
                <a:spcPct val="0"/>
              </a:spcAft>
              <a:buClrTx/>
              <a:buSzTx/>
              <a:buFont typeface="Arial" charset="0"/>
              <a:buNone/>
              <a:tabLst/>
              <a:defRPr/>
            </a:pP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أولئك الذين أنكروا أنهم مسيحيون</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أو كانوا مسيحيين عندما تضرعوا إلى الآلهة</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بكلمات </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أمليت من قبلي وقدموا لصورتك صلوات مع البخور والخمر</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التي أمرتُ بإحضارها لهذا</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الغرض مع تمائيل الآلهة، علاوة على ذلك – لعن المسيح،</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SA" sz="2800" b="1" i="0" u="none" strike="noStrike" kern="1200" cap="none" spc="0" normalizeH="0" baseline="0" noProof="0" dirty="0">
                <a:ln>
                  <a:noFill/>
                </a:ln>
                <a:solidFill>
                  <a:srgbClr val="FFFFFF"/>
                </a:solidFill>
                <a:effectLst/>
                <a:uLnTx/>
                <a:uFillTx/>
                <a:latin typeface="Arial"/>
                <a:ea typeface="ＭＳ Ｐゴシック" charset="0"/>
                <a:cs typeface="Arial"/>
              </a:rPr>
              <a:t>ويقال أنه لا يمكن إجبار المسيحيين الحقيقيين على القيام بأي منها أعتقد أنه ينبغي إطلاق سراحهم."</a:t>
            </a:r>
            <a:endParaRPr kumimoji="0" lang="en-US" sz="2800" b="1" i="0" u="sng"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Text Box 4"/>
          <p:cNvSpPr txBox="1">
            <a:spLocks noChangeArrowheads="1"/>
          </p:cNvSpPr>
          <p:nvPr/>
        </p:nvSpPr>
        <p:spPr bwMode="auto">
          <a:xfrm>
            <a:off x="8258175" y="0"/>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160أ</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pic>
        <p:nvPicPr>
          <p:cNvPr id="253959" name="Picture 8" descr="suffering 2871-063al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0575"/>
            <a:ext cx="2916238" cy="2916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 name="Picture 7" descr="pliny the younger.jpg">
            <a:extLst>
              <a:ext uri="{FF2B5EF4-FFF2-40B4-BE49-F238E27FC236}">
                <a16:creationId xmlns:a16="http://schemas.microsoft.com/office/drawing/2014/main" id="{445A4969-127C-5699-9FDC-0933A6A24D19}"/>
              </a:ext>
            </a:extLst>
          </p:cNvPr>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416175" y="1101726"/>
            <a:ext cx="952500" cy="127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8049"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76200"/>
            <a:ext cx="9121775"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002" name="Rectangle 2"/>
          <p:cNvSpPr>
            <a:spLocks noGrp="1" noChangeArrowheads="1"/>
          </p:cNvSpPr>
          <p:nvPr>
            <p:ph type="ctrTitle"/>
          </p:nvPr>
        </p:nvSpPr>
        <p:spPr>
          <a:xfrm>
            <a:off x="685800" y="-100013"/>
            <a:ext cx="7239000" cy="836613"/>
          </a:xfrm>
        </p:spPr>
        <p:txBody>
          <a:bodyPr/>
          <a:lstStyle/>
          <a:p>
            <a:pPr eaLnBrk="1" hangingPunct="1">
              <a:defRPr/>
            </a:pPr>
            <a:r>
              <a:rPr lang="ar-JO" sz="5400" b="1" dirty="0">
                <a:latin typeface="Arial" panose="020B0604020202020204" pitchFamily="34" charset="0"/>
                <a:ea typeface="ＭＳ Ｐゴシック" charset="0"/>
                <a:cs typeface="Arial" panose="020B0604020202020204" pitchFamily="34" charset="0"/>
              </a:rPr>
              <a:t>معاناة الكنيسة المبكرة</a:t>
            </a:r>
            <a:endParaRPr lang="en-US" dirty="0">
              <a:latin typeface="Arial" charset="0"/>
              <a:ea typeface="ＭＳ Ｐゴシック" charset="0"/>
              <a:cs typeface="Arial" charset="0"/>
            </a:endParaRPr>
          </a:p>
        </p:txBody>
      </p:sp>
      <p:sp>
        <p:nvSpPr>
          <p:cNvPr id="128004" name="Text Box 4"/>
          <p:cNvSpPr txBox="1">
            <a:spLocks noChangeArrowheads="1"/>
          </p:cNvSpPr>
          <p:nvPr/>
        </p:nvSpPr>
        <p:spPr bwMode="auto">
          <a:xfrm>
            <a:off x="8258175" y="0"/>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160أ</a:t>
            </a:r>
            <a:endParaRPr kumimoji="0" lang="en-US" sz="32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258052" name="Text Box 5"/>
          <p:cNvSpPr txBox="1">
            <a:spLocks noChangeArrowheads="1"/>
          </p:cNvSpPr>
          <p:nvPr/>
        </p:nvSpPr>
        <p:spPr bwMode="auto">
          <a:xfrm>
            <a:off x="6024563" y="6351588"/>
            <a:ext cx="300497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00"/>
                </a:solidFill>
                <a:effectLst/>
                <a:uLnTx/>
                <a:uFillTx/>
                <a:latin typeface="Arial" charset="0"/>
                <a:ea typeface="ＭＳ Ｐゴシック" charset="0"/>
                <a:cs typeface="Arial" charset="0"/>
              </a:rPr>
              <a:t>بليني، رسائل 10. 96</a:t>
            </a:r>
            <a:endParaRPr kumimoji="0" lang="en-US" sz="2400" b="0" i="0" u="none" strike="noStrike" kern="1200" cap="none" spc="0" normalizeH="0" baseline="0" noProof="0" dirty="0">
              <a:ln>
                <a:noFill/>
              </a:ln>
              <a:solidFill>
                <a:srgbClr val="FFFF00"/>
              </a:solidFill>
              <a:effectLst/>
              <a:uLnTx/>
              <a:uFillTx/>
              <a:latin typeface="Arial" charset="0"/>
              <a:ea typeface="ＭＳ Ｐゴシック" charset="0"/>
              <a:cs typeface="Arial" charset="0"/>
            </a:endParaRPr>
          </a:p>
        </p:txBody>
      </p:sp>
      <p:sp>
        <p:nvSpPr>
          <p:cNvPr id="128007" name="Rectangle 7"/>
          <p:cNvSpPr>
            <a:spLocks noChangeArrowheads="1"/>
          </p:cNvSpPr>
          <p:nvPr/>
        </p:nvSpPr>
        <p:spPr bwMode="auto">
          <a:xfrm>
            <a:off x="304800" y="1341438"/>
            <a:ext cx="5562600" cy="5516562"/>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الإمبراطور تراجان إلى الحاكم بليني (111 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r" defTabSz="914400" rtl="0" eaLnBrk="1" fontAlgn="base" latinLnBrk="0" hangingPunct="1">
              <a:lnSpc>
                <a:spcPct val="100000"/>
              </a:lnSpc>
              <a:spcBef>
                <a:spcPct val="20000"/>
              </a:spcBef>
              <a:spcAft>
                <a:spcPct val="0"/>
              </a:spcAft>
              <a:buClr>
                <a:srgbClr val="66CCFF"/>
              </a:buClr>
              <a:buSzPct val="80000"/>
              <a:buFont typeface="Arial" charset="0"/>
              <a:buNone/>
              <a:tabLst/>
              <a:defRPr/>
            </a:pP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charset="0"/>
                <a:cs typeface="Arial" charset="0"/>
              </a:rPr>
              <a:t>لقد اتبعت الإجراء الصحيح</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يا عزيزي بليني في غربلة حالات أولئك الذين أعلنوا لك أنهم مسيحيون ... لا يجب البحث عنهم فمن ينكر أنه مسيحي ويثبت ذلك بالفعل بعبادة آلهتنا رغم أنه كان في الماضي في شبهة ينال العفو بالتوبة...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pic>
        <p:nvPicPr>
          <p:cNvPr id="258054" name="Picture 1" descr="trajan sininho.gif"/>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819775" y="1341438"/>
            <a:ext cx="3289300" cy="4364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0" name="Rectangle 4"/>
          <p:cNvSpPr>
            <a:spLocks noGrp="1" noChangeArrowheads="1"/>
          </p:cNvSpPr>
          <p:nvPr>
            <p:ph type="title"/>
          </p:nvPr>
        </p:nvSpPr>
        <p:spPr>
          <a:xfrm>
            <a:off x="685800" y="277813"/>
            <a:ext cx="82296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المؤرخون الرومان</a:t>
            </a:r>
            <a:endParaRPr lang="en-US" dirty="0">
              <a:latin typeface="Arial" panose="020B0604020202020204" pitchFamily="34" charset="0"/>
              <a:ea typeface="ＭＳ Ｐゴシック" charset="0"/>
              <a:cs typeface="Arial" panose="020B0604020202020204" pitchFamily="34" charset="0"/>
            </a:endParaRPr>
          </a:p>
        </p:txBody>
      </p:sp>
      <p:sp>
        <p:nvSpPr>
          <p:cNvPr id="34821" name="Text Box 5"/>
          <p:cNvSpPr txBox="1">
            <a:spLocks noChangeArrowheads="1"/>
          </p:cNvSpPr>
          <p:nvPr/>
        </p:nvSpPr>
        <p:spPr bwMode="auto">
          <a:xfrm>
            <a:off x="0" y="2846388"/>
            <a:ext cx="4495800" cy="3570208"/>
          </a:xfrm>
          <a:prstGeom prst="rect">
            <a:avLst/>
          </a:prstGeom>
          <a:gradFill rotWithShape="1">
            <a:gsLst>
              <a:gs pos="0">
                <a:srgbClr val="006600"/>
              </a:gs>
              <a:gs pos="100000">
                <a:srgbClr val="002F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عن المسيحيين المضطهدين في عهد نيرون: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اسمهم يأتي من المسيح الذي حكم عليه بالإعدام في عهد طيباريوس</a:t>
            </a:r>
            <a:r>
              <a:rPr kumimoji="0" lang="ar-JO" altLang="zh-CN" sz="2800" b="0" i="0" u="none" strike="noStrike" kern="1200" cap="none" spc="0" normalizeH="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كإمبراطور من قبل الوكيل بيلاطس البنطي</a:t>
            </a:r>
            <a:endParaRPr kumimoji="0" lang="en-US" altLang="zh-CN" sz="2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zh-CN" sz="20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0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(تاسيتوس، حوليات 15.44 في 115 م) </a:t>
            </a:r>
            <a:endParaRPr kumimoji="0" lang="en-US" altLang="zh-CN" sz="20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60100" name="Text Box 6"/>
          <p:cNvSpPr txBox="1">
            <a:spLocks noChangeArrowheads="1"/>
          </p:cNvSpPr>
          <p:nvPr/>
        </p:nvSpPr>
        <p:spPr bwMode="auto">
          <a:xfrm>
            <a:off x="8459788" y="60325"/>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4800600" y="1600200"/>
            <a:ext cx="4267200" cy="4530725"/>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سنة الوفاة</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سيسيرو (43 ق.م)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ليفي (17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بليني الأصغر (113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تاسيتوس (120 م)</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 calcmode="lin" valueType="num">
                                      <p:cBhvr>
                                        <p:cTn id="7"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9" dur="500"/>
                                        <p:tgtEl>
                                          <p:spTgt spid="7">
                                            <p:txEl>
                                              <p:pRg st="1" end="1"/>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nodeType="clickEffect">
                                  <p:stCondLst>
                                    <p:cond delay="0"/>
                                  </p:stCondLst>
                                  <p:childTnLst>
                                    <p:set>
                                      <p:cBhvr>
                                        <p:cTn id="13" dur="1" fill="hold">
                                          <p:stCondLst>
                                            <p:cond delay="0"/>
                                          </p:stCondLst>
                                        </p:cTn>
                                        <p:tgtEl>
                                          <p:spTgt spid="7">
                                            <p:txEl>
                                              <p:pRg st="2" end="2"/>
                                            </p:txEl>
                                          </p:spTgt>
                                        </p:tgtEl>
                                        <p:attrNameLst>
                                          <p:attrName>style.visibility</p:attrName>
                                        </p:attrNameLst>
                                      </p:cBhvr>
                                      <p:to>
                                        <p:strVal val="visible"/>
                                      </p:to>
                                    </p:set>
                                    <p:anim calcmode="lin" valueType="num">
                                      <p:cBhvr>
                                        <p:cTn id="14" dur="500" fill="hold"/>
                                        <p:tgtEl>
                                          <p:spTgt spid="7">
                                            <p:txEl>
                                              <p:pRg st="2" end="2"/>
                                            </p:txEl>
                                          </p:spTgt>
                                        </p:tgtEl>
                                        <p:attrNameLst>
                                          <p:attrName>ppt_w</p:attrName>
                                        </p:attrNameLst>
                                      </p:cBhvr>
                                      <p:tavLst>
                                        <p:tav tm="0">
                                          <p:val>
                                            <p:fltVal val="0"/>
                                          </p:val>
                                        </p:tav>
                                        <p:tav tm="100000">
                                          <p:val>
                                            <p:strVal val="#ppt_w"/>
                                          </p:val>
                                        </p:tav>
                                      </p:tavLst>
                                    </p:anim>
                                    <p:anim calcmode="lin" valueType="num">
                                      <p:cBhvr>
                                        <p:cTn id="15" dur="500" fill="hold"/>
                                        <p:tgtEl>
                                          <p:spTgt spid="7">
                                            <p:txEl>
                                              <p:pRg st="2" end="2"/>
                                            </p:txEl>
                                          </p:spTgt>
                                        </p:tgtEl>
                                        <p:attrNameLst>
                                          <p:attrName>ppt_h</p:attrName>
                                        </p:attrNameLst>
                                      </p:cBhvr>
                                      <p:tavLst>
                                        <p:tav tm="0">
                                          <p:val>
                                            <p:fltVal val="0"/>
                                          </p:val>
                                        </p:tav>
                                        <p:tav tm="100000">
                                          <p:val>
                                            <p:strVal val="#ppt_h"/>
                                          </p:val>
                                        </p:tav>
                                      </p:tavLst>
                                    </p:anim>
                                    <p:animEffect transition="in" filter="fade">
                                      <p:cBhvr>
                                        <p:cTn id="16" dur="500"/>
                                        <p:tgtEl>
                                          <p:spTgt spid="7">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0" fill="hold" nodeType="clickEffect">
                                  <p:stCondLst>
                                    <p:cond delay="0"/>
                                  </p:stCondLst>
                                  <p:childTnLst>
                                    <p:set>
                                      <p:cBhvr>
                                        <p:cTn id="20" dur="1" fill="hold">
                                          <p:stCondLst>
                                            <p:cond delay="0"/>
                                          </p:stCondLst>
                                        </p:cTn>
                                        <p:tgtEl>
                                          <p:spTgt spid="7">
                                            <p:txEl>
                                              <p:pRg st="3" end="3"/>
                                            </p:txEl>
                                          </p:spTgt>
                                        </p:tgtEl>
                                        <p:attrNameLst>
                                          <p:attrName>style.visibility</p:attrName>
                                        </p:attrNameLst>
                                      </p:cBhvr>
                                      <p:to>
                                        <p:strVal val="visible"/>
                                      </p:to>
                                    </p:set>
                                    <p:anim calcmode="lin" valueType="num">
                                      <p:cBhvr>
                                        <p:cTn id="21" dur="500" fill="hold"/>
                                        <p:tgtEl>
                                          <p:spTgt spid="7">
                                            <p:txEl>
                                              <p:pRg st="3" end="3"/>
                                            </p:txEl>
                                          </p:spTgt>
                                        </p:tgtEl>
                                        <p:attrNameLst>
                                          <p:attrName>ppt_w</p:attrName>
                                        </p:attrNameLst>
                                      </p:cBhvr>
                                      <p:tavLst>
                                        <p:tav tm="0">
                                          <p:val>
                                            <p:fltVal val="0"/>
                                          </p:val>
                                        </p:tav>
                                        <p:tav tm="100000">
                                          <p:val>
                                            <p:strVal val="#ppt_w"/>
                                          </p:val>
                                        </p:tav>
                                      </p:tavLst>
                                    </p:anim>
                                    <p:anim calcmode="lin" valueType="num">
                                      <p:cBhvr>
                                        <p:cTn id="22" dur="500" fill="hold"/>
                                        <p:tgtEl>
                                          <p:spTgt spid="7">
                                            <p:txEl>
                                              <p:pRg st="3" end="3"/>
                                            </p:txEl>
                                          </p:spTgt>
                                        </p:tgtEl>
                                        <p:attrNameLst>
                                          <p:attrName>ppt_h</p:attrName>
                                        </p:attrNameLst>
                                      </p:cBhvr>
                                      <p:tavLst>
                                        <p:tav tm="0">
                                          <p:val>
                                            <p:fltVal val="0"/>
                                          </p:val>
                                        </p:tav>
                                        <p:tav tm="100000">
                                          <p:val>
                                            <p:strVal val="#ppt_h"/>
                                          </p:val>
                                        </p:tav>
                                      </p:tavLst>
                                    </p:anim>
                                    <p:animEffect transition="in" filter="fade">
                                      <p:cBhvr>
                                        <p:cTn id="23" dur="500"/>
                                        <p:tgtEl>
                                          <p:spTgt spid="7">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0" fill="hold" nodeType="clickEffect">
                                  <p:stCondLst>
                                    <p:cond delay="0"/>
                                  </p:stCondLst>
                                  <p:childTnLst>
                                    <p:set>
                                      <p:cBhvr>
                                        <p:cTn id="27" dur="1" fill="hold">
                                          <p:stCondLst>
                                            <p:cond delay="0"/>
                                          </p:stCondLst>
                                        </p:cTn>
                                        <p:tgtEl>
                                          <p:spTgt spid="7">
                                            <p:txEl>
                                              <p:pRg st="4" end="4"/>
                                            </p:txEl>
                                          </p:spTgt>
                                        </p:tgtEl>
                                        <p:attrNameLst>
                                          <p:attrName>style.visibility</p:attrName>
                                        </p:attrNameLst>
                                      </p:cBhvr>
                                      <p:to>
                                        <p:strVal val="visible"/>
                                      </p:to>
                                    </p:set>
                                    <p:anim calcmode="lin" valueType="num">
                                      <p:cBhvr>
                                        <p:cTn id="28"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29"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30" dur="500"/>
                                        <p:tgtEl>
                                          <p:spTgt spid="7">
                                            <p:txEl>
                                              <p:pRg st="4" end="4"/>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4" presetClass="entr" presetSubtype="0" fill="hold" grpId="0" nodeType="clickEffect">
                                  <p:stCondLst>
                                    <p:cond delay="0"/>
                                  </p:stCondLst>
                                  <p:childTnLst>
                                    <p:set>
                                      <p:cBhvr>
                                        <p:cTn id="34" dur="1" fill="hold">
                                          <p:stCondLst>
                                            <p:cond delay="0"/>
                                          </p:stCondLst>
                                        </p:cTn>
                                        <p:tgtEl>
                                          <p:spTgt spid="34821"/>
                                        </p:tgtEl>
                                        <p:attrNameLst>
                                          <p:attrName>style.visibility</p:attrName>
                                        </p:attrNameLst>
                                      </p:cBhvr>
                                      <p:to>
                                        <p:strVal val="visible"/>
                                      </p:to>
                                    </p:set>
                                    <p:anim from="(-#ppt_w/2)" to="(#ppt_x)" calcmode="lin" valueType="num">
                                      <p:cBhvr>
                                        <p:cTn id="35" dur="600" fill="hold">
                                          <p:stCondLst>
                                            <p:cond delay="0"/>
                                          </p:stCondLst>
                                        </p:cTn>
                                        <p:tgtEl>
                                          <p:spTgt spid="34821"/>
                                        </p:tgtEl>
                                        <p:attrNameLst>
                                          <p:attrName>ppt_x</p:attrName>
                                        </p:attrNameLst>
                                      </p:cBhvr>
                                    </p:anim>
                                    <p:anim from="0" to="-1.0" calcmode="lin" valueType="num">
                                      <p:cBhvr>
                                        <p:cTn id="36" dur="200" decel="50000" autoRev="1" fill="hold">
                                          <p:stCondLst>
                                            <p:cond delay="600"/>
                                          </p:stCondLst>
                                        </p:cTn>
                                        <p:tgtEl>
                                          <p:spTgt spid="34821"/>
                                        </p:tgtEl>
                                        <p:attrNameLst>
                                          <p:attrName>xshear</p:attrName>
                                        </p:attrNameLst>
                                      </p:cBhvr>
                                    </p:anim>
                                    <p:animScale>
                                      <p:cBhvr>
                                        <p:cTn id="37" dur="200" decel="100000" autoRev="1" fill="hold">
                                          <p:stCondLst>
                                            <p:cond delay="600"/>
                                          </p:stCondLst>
                                        </p:cTn>
                                        <p:tgtEl>
                                          <p:spTgt spid="34821"/>
                                        </p:tgtEl>
                                      </p:cBhvr>
                                      <p:from x="100000" y="100000"/>
                                      <p:to x="80000" y="100000"/>
                                    </p:animScale>
                                    <p:anim by="(#ppt_h/3+#ppt_w*0.1)" calcmode="lin" valueType="num">
                                      <p:cBhvr additive="sum">
                                        <p:cTn id="38" dur="200" decel="100000" autoRev="1" fill="hold">
                                          <p:stCondLst>
                                            <p:cond delay="600"/>
                                          </p:stCondLst>
                                        </p:cTn>
                                        <p:tgtEl>
                                          <p:spTgt spid="34821"/>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1"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2145"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4" name="Rectangle 4"/>
          <p:cNvSpPr>
            <a:spLocks noGrp="1" noChangeArrowheads="1"/>
          </p:cNvSpPr>
          <p:nvPr>
            <p:ph type="title"/>
          </p:nvPr>
        </p:nvSpPr>
        <p:spPr>
          <a:xfrm>
            <a:off x="685800" y="277813"/>
            <a:ext cx="82296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المؤرخون الرومان</a:t>
            </a:r>
            <a:endParaRPr lang="en-US" dirty="0">
              <a:latin typeface="Arial" panose="020B0604020202020204" pitchFamily="34" charset="0"/>
              <a:ea typeface="ＭＳ Ｐゴシック" charset="0"/>
              <a:cs typeface="Arial" panose="020B0604020202020204" pitchFamily="34" charset="0"/>
            </a:endParaRPr>
          </a:p>
        </p:txBody>
      </p:sp>
      <p:sp>
        <p:nvSpPr>
          <p:cNvPr id="35845" name="Text Box 5"/>
          <p:cNvSpPr txBox="1">
            <a:spLocks noChangeArrowheads="1"/>
          </p:cNvSpPr>
          <p:nvPr/>
        </p:nvSpPr>
        <p:spPr bwMode="auto">
          <a:xfrm>
            <a:off x="0" y="2743200"/>
            <a:ext cx="4643438" cy="2646878"/>
          </a:xfrm>
          <a:prstGeom prst="rect">
            <a:avLst/>
          </a:prstGeom>
          <a:gradFill rotWithShape="1">
            <a:gsLst>
              <a:gs pos="0">
                <a:srgbClr val="CC3300"/>
              </a:gs>
              <a:gs pos="100000">
                <a:srgbClr val="CC33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طرد كلوديوس من روما كل اليهود الذين كانوا يثيرون المشاكل باستمرار تحت تأثير المسيح (عفواً)</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(سوتونيوس، حياة القياصرة، الفصل 25، عام 120 م؛ راجع أعمال الرسل 18: 2)</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p:txBody>
      </p:sp>
      <p:sp>
        <p:nvSpPr>
          <p:cNvPr id="262148" name="Text Box 6"/>
          <p:cNvSpPr txBox="1">
            <a:spLocks noChangeArrowheads="1"/>
          </p:cNvSpPr>
          <p:nvPr/>
        </p:nvSpPr>
        <p:spPr bwMode="auto">
          <a:xfrm>
            <a:off x="8459788" y="12700"/>
            <a:ext cx="574196"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159</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4644008" y="1600200"/>
            <a:ext cx="4499992" cy="4530725"/>
          </a:xfrm>
          <a:prstGeom prst="rect">
            <a:avLst/>
          </a:prstGeom>
          <a:noFill/>
          <a:ln w="9525">
            <a:noFill/>
            <a:miter lim="800000"/>
            <a:headEnd/>
            <a:tailEnd/>
          </a:ln>
          <a:effectLst/>
        </p:spPr>
        <p:txBody>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سنة الوفاة</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سيسيرو (43 ق.م)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ليفي (17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بليني الأصغر (113 م)</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تاسيتوس (120 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سيتونيوس (121 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35845"/>
                                        </p:tgtEl>
                                        <p:attrNameLst>
                                          <p:attrName>style.visibility</p:attrName>
                                        </p:attrNameLst>
                                      </p:cBhvr>
                                      <p:to>
                                        <p:strVal val="visible"/>
                                      </p:to>
                                    </p:set>
                                    <p:anim from="(-#ppt_w/2)" to="(#ppt_x)" calcmode="lin" valueType="num">
                                      <p:cBhvr>
                                        <p:cTn id="7" dur="600" fill="hold">
                                          <p:stCondLst>
                                            <p:cond delay="0"/>
                                          </p:stCondLst>
                                        </p:cTn>
                                        <p:tgtEl>
                                          <p:spTgt spid="35845"/>
                                        </p:tgtEl>
                                        <p:attrNameLst>
                                          <p:attrName>ppt_x</p:attrName>
                                        </p:attrNameLst>
                                      </p:cBhvr>
                                    </p:anim>
                                    <p:anim from="0" to="-1.0" calcmode="lin" valueType="num">
                                      <p:cBhvr>
                                        <p:cTn id="8" dur="200" decel="50000" autoRev="1" fill="hold">
                                          <p:stCondLst>
                                            <p:cond delay="600"/>
                                          </p:stCondLst>
                                        </p:cTn>
                                        <p:tgtEl>
                                          <p:spTgt spid="35845"/>
                                        </p:tgtEl>
                                        <p:attrNameLst>
                                          <p:attrName>xshear</p:attrName>
                                        </p:attrNameLst>
                                      </p:cBhvr>
                                    </p:anim>
                                    <p:animScale>
                                      <p:cBhvr>
                                        <p:cTn id="9" dur="200" decel="100000" autoRev="1" fill="hold">
                                          <p:stCondLst>
                                            <p:cond delay="600"/>
                                          </p:stCondLst>
                                        </p:cTn>
                                        <p:tgtEl>
                                          <p:spTgt spid="35845"/>
                                        </p:tgtEl>
                                      </p:cBhvr>
                                      <p:from x="100000" y="100000"/>
                                      <p:to x="80000" y="100000"/>
                                    </p:animScale>
                                    <p:anim by="(#ppt_h/3+#ppt_w*0.1)" calcmode="lin" valueType="num">
                                      <p:cBhvr additive="sum">
                                        <p:cTn id="10" dur="200" decel="100000" autoRev="1" fill="hold">
                                          <p:stCondLst>
                                            <p:cond delay="600"/>
                                          </p:stCondLst>
                                        </p:cTn>
                                        <p:tgtEl>
                                          <p:spTgt spid="3584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2" descr="Brown marble"/>
          <p:cNvSpPr>
            <a:spLocks noGrp="1" noChangeArrowheads="1"/>
          </p:cNvSpPr>
          <p:nvPr>
            <p:ph type="title"/>
          </p:nvPr>
        </p:nvSpPr>
        <p:spPr>
          <a:xfrm>
            <a:off x="-76200" y="0"/>
            <a:ext cx="9220200" cy="1371600"/>
          </a:xfrm>
          <a:solidFill>
            <a:srgbClr val="000096"/>
          </a:solidFill>
          <a:ln w="9525">
            <a:noFill/>
            <a:miter lim="800000"/>
            <a:headEnd/>
            <a:tailEnd/>
          </a:ln>
          <a:effectLst>
            <a:outerShdw blurRad="63500" dist="130755" dir="3656724" algn="ctr" rotWithShape="0">
              <a:schemeClr val="bg2">
                <a:alpha val="74997"/>
              </a:schemeClr>
            </a:outerShdw>
          </a:effectLst>
        </p:spPr>
        <p:txBody>
          <a:bodyPr vert="horz" wrap="square" lIns="90993" tIns="45499" rIns="90993" bIns="45499" numCol="1" anchor="ctr" anchorCtr="0" compatLnSpc="1">
            <a:prstTxWarp prst="textNoShape">
              <a:avLst/>
            </a:prstTxWarp>
          </a:bodyPr>
          <a:lstStyle/>
          <a:p>
            <a:pPr eaLnBrk="1" hangingPunct="1"/>
            <a:r>
              <a:rPr lang="ar-JO" sz="3600" b="1" kern="1200" dirty="0">
                <a:solidFill>
                  <a:srgbClr val="FFFFFF"/>
                </a:solidFill>
                <a:effectLst/>
                <a:latin typeface="Arial" panose="020B0604020202020204" pitchFamily="34" charset="0"/>
                <a:ea typeface="ＭＳ Ｐゴシック" charset="-128"/>
                <a:cs typeface="Arial" panose="020B0604020202020204" pitchFamily="34" charset="0"/>
              </a:rPr>
              <a:t>نسخ موجودة من كتابات الوثنيين مقابل كتابات العهد الجديد</a:t>
            </a:r>
            <a:endParaRPr lang="en-US" sz="3600" b="1" kern="1200" dirty="0">
              <a:solidFill>
                <a:srgbClr val="FFFFFF"/>
              </a:solidFill>
              <a:effectLst/>
              <a:latin typeface="Arial" panose="020B0604020202020204" pitchFamily="34" charset="0"/>
              <a:ea typeface="ＭＳ Ｐゴシック" charset="-128"/>
              <a:cs typeface="Arial" panose="020B0604020202020204" pitchFamily="34" charset="0"/>
            </a:endParaRPr>
          </a:p>
        </p:txBody>
      </p:sp>
      <p:graphicFrame>
        <p:nvGraphicFramePr>
          <p:cNvPr id="36936" name="Group 72"/>
          <p:cNvGraphicFramePr>
            <a:graphicFrameLocks noGrp="1"/>
          </p:cNvGraphicFramePr>
          <p:nvPr>
            <p:ph type="tbl" idx="1"/>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المرلف</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تاريخ الكتابة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أقدم نسخة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الفجوة الزمنية</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rPr>
                        <a:t>عدد النسخ</a:t>
                      </a:r>
                      <a:endParaRPr kumimoji="0" lang="en-US" sz="2800" b="0" i="0" u="none" strike="noStrike" cap="none" normalizeH="0" baseline="0" dirty="0">
                        <a:ln>
                          <a:noFill/>
                        </a:ln>
                        <a:solidFill>
                          <a:schemeClr val="tx1"/>
                        </a:solidFill>
                        <a:effectLst>
                          <a:outerShdw blurRad="38100" dist="38100" dir="2700000" algn="tl">
                            <a:srgbClr val="00008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أفلاطون</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347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1200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كاتولوس</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54 ق.م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بليني</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113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850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750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7</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بولس،  لوقا،      الخ</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95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200 م</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100 سنة</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24772</a:t>
                      </a:r>
                      <a:endParaRPr kumimoji="0" lang="en-US" sz="2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2" name="Rectangle 74" descr="Brown marble">
            <a:extLst>
              <a:ext uri="{FF2B5EF4-FFF2-40B4-BE49-F238E27FC236}">
                <a16:creationId xmlns:a16="http://schemas.microsoft.com/office/drawing/2014/main" id="{D52194B7-F55A-CD77-92FF-B2991482E113}"/>
              </a:ext>
            </a:extLst>
          </p:cNvPr>
          <p:cNvSpPr>
            <a:spLocks noChangeArrowheads="1"/>
          </p:cNvSpPr>
          <p:nvPr/>
        </p:nvSpPr>
        <p:spPr bwMode="auto">
          <a:xfrm>
            <a:off x="0" y="5157192"/>
            <a:ext cx="9144000" cy="1981200"/>
          </a:xfrm>
          <a:prstGeom prst="rect">
            <a:avLst/>
          </a:prstGeom>
          <a:solidFill>
            <a:srgbClr val="000096"/>
          </a:solid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000" b="0"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6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الألوهية المحدودة</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إله محدود وشخصي يتفاعل مع العالم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(كوشنير)</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14401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a:off x="4211638" y="1196975"/>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51" name="Rectangle 3"/>
          <p:cNvSpPr>
            <a:spLocks noGrp="1" noChangeArrowheads="1"/>
          </p:cNvSpPr>
          <p:nvPr>
            <p:ph type="body" idx="1"/>
          </p:nvPr>
        </p:nvSpPr>
        <p:spPr>
          <a:xfrm>
            <a:off x="4342366" y="1447800"/>
            <a:ext cx="4801634" cy="685800"/>
          </a:xfrm>
        </p:spPr>
        <p:txBody>
          <a:bodyPr/>
          <a:lstStyle/>
          <a:p>
            <a:pPr marL="609600" indent="-609600" algn="ctr" eaLnBrk="1" hangingPunct="1">
              <a:buFont typeface="Wingdings" charset="0"/>
              <a:buNone/>
              <a:defRPr/>
            </a:pPr>
            <a:r>
              <a:rPr lang="ar-JO" sz="3600" b="1" u="sng" dirty="0">
                <a:latin typeface="Arial" panose="020B0604020202020204" pitchFamily="34" charset="0"/>
                <a:ea typeface="ＭＳ Ｐゴシック" charset="0"/>
                <a:cs typeface="Arial" panose="020B0604020202020204" pitchFamily="34" charset="0"/>
              </a:rPr>
              <a:t>حياته في 3 مراحل</a:t>
            </a:r>
            <a:endParaRPr lang="en-US" sz="3600" b="1" u="sng" dirty="0">
              <a:latin typeface="Arial" panose="020B0604020202020204" pitchFamily="34" charset="0"/>
              <a:ea typeface="ＭＳ Ｐゴシック" charset="0"/>
              <a:cs typeface="Arial" panose="020B0604020202020204" pitchFamily="34" charset="0"/>
            </a:endParaRPr>
          </a:p>
        </p:txBody>
      </p:sp>
      <p:sp>
        <p:nvSpPr>
          <p:cNvPr id="27652"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27653" name="Rectangle 5"/>
          <p:cNvSpPr>
            <a:spLocks noGrp="1" noChangeArrowheads="1"/>
          </p:cNvSpPr>
          <p:nvPr>
            <p:ph type="title"/>
          </p:nvPr>
        </p:nvSpPr>
        <p:spPr>
          <a:xfrm>
            <a:off x="1066800" y="76200"/>
            <a:ext cx="7321624"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4. يوسيفوس</a:t>
            </a:r>
            <a:endParaRPr lang="en-US" dirty="0">
              <a:latin typeface="Arial" panose="020B0604020202020204" pitchFamily="34" charset="0"/>
              <a:ea typeface="ＭＳ Ｐゴシック" charset="0"/>
              <a:cs typeface="Arial" panose="020B0604020202020204" pitchFamily="34" charset="0"/>
            </a:endParaRPr>
          </a:p>
        </p:txBody>
      </p:sp>
      <p:pic>
        <p:nvPicPr>
          <p:cNvPr id="315397" name="Picture 12"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1524000"/>
            <a:ext cx="3057525"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61" name="Rectangle 13"/>
          <p:cNvSpPr>
            <a:spLocks noChangeArrowheads="1"/>
          </p:cNvSpPr>
          <p:nvPr/>
        </p:nvSpPr>
        <p:spPr bwMode="auto">
          <a:xfrm>
            <a:off x="1295400" y="5181600"/>
            <a:ext cx="3048000" cy="609600"/>
          </a:xfrm>
          <a:prstGeom prst="rect">
            <a:avLst/>
          </a:prstGeom>
          <a:noFill/>
          <a:ln w="9525">
            <a:noFill/>
            <a:miter lim="800000"/>
            <a:headEnd/>
            <a:tailEnd/>
          </a:ln>
          <a:effectLst/>
        </p:spPr>
        <p:txBody>
          <a:bodyPr/>
          <a:lstStyle/>
          <a:p>
            <a:pPr marL="609600" marR="0" lvl="0" indent="-609600" algn="ct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37-100 م</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15399" name="Text Box 14"/>
          <p:cNvSpPr txBox="1">
            <a:spLocks noChangeArrowheads="1"/>
          </p:cNvSpPr>
          <p:nvPr/>
        </p:nvSpPr>
        <p:spPr bwMode="auto">
          <a:xfrm>
            <a:off x="8455056" y="60325"/>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663" name="Text Box 15"/>
          <p:cNvSpPr txBox="1">
            <a:spLocks noChangeArrowheads="1"/>
          </p:cNvSpPr>
          <p:nvPr/>
        </p:nvSpPr>
        <p:spPr bwMode="auto">
          <a:xfrm>
            <a:off x="4932040" y="2209800"/>
            <a:ext cx="4211960" cy="1975926"/>
          </a:xfrm>
          <a:prstGeom prst="rect">
            <a:avLst/>
          </a:prstGeom>
          <a:noFill/>
          <a:ln w="9525">
            <a:noFill/>
            <a:miter lim="800000"/>
            <a:headEnd/>
            <a:tailEnd/>
          </a:ln>
          <a:effectLst/>
        </p:spPr>
        <p:txBody>
          <a:bodyPr wrap="square">
            <a:spAutoFit/>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فريسي</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جنرال</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مؤرخ</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180" name="Text Box 4"/>
          <p:cNvSpPr txBox="1">
            <a:spLocks noChangeArrowheads="1"/>
          </p:cNvSpPr>
          <p:nvPr/>
        </p:nvSpPr>
        <p:spPr bwMode="auto">
          <a:xfrm>
            <a:off x="-74374"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0181" name="Rectangle 5"/>
          <p:cNvSpPr>
            <a:spLocks noGrp="1" noChangeArrowheads="1"/>
          </p:cNvSpPr>
          <p:nvPr>
            <p:ph type="title"/>
          </p:nvPr>
        </p:nvSpPr>
        <p:spPr>
          <a:xfrm>
            <a:off x="1066800" y="76200"/>
            <a:ext cx="3810000" cy="1143000"/>
          </a:xfrm>
        </p:spPr>
        <p:txBody>
          <a:bodyPr/>
          <a:lstStyle/>
          <a:p>
            <a:pPr algn="l" eaLnBrk="1" hangingPunct="1">
              <a:defRPr/>
            </a:pPr>
            <a:r>
              <a:rPr lang="en-US">
                <a:latin typeface="Arial" panose="020B0604020202020204" pitchFamily="34" charset="0"/>
                <a:ea typeface="ＭＳ Ｐゴシック" charset="0"/>
                <a:cs typeface="Arial" panose="020B0604020202020204" pitchFamily="34" charset="0"/>
              </a:rPr>
              <a:t>4.  Josephus</a:t>
            </a:r>
          </a:p>
        </p:txBody>
      </p:sp>
      <p:pic>
        <p:nvPicPr>
          <p:cNvPr id="317444" name="Picture 8" descr="Joseph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9600" y="0"/>
            <a:ext cx="45116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0179" name="Rectangle 3"/>
          <p:cNvSpPr>
            <a:spLocks noGrp="1" noChangeArrowheads="1"/>
          </p:cNvSpPr>
          <p:nvPr>
            <p:ph type="body" idx="1"/>
          </p:nvPr>
        </p:nvSpPr>
        <p:spPr>
          <a:xfrm>
            <a:off x="5105400" y="2286000"/>
            <a:ext cx="3810000" cy="762000"/>
          </a:xfrm>
        </p:spPr>
        <p:txBody>
          <a:bodyPr/>
          <a:lstStyle/>
          <a:p>
            <a:pPr marL="515938" indent="-515938" algn="r" eaLnBrk="1" hangingPunct="1">
              <a:buFont typeface="Wingdings" charset="0"/>
              <a:buNone/>
              <a:defRPr/>
            </a:pPr>
            <a:r>
              <a:rPr lang="ar-JO" b="1" i="1" u="sng" dirty="0">
                <a:latin typeface="Arial" panose="020B0604020202020204" pitchFamily="34" charset="0"/>
                <a:ea typeface="ＭＳ Ｐゴシック" charset="0"/>
                <a:cs typeface="Arial" panose="020B0604020202020204" pitchFamily="34" charset="0"/>
              </a:rPr>
              <a:t>الكتابات:</a:t>
            </a:r>
            <a:endParaRPr lang="en-US" b="1" i="1" u="sng" dirty="0">
              <a:latin typeface="Arial" panose="020B0604020202020204" pitchFamily="34" charset="0"/>
              <a:ea typeface="ＭＳ Ｐゴシック" charset="0"/>
              <a:cs typeface="Arial" panose="020B0604020202020204" pitchFamily="34" charset="0"/>
            </a:endParaRPr>
          </a:p>
        </p:txBody>
      </p:sp>
      <p:sp>
        <p:nvSpPr>
          <p:cNvPr id="317446" name="Text Box 11"/>
          <p:cNvSpPr txBox="1">
            <a:spLocks noChangeArrowheads="1"/>
          </p:cNvSpPr>
          <p:nvPr/>
        </p:nvSpPr>
        <p:spPr bwMode="auto">
          <a:xfrm>
            <a:off x="8459788" y="60325"/>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188" name="Text Box 12"/>
          <p:cNvSpPr txBox="1">
            <a:spLocks noChangeArrowheads="1"/>
          </p:cNvSpPr>
          <p:nvPr/>
        </p:nvSpPr>
        <p:spPr bwMode="auto">
          <a:xfrm>
            <a:off x="4989255" y="2971800"/>
            <a:ext cx="4154746" cy="2222147"/>
          </a:xfrm>
          <a:prstGeom prst="rect">
            <a:avLst/>
          </a:prstGeom>
          <a:noFill/>
          <a:ln w="9525">
            <a:noFill/>
            <a:miter lim="800000"/>
            <a:headEnd/>
            <a:tailEnd/>
          </a:ln>
          <a:effectLst/>
        </p:spPr>
        <p:txBody>
          <a:bodyPr wrap="square">
            <a:spAutoFit/>
          </a:bodyPr>
          <a:lstStyle>
            <a:lvl1pPr marL="342900" indent="-3429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الحرب اليهودية (77 م)</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الآثار (93-43 م)</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200" b="0"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الحياة</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Char char="l"/>
              <a:tabLst/>
              <a:defRPr/>
            </a:pPr>
            <a:r>
              <a:rPr kumimoji="0" lang="ar-JO" sz="3200" b="0"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ضد أبيون</a:t>
            </a:r>
            <a:endParaRPr kumimoji="0" lang="en-US" sz="3200" b="0"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4"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1205" name="Rectangle 5"/>
          <p:cNvSpPr>
            <a:spLocks noGrp="1" noChangeArrowheads="1"/>
          </p:cNvSpPr>
          <p:nvPr>
            <p:ph type="title"/>
          </p:nvPr>
        </p:nvSpPr>
        <p:spPr>
          <a:xfrm>
            <a:off x="1066800" y="76200"/>
            <a:ext cx="72390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تقييم يوسيفوس</a:t>
            </a:r>
            <a:endParaRPr lang="en-US" dirty="0">
              <a:latin typeface="Arial" panose="020B0604020202020204" pitchFamily="34" charset="0"/>
              <a:ea typeface="ＭＳ Ｐゴシック" charset="0"/>
              <a:cs typeface="Arial" panose="020B0604020202020204" pitchFamily="34" charset="0"/>
            </a:endParaRPr>
          </a:p>
        </p:txBody>
      </p:sp>
      <p:pic>
        <p:nvPicPr>
          <p:cNvPr id="319492" name="Picture 6"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19200" y="1371600"/>
            <a:ext cx="346075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9493" name="Text Box 8"/>
          <p:cNvSpPr txBox="1">
            <a:spLocks noChangeArrowheads="1"/>
          </p:cNvSpPr>
          <p:nvPr/>
        </p:nvSpPr>
        <p:spPr bwMode="auto">
          <a:xfrm>
            <a:off x="8459788" y="60325"/>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171</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09" name="Rectangle 9"/>
          <p:cNvSpPr>
            <a:spLocks noChangeArrowheads="1"/>
          </p:cNvSpPr>
          <p:nvPr/>
        </p:nvSpPr>
        <p:spPr bwMode="auto">
          <a:xfrm>
            <a:off x="4876800" y="1447800"/>
            <a:ext cx="3962400" cy="3657600"/>
          </a:xfrm>
          <a:prstGeom prst="rect">
            <a:avLst/>
          </a:prstGeom>
          <a:noFill/>
          <a:ln w="9525">
            <a:noFill/>
            <a:miter lim="800000"/>
            <a:headEnd/>
            <a:tailEnd/>
          </a:ln>
          <a:effectLst/>
        </p:spPr>
        <p:txBody>
          <a:bodyPr/>
          <a:lstStyle/>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التحيز الروماني</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المبالغات</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الأنانية</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الإستطرادات</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20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1209">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209">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120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9" grpId="0" build="allAtOnce"/>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8"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2229" name="Rectangle 5"/>
          <p:cNvSpPr>
            <a:spLocks noGrp="1" noChangeArrowheads="1"/>
          </p:cNvSpPr>
          <p:nvPr>
            <p:ph type="title"/>
          </p:nvPr>
        </p:nvSpPr>
        <p:spPr>
          <a:xfrm>
            <a:off x="1066800" y="76200"/>
            <a:ext cx="7239000" cy="1143000"/>
          </a:xfrm>
        </p:spPr>
        <p:txBody>
          <a:bodyPr/>
          <a:lstStyle/>
          <a:p>
            <a:pPr eaLnBrk="1" hangingPunct="1">
              <a:defRPr/>
            </a:pPr>
            <a:r>
              <a:rPr lang="ar-JO" dirty="0">
                <a:latin typeface="Arial" panose="020B0604020202020204" pitchFamily="34" charset="0"/>
                <a:ea typeface="ＭＳ Ｐゴシック" charset="0"/>
                <a:cs typeface="Arial" panose="020B0604020202020204" pitchFamily="34" charset="0"/>
              </a:rPr>
              <a:t>أهمية يوسيفوس</a:t>
            </a:r>
            <a:endParaRPr lang="en-US" dirty="0">
              <a:latin typeface="Arial" panose="020B0604020202020204" pitchFamily="34" charset="0"/>
              <a:ea typeface="ＭＳ Ｐゴシック" charset="0"/>
              <a:cs typeface="Arial" panose="020B0604020202020204" pitchFamily="34" charset="0"/>
            </a:endParaRPr>
          </a:p>
        </p:txBody>
      </p:sp>
      <p:pic>
        <p:nvPicPr>
          <p:cNvPr id="323588" name="Picture 7"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0600" y="1219200"/>
            <a:ext cx="29972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3589" name="Text Box 8"/>
          <p:cNvSpPr txBox="1">
            <a:spLocks noChangeArrowheads="1"/>
          </p:cNvSpPr>
          <p:nvPr/>
        </p:nvSpPr>
        <p:spPr bwMode="auto">
          <a:xfrm>
            <a:off x="8459788" y="60325"/>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3"/>
          <p:cNvSpPr txBox="1">
            <a:spLocks noChangeArrowheads="1"/>
          </p:cNvSpPr>
          <p:nvPr/>
        </p:nvSpPr>
        <p:spPr bwMode="auto">
          <a:xfrm>
            <a:off x="3962400" y="1371600"/>
            <a:ext cx="5181600" cy="4572000"/>
          </a:xfrm>
          <a:prstGeom prst="rect">
            <a:avLst/>
          </a:prstGeom>
          <a:noFill/>
          <a:ln w="9525">
            <a:noFill/>
            <a:miter lim="800000"/>
            <a:headEnd/>
            <a:tailEnd/>
          </a:ln>
          <a:effectLst/>
        </p:spPr>
        <p:txBody>
          <a:bodyPr/>
          <a:lstStyle>
            <a:lvl1pPr marL="609600" indent="-6096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609600" marR="0" lvl="0" indent="-609600" algn="r" defTabSz="914400" rtl="1" eaLnBrk="1" fontAlgn="base" latinLnBrk="0" hangingPunct="1">
              <a:lnSpc>
                <a:spcPct val="100000"/>
              </a:lnSpc>
              <a:spcBef>
                <a:spcPct val="20000"/>
              </a:spcBef>
              <a:spcAft>
                <a:spcPct val="0"/>
              </a:spcAft>
              <a:buClr>
                <a:srgbClr val="86D1EC"/>
              </a:buClr>
              <a:buSzPct val="90000"/>
              <a:buFont typeface="Wingdings" charset="0"/>
              <a:buBlip>
                <a:blip r:embed="rId4"/>
              </a:buBlip>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أقدم شاهد غير مسيحي لتاريخية يسوع المسيح (93-94 م)</a:t>
            </a: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252"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sp>
        <p:nvSpPr>
          <p:cNvPr id="53253" name="Rectangle 5"/>
          <p:cNvSpPr>
            <a:spLocks noGrp="1" noChangeArrowheads="1"/>
          </p:cNvSpPr>
          <p:nvPr>
            <p:ph type="title"/>
          </p:nvPr>
        </p:nvSpPr>
        <p:spPr>
          <a:xfrm>
            <a:off x="1066800" y="76200"/>
            <a:ext cx="7239000" cy="1143000"/>
          </a:xfrm>
        </p:spPr>
        <p:txBody>
          <a:bodyPr/>
          <a:lstStyle/>
          <a:p>
            <a:pPr eaLnBrk="1" hangingPunct="1">
              <a:defRPr/>
            </a:pPr>
            <a:r>
              <a:rPr lang="ar-JO" sz="4000" u="sng" dirty="0">
                <a:latin typeface="Arial" panose="020B0604020202020204" pitchFamily="34" charset="0"/>
                <a:ea typeface="ＭＳ Ｐゴシック" charset="0"/>
                <a:cs typeface="Arial" panose="020B0604020202020204" pitchFamily="34" charset="0"/>
              </a:rPr>
              <a:t>اقتباس قصير من يوسيفوس</a:t>
            </a:r>
            <a:endParaRPr lang="en-US" sz="4000" u="sng" dirty="0">
              <a:latin typeface="Arial" panose="020B0604020202020204" pitchFamily="34" charset="0"/>
              <a:ea typeface="ＭＳ Ｐゴシック" charset="0"/>
              <a:cs typeface="Arial" panose="020B0604020202020204" pitchFamily="34" charset="0"/>
            </a:endParaRPr>
          </a:p>
        </p:txBody>
      </p:sp>
      <p:sp>
        <p:nvSpPr>
          <p:cNvPr id="325636" name="Text Box 7"/>
          <p:cNvSpPr txBox="1">
            <a:spLocks noChangeArrowheads="1"/>
          </p:cNvSpPr>
          <p:nvPr/>
        </p:nvSpPr>
        <p:spPr bwMode="auto">
          <a:xfrm>
            <a:off x="8459788" y="60325"/>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172</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3"/>
          <p:cNvSpPr txBox="1">
            <a:spLocks noChangeArrowheads="1"/>
          </p:cNvSpPr>
          <p:nvPr/>
        </p:nvSpPr>
        <p:spPr bwMode="auto">
          <a:xfrm>
            <a:off x="1066800" y="1219200"/>
            <a:ext cx="8077200" cy="5257800"/>
          </a:xfrm>
          <a:prstGeom prst="rect">
            <a:avLst/>
          </a:prstGeom>
          <a:noFill/>
          <a:ln w="9525">
            <a:noFill/>
            <a:miter lim="800000"/>
            <a:headEnd/>
            <a:tailEnd/>
          </a:ln>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20000"/>
              </a:spcBef>
              <a:spcAft>
                <a:spcPct val="0"/>
              </a:spcAft>
              <a:buClr>
                <a:srgbClr val="86D1EC"/>
              </a:buClr>
              <a:buSzPct val="90000"/>
              <a:buFontTx/>
              <a:buNone/>
              <a:tabLst/>
              <a:defRPr/>
            </a:pPr>
            <a:r>
              <a:rPr kumimoji="0" lang="ar-JO"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فدعا قضاة المجمع وأحضر إليهم (حنانوس بن حنان) رجلاً اسمه يعقوب </a:t>
            </a:r>
            <a:r>
              <a:rPr kumimoji="0" lang="ar-JO" altLang="zh-CN" sz="3200" b="0"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أخو يسوع الذي يُدعى المسيح</a:t>
            </a:r>
            <a:r>
              <a:rPr kumimoji="0" lang="ar-JO"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 وآخرين. فاتهمهم بأنهم تعدوا الناموس وأدانهم بالرجم حتى الموت</a:t>
            </a:r>
            <a:endParaRPr kumimoji="0" lang="en-US"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r" defTabSz="914400" rtl="0" eaLnBrk="1" fontAlgn="base" latinLnBrk="0" hangingPunct="1">
              <a:lnSpc>
                <a:spcPct val="90000"/>
              </a:lnSpc>
              <a:spcBef>
                <a:spcPct val="20000"/>
              </a:spcBef>
              <a:spcAft>
                <a:spcPct val="0"/>
              </a:spcAft>
              <a:buClr>
                <a:srgbClr val="86D1EC"/>
              </a:buClr>
              <a:buSzPct val="90000"/>
              <a:buFontTx/>
              <a:buNone/>
              <a:tabLst/>
              <a:defRPr/>
            </a:pPr>
            <a:r>
              <a:rPr kumimoji="0" lang="ar-JO" altLang="zh-CN"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( 20.9.1 في ماير، 276؛ راجع ويستون، 4: 140).</a:t>
            </a:r>
          </a:p>
          <a:p>
            <a:pPr marL="0" marR="0" lvl="0" indent="0" algn="r" defTabSz="914400" rtl="0" eaLnBrk="1" fontAlgn="base" latinLnBrk="0" hangingPunct="1">
              <a:lnSpc>
                <a:spcPct val="90000"/>
              </a:lnSpc>
              <a:spcBef>
                <a:spcPct val="20000"/>
              </a:spcBef>
              <a:spcAft>
                <a:spcPct val="0"/>
              </a:spcAft>
              <a:buClr>
                <a:srgbClr val="86D1EC"/>
              </a:buClr>
              <a:buSzPct val="90000"/>
              <a:buFontTx/>
              <a:buNone/>
              <a:tabLst/>
              <a:defRPr/>
            </a:pPr>
            <a:endParaRPr kumimoji="0" lang="en-US"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90000"/>
              </a:lnSpc>
              <a:spcBef>
                <a:spcPct val="20000"/>
              </a:spcBef>
              <a:spcAft>
                <a:spcPct val="0"/>
              </a:spcAft>
              <a:buClr>
                <a:srgbClr val="86D1EC"/>
              </a:buClr>
              <a:buSzPct val="90000"/>
              <a:buFontTx/>
              <a:buNone/>
              <a:tabLst/>
              <a:defRPr/>
            </a:pPr>
            <a:r>
              <a:rPr kumimoji="0" lang="ar-JO" altLang="zh-CN"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يشير يوسيفوس بشكل غير دقيق إلى يعقوب باعتباره شقيق يسوع (راجع أعمال الرسل ١٢: ١ـ ٢؛ ٤٤ م).</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
          <p:cNvSpPr>
            <a:spLocks noChangeArrowheads="1"/>
          </p:cNvSpPr>
          <p:nvPr/>
        </p:nvSpPr>
        <p:spPr bwMode="auto">
          <a:xfrm>
            <a:off x="0" y="0"/>
            <a:ext cx="9144000" cy="6858000"/>
          </a:xfrm>
          <a:prstGeom prst="rect">
            <a:avLst/>
          </a:prstGeom>
          <a:gradFill rotWithShape="1">
            <a:gsLst>
              <a:gs pos="0">
                <a:schemeClr val="accent2">
                  <a:gamma/>
                  <a:shade val="46275"/>
                  <a:invGamma/>
                </a:schemeClr>
              </a:gs>
              <a:gs pos="50000">
                <a:srgbClr val="1E1135"/>
              </a:gs>
              <a:gs pos="100000">
                <a:schemeClr val="accent2">
                  <a:gamma/>
                  <a:shade val="46275"/>
                  <a:invGamma/>
                </a:schemeClr>
              </a:gs>
            </a:gsLst>
            <a:lin ang="5400000" scaled="1"/>
          </a:grad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itchFamily="22" charset="0"/>
              <a:ea typeface="ＭＳ Ｐゴシック" charset="0"/>
              <a:cs typeface="+mn-cs"/>
            </a:endParaRPr>
          </a:p>
        </p:txBody>
      </p:sp>
      <p:sp>
        <p:nvSpPr>
          <p:cNvPr id="56325" name="Rectangle 5"/>
          <p:cNvSpPr>
            <a:spLocks noGrp="1" noChangeArrowheads="1"/>
          </p:cNvSpPr>
          <p:nvPr>
            <p:ph type="title"/>
          </p:nvPr>
        </p:nvSpPr>
        <p:spPr>
          <a:xfrm>
            <a:off x="990600" y="76200"/>
            <a:ext cx="6629400" cy="914400"/>
          </a:xfrm>
        </p:spPr>
        <p:txBody>
          <a:bodyPr/>
          <a:lstStyle/>
          <a:p>
            <a:pPr eaLnBrk="1" hangingPunct="1">
              <a:defRPr/>
            </a:pPr>
            <a:r>
              <a:rPr lang="ar-JO" sz="4000" u="sng" dirty="0">
                <a:latin typeface="Arial" panose="020B0604020202020204" pitchFamily="34" charset="0"/>
                <a:ea typeface="ＭＳ Ｐゴシック" charset="0"/>
                <a:cs typeface="Arial" panose="020B0604020202020204" pitchFamily="34" charset="0"/>
              </a:rPr>
              <a:t>اقتباس طويل (نسختان)</a:t>
            </a:r>
            <a:endParaRPr lang="en-US" sz="4000" u="sng" dirty="0">
              <a:latin typeface="Arial" panose="020B0604020202020204" pitchFamily="34" charset="0"/>
              <a:ea typeface="ＭＳ Ｐゴシック" charset="0"/>
              <a:cs typeface="Arial" panose="020B0604020202020204" pitchFamily="34" charset="0"/>
            </a:endParaRPr>
          </a:p>
        </p:txBody>
      </p:sp>
      <p:sp>
        <p:nvSpPr>
          <p:cNvPr id="56324" name="Text Box 4"/>
          <p:cNvSpPr txBox="1">
            <a:spLocks noChangeArrowheads="1"/>
          </p:cNvSpPr>
          <p:nvPr/>
        </p:nvSpPr>
        <p:spPr bwMode="auto">
          <a:xfrm>
            <a:off x="52626" y="0"/>
            <a:ext cx="861774"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الكتابات اليهودية غير الموحى بها</a:t>
            </a:r>
          </a:p>
        </p:txBody>
      </p:sp>
      <p:graphicFrame>
        <p:nvGraphicFramePr>
          <p:cNvPr id="56361" name="Group 41"/>
          <p:cNvGraphicFramePr>
            <a:graphicFrameLocks noGrp="1"/>
          </p:cNvGraphicFramePr>
          <p:nvPr>
            <p:ph type="tbl" idx="1"/>
          </p:nvPr>
        </p:nvGraphicFramePr>
        <p:xfrm>
          <a:off x="933004" y="1233384"/>
          <a:ext cx="8229600" cy="5592762"/>
        </p:xfrm>
        <a:graphic>
          <a:graphicData uri="http://schemas.openxmlformats.org/drawingml/2006/table">
            <a:tbl>
              <a:tblPr/>
              <a:tblGrid>
                <a:gridCol w="3886200">
                  <a:extLst>
                    <a:ext uri="{9D8B030D-6E8A-4147-A177-3AD203B41FA5}">
                      <a16:colId xmlns:a16="http://schemas.microsoft.com/office/drawing/2014/main" val="20000"/>
                    </a:ext>
                  </a:extLst>
                </a:gridCol>
                <a:gridCol w="4343400">
                  <a:extLst>
                    <a:ext uri="{9D8B030D-6E8A-4147-A177-3AD203B41FA5}">
                      <a16:colId xmlns:a16="http://schemas.microsoft.com/office/drawing/2014/main" val="20001"/>
                    </a:ext>
                  </a:extLst>
                </a:gridCol>
              </a:tblGrid>
              <a:tr h="640074">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اليهودي</a:t>
                      </a:r>
                      <a:endParaRPr kumimoji="0" lang="en-US"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المسيحي</a:t>
                      </a:r>
                      <a:endParaRPr kumimoji="0" lang="en-US" sz="36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extLst>
                  <a:ext uri="{0D108BD9-81ED-4DB2-BD59-A6C34878D82A}">
                    <a16:rowId xmlns:a16="http://schemas.microsoft.com/office/drawing/2014/main" val="10000"/>
                  </a:ext>
                </a:extLst>
              </a:tr>
              <a:tr h="49526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ar-JO" altLang="zh-CN"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وكان في ذلك الوقت رجل حكيم اسمه يسوع، وكانت سيرته حسنة ومعروف بالفضيلة. وتتلمذ له أناس كثيرون من اليهود ومن الأمم الأخرى. فحكم عليه بيلاطس بالصلب والموت. ولكن الذين أصبحوا من تلاميذه لم يتركوا تلمذته، فقد أخبروا أنه ظهر لهم بعد ثلاثة أيام من صلبه وأنه حي، فربما كان هو المسيح الذي أخبر عنه الأنبياء بالعجائب. ولم يختف المسيحيون، الذين سموا بهذا الاسم، إلى يومنا هذا.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"حوالي هذا الوقت عاش يسوع، رجلاً حكيماً،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إذا كان ينبغي للمرء أن يطلق عليه رجلاً</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لأنه كان منجز أعمالاً غير عادية وكان معلماً لأولئك الذين يقبلون الحق بكل سرور. وقد انتصر على العديد من اليهود والعديد من اليهود.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كان هو المسيح</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 وعندما اتهمه رؤساءنا وحكم عليه بيلاطس بالصلب، لم يتوقف أولئك الذين أحبوه في الأصل عن محبته، </a:t>
                      </a:r>
                      <a:r>
                        <a:rPr kumimoji="0" lang="ar-JO" sz="2400" b="0" i="0" u="none" strike="noStrike" cap="none" normalizeH="0" baseline="0" dirty="0">
                          <a:ln>
                            <a:noFill/>
                          </a:ln>
                          <a:solidFill>
                            <a:srgbClr val="FFFF00"/>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لأنه ظهر لهم </a:t>
                      </a:r>
                      <a:r>
                        <a:rPr kumimoji="0" lang="ar-JO"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في اليوم الثالث. إلى الحياة، كما تنبأ أنبياء الإله بهذه الأشياء الرائعة وغيرها التي لا تعد ولا تحصى عنه. وسبط المسيحيين، الذي سمي بهذا الاسم، لم يختف حتى يومنا هذا.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327695" name="Picture 33" descr="Josephus-large1">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00" y="76200"/>
            <a:ext cx="933450"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56" name="Freeform 36"/>
          <p:cNvSpPr>
            <a:spLocks/>
          </p:cNvSpPr>
          <p:nvPr/>
        </p:nvSpPr>
        <p:spPr bwMode="auto">
          <a:xfrm>
            <a:off x="4683125" y="1905000"/>
            <a:ext cx="803275" cy="207963"/>
          </a:xfrm>
          <a:custGeom>
            <a:avLst/>
            <a:gdLst>
              <a:gd name="T0" fmla="*/ 0 w 184"/>
              <a:gd name="T1" fmla="*/ 0 h 97"/>
              <a:gd name="T2" fmla="*/ 2147483647 w 184"/>
              <a:gd name="T3" fmla="*/ 2147483647 h 97"/>
              <a:gd name="T4" fmla="*/ 2147483647 w 184"/>
              <a:gd name="T5" fmla="*/ 2147483647 h 97"/>
              <a:gd name="T6" fmla="*/ 0 60000 65536"/>
              <a:gd name="T7" fmla="*/ 0 60000 65536"/>
              <a:gd name="T8" fmla="*/ 0 60000 65536"/>
              <a:gd name="T9" fmla="*/ 0 w 184"/>
              <a:gd name="T10" fmla="*/ 0 h 97"/>
              <a:gd name="T11" fmla="*/ 184 w 184"/>
              <a:gd name="T12" fmla="*/ 97 h 97"/>
            </a:gdLst>
            <a:ahLst/>
            <a:cxnLst>
              <a:cxn ang="T6">
                <a:pos x="T0" y="T1"/>
              </a:cxn>
              <a:cxn ang="T7">
                <a:pos x="T2" y="T3"/>
              </a:cxn>
              <a:cxn ang="T8">
                <a:pos x="T4" y="T5"/>
              </a:cxn>
            </a:cxnLst>
            <a:rect l="T9" t="T10" r="T11" b="T12"/>
            <a:pathLst>
              <a:path w="184" h="97">
                <a:moveTo>
                  <a:pt x="0" y="0"/>
                </a:moveTo>
                <a:cubicBezTo>
                  <a:pt x="22" y="7"/>
                  <a:pt x="45" y="10"/>
                  <a:pt x="65" y="21"/>
                </a:cubicBezTo>
                <a:cubicBezTo>
                  <a:pt x="107" y="44"/>
                  <a:pt x="141" y="77"/>
                  <a:pt x="184" y="97"/>
                </a:cubicBezTo>
              </a:path>
            </a:pathLst>
          </a:custGeom>
          <a:noFill/>
          <a:ln w="57150">
            <a:solidFill>
              <a:schemeClr val="hlink"/>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6357" name="Freeform 37"/>
          <p:cNvSpPr>
            <a:spLocks/>
          </p:cNvSpPr>
          <p:nvPr/>
        </p:nvSpPr>
        <p:spPr bwMode="auto">
          <a:xfrm rot="365906">
            <a:off x="1516063" y="3225800"/>
            <a:ext cx="3838575" cy="2582863"/>
          </a:xfrm>
          <a:custGeom>
            <a:avLst/>
            <a:gdLst>
              <a:gd name="T0" fmla="*/ 2147483647 w 2467"/>
              <a:gd name="T1" fmla="*/ 2147483647 h 1475"/>
              <a:gd name="T2" fmla="*/ 2147483647 w 2467"/>
              <a:gd name="T3" fmla="*/ 2147483647 h 1475"/>
              <a:gd name="T4" fmla="*/ 2147483647 w 2467"/>
              <a:gd name="T5" fmla="*/ 2147483647 h 1475"/>
              <a:gd name="T6" fmla="*/ 2147483647 w 2467"/>
              <a:gd name="T7" fmla="*/ 2147483647 h 1475"/>
              <a:gd name="T8" fmla="*/ 2147483647 w 2467"/>
              <a:gd name="T9" fmla="*/ 2147483647 h 1475"/>
              <a:gd name="T10" fmla="*/ 2147483647 w 2467"/>
              <a:gd name="T11" fmla="*/ 2147483647 h 1475"/>
              <a:gd name="T12" fmla="*/ 0 w 2467"/>
              <a:gd name="T13" fmla="*/ 2147483647 h 1475"/>
              <a:gd name="T14" fmla="*/ 2147483647 w 2467"/>
              <a:gd name="T15" fmla="*/ 2147483647 h 1475"/>
              <a:gd name="T16" fmla="*/ 2147483647 w 2467"/>
              <a:gd name="T17" fmla="*/ 2147483647 h 1475"/>
              <a:gd name="T18" fmla="*/ 2147483647 w 2467"/>
              <a:gd name="T19" fmla="*/ 2147483647 h 1475"/>
              <a:gd name="T20" fmla="*/ 2147483647 w 2467"/>
              <a:gd name="T21" fmla="*/ 2147483647 h 1475"/>
              <a:gd name="T22" fmla="*/ 2147483647 w 2467"/>
              <a:gd name="T23" fmla="*/ 2147483647 h 1475"/>
              <a:gd name="T24" fmla="*/ 2147483647 w 2467"/>
              <a:gd name="T25" fmla="*/ 2147483647 h 1475"/>
              <a:gd name="T26" fmla="*/ 2147483647 w 2467"/>
              <a:gd name="T27" fmla="*/ 2147483647 h 1475"/>
              <a:gd name="T28" fmla="*/ 2147483647 w 2467"/>
              <a:gd name="T29" fmla="*/ 2147483647 h 1475"/>
              <a:gd name="T30" fmla="*/ 2147483647 w 2467"/>
              <a:gd name="T31" fmla="*/ 2147483647 h 1475"/>
              <a:gd name="T32" fmla="*/ 2147483647 w 2467"/>
              <a:gd name="T33" fmla="*/ 2147483647 h 1475"/>
              <a:gd name="T34" fmla="*/ 2147483647 w 2467"/>
              <a:gd name="T35" fmla="*/ 2147483647 h 1475"/>
              <a:gd name="T36" fmla="*/ 2147483647 w 2467"/>
              <a:gd name="T37" fmla="*/ 2147483647 h 1475"/>
              <a:gd name="T38" fmla="*/ 2147483647 w 2467"/>
              <a:gd name="T39" fmla="*/ 2147483647 h 1475"/>
              <a:gd name="T40" fmla="*/ 2147483647 w 2467"/>
              <a:gd name="T41" fmla="*/ 2147483647 h 1475"/>
              <a:gd name="T42" fmla="*/ 2147483647 w 2467"/>
              <a:gd name="T43" fmla="*/ 2147483647 h 1475"/>
              <a:gd name="T44" fmla="*/ 2147483647 w 2467"/>
              <a:gd name="T45" fmla="*/ 2147483647 h 1475"/>
              <a:gd name="T46" fmla="*/ 2147483647 w 2467"/>
              <a:gd name="T47" fmla="*/ 2147483647 h 1475"/>
              <a:gd name="T48" fmla="*/ 2147483647 w 2467"/>
              <a:gd name="T49" fmla="*/ 2147483647 h 1475"/>
              <a:gd name="T50" fmla="*/ 2147483647 w 2467"/>
              <a:gd name="T51" fmla="*/ 2147483647 h 1475"/>
              <a:gd name="T52" fmla="*/ 2147483647 w 2467"/>
              <a:gd name="T53" fmla="*/ 2147483647 h 1475"/>
              <a:gd name="T54" fmla="*/ 2147483647 w 2467"/>
              <a:gd name="T55" fmla="*/ 2147483647 h 1475"/>
              <a:gd name="T56" fmla="*/ 2147483647 w 2467"/>
              <a:gd name="T57" fmla="*/ 2147483647 h 1475"/>
              <a:gd name="T58" fmla="*/ 2147483647 w 2467"/>
              <a:gd name="T59" fmla="*/ 2147483647 h 1475"/>
              <a:gd name="T60" fmla="*/ 2147483647 w 2467"/>
              <a:gd name="T61" fmla="*/ 2147483647 h 1475"/>
              <a:gd name="T62" fmla="*/ 2147483647 w 2467"/>
              <a:gd name="T63" fmla="*/ 2147483647 h 1475"/>
              <a:gd name="T64" fmla="*/ 2147483647 w 2467"/>
              <a:gd name="T65" fmla="*/ 2147483647 h 1475"/>
              <a:gd name="T66" fmla="*/ 2147483647 w 2467"/>
              <a:gd name="T67" fmla="*/ 2147483647 h 1475"/>
              <a:gd name="T68" fmla="*/ 2147483647 w 2467"/>
              <a:gd name="T69" fmla="*/ 2147483647 h 1475"/>
              <a:gd name="T70" fmla="*/ 2147483647 w 2467"/>
              <a:gd name="T71" fmla="*/ 2147483647 h 1475"/>
              <a:gd name="T72" fmla="*/ 2147483647 w 2467"/>
              <a:gd name="T73" fmla="*/ 2147483647 h 1475"/>
              <a:gd name="T74" fmla="*/ 2147483647 w 2467"/>
              <a:gd name="T75" fmla="*/ 2147483647 h 14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7"/>
              <a:gd name="T115" fmla="*/ 0 h 1475"/>
              <a:gd name="T116" fmla="*/ 2467 w 2467"/>
              <a:gd name="T117" fmla="*/ 1475 h 14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7" h="1475">
                <a:moveTo>
                  <a:pt x="478" y="1114"/>
                </a:moveTo>
                <a:cubicBezTo>
                  <a:pt x="217" y="1090"/>
                  <a:pt x="318" y="1105"/>
                  <a:pt x="174" y="1081"/>
                </a:cubicBezTo>
                <a:cubicBezTo>
                  <a:pt x="149" y="1085"/>
                  <a:pt x="121" y="1080"/>
                  <a:pt x="98" y="1092"/>
                </a:cubicBezTo>
                <a:cubicBezTo>
                  <a:pt x="88" y="1097"/>
                  <a:pt x="95" y="1117"/>
                  <a:pt x="87" y="1125"/>
                </a:cubicBezTo>
                <a:cubicBezTo>
                  <a:pt x="79" y="1133"/>
                  <a:pt x="65" y="1132"/>
                  <a:pt x="54" y="1136"/>
                </a:cubicBezTo>
                <a:cubicBezTo>
                  <a:pt x="50" y="1147"/>
                  <a:pt x="48" y="1158"/>
                  <a:pt x="43" y="1168"/>
                </a:cubicBezTo>
                <a:cubicBezTo>
                  <a:pt x="30" y="1191"/>
                  <a:pt x="0" y="1233"/>
                  <a:pt x="0" y="1233"/>
                </a:cubicBezTo>
                <a:cubicBezTo>
                  <a:pt x="11" y="1237"/>
                  <a:pt x="24" y="1236"/>
                  <a:pt x="32" y="1244"/>
                </a:cubicBezTo>
                <a:cubicBezTo>
                  <a:pt x="39" y="1252"/>
                  <a:pt x="67" y="1329"/>
                  <a:pt x="76" y="1342"/>
                </a:cubicBezTo>
                <a:cubicBezTo>
                  <a:pt x="98" y="1375"/>
                  <a:pt x="126" y="1406"/>
                  <a:pt x="163" y="1418"/>
                </a:cubicBezTo>
                <a:cubicBezTo>
                  <a:pt x="247" y="1475"/>
                  <a:pt x="274" y="1448"/>
                  <a:pt x="402" y="1440"/>
                </a:cubicBezTo>
                <a:cubicBezTo>
                  <a:pt x="463" y="1419"/>
                  <a:pt x="516" y="1384"/>
                  <a:pt x="576" y="1364"/>
                </a:cubicBezTo>
                <a:cubicBezTo>
                  <a:pt x="600" y="1327"/>
                  <a:pt x="627" y="1297"/>
                  <a:pt x="641" y="1255"/>
                </a:cubicBezTo>
                <a:cubicBezTo>
                  <a:pt x="621" y="1235"/>
                  <a:pt x="596" y="1221"/>
                  <a:pt x="576" y="1201"/>
                </a:cubicBezTo>
                <a:cubicBezTo>
                  <a:pt x="567" y="1192"/>
                  <a:pt x="564" y="1177"/>
                  <a:pt x="554" y="1168"/>
                </a:cubicBezTo>
                <a:cubicBezTo>
                  <a:pt x="534" y="1151"/>
                  <a:pt x="489" y="1125"/>
                  <a:pt x="489" y="1125"/>
                </a:cubicBezTo>
                <a:cubicBezTo>
                  <a:pt x="595" y="1052"/>
                  <a:pt x="733" y="1081"/>
                  <a:pt x="847" y="1005"/>
                </a:cubicBezTo>
                <a:cubicBezTo>
                  <a:pt x="947" y="938"/>
                  <a:pt x="1057" y="959"/>
                  <a:pt x="1163" y="907"/>
                </a:cubicBezTo>
                <a:cubicBezTo>
                  <a:pt x="1216" y="881"/>
                  <a:pt x="1191" y="891"/>
                  <a:pt x="1239" y="875"/>
                </a:cubicBezTo>
                <a:cubicBezTo>
                  <a:pt x="1278" y="848"/>
                  <a:pt x="1312" y="832"/>
                  <a:pt x="1358" y="820"/>
                </a:cubicBezTo>
                <a:cubicBezTo>
                  <a:pt x="1380" y="806"/>
                  <a:pt x="1400" y="789"/>
                  <a:pt x="1423" y="777"/>
                </a:cubicBezTo>
                <a:cubicBezTo>
                  <a:pt x="1444" y="767"/>
                  <a:pt x="1489" y="755"/>
                  <a:pt x="1489" y="755"/>
                </a:cubicBezTo>
                <a:cubicBezTo>
                  <a:pt x="1547" y="697"/>
                  <a:pt x="1494" y="743"/>
                  <a:pt x="1586" y="690"/>
                </a:cubicBezTo>
                <a:cubicBezTo>
                  <a:pt x="1679" y="636"/>
                  <a:pt x="1676" y="640"/>
                  <a:pt x="1793" y="625"/>
                </a:cubicBezTo>
                <a:cubicBezTo>
                  <a:pt x="1877" y="604"/>
                  <a:pt x="1868" y="618"/>
                  <a:pt x="1923" y="571"/>
                </a:cubicBezTo>
                <a:cubicBezTo>
                  <a:pt x="1935" y="561"/>
                  <a:pt x="1943" y="547"/>
                  <a:pt x="1956" y="538"/>
                </a:cubicBezTo>
                <a:cubicBezTo>
                  <a:pt x="2000" y="506"/>
                  <a:pt x="2061" y="499"/>
                  <a:pt x="2108" y="473"/>
                </a:cubicBezTo>
                <a:cubicBezTo>
                  <a:pt x="2138" y="456"/>
                  <a:pt x="2166" y="436"/>
                  <a:pt x="2195" y="418"/>
                </a:cubicBezTo>
                <a:cubicBezTo>
                  <a:pt x="2254" y="381"/>
                  <a:pt x="2201" y="409"/>
                  <a:pt x="2282" y="386"/>
                </a:cubicBezTo>
                <a:cubicBezTo>
                  <a:pt x="2304" y="380"/>
                  <a:pt x="2347" y="364"/>
                  <a:pt x="2347" y="364"/>
                </a:cubicBezTo>
                <a:cubicBezTo>
                  <a:pt x="2381" y="339"/>
                  <a:pt x="2427" y="318"/>
                  <a:pt x="2445" y="277"/>
                </a:cubicBezTo>
                <a:cubicBezTo>
                  <a:pt x="2454" y="256"/>
                  <a:pt x="2467" y="212"/>
                  <a:pt x="2467" y="212"/>
                </a:cubicBezTo>
                <a:cubicBezTo>
                  <a:pt x="2463" y="187"/>
                  <a:pt x="2463" y="160"/>
                  <a:pt x="2456" y="136"/>
                </a:cubicBezTo>
                <a:cubicBezTo>
                  <a:pt x="2441" y="87"/>
                  <a:pt x="2370" y="53"/>
                  <a:pt x="2326" y="38"/>
                </a:cubicBezTo>
                <a:cubicBezTo>
                  <a:pt x="2259" y="41"/>
                  <a:pt x="2097" y="0"/>
                  <a:pt x="2065" y="92"/>
                </a:cubicBezTo>
                <a:cubicBezTo>
                  <a:pt x="2069" y="139"/>
                  <a:pt x="2058" y="190"/>
                  <a:pt x="2076" y="234"/>
                </a:cubicBezTo>
                <a:cubicBezTo>
                  <a:pt x="2086" y="258"/>
                  <a:pt x="2119" y="263"/>
                  <a:pt x="2141" y="277"/>
                </a:cubicBezTo>
                <a:cubicBezTo>
                  <a:pt x="2221" y="330"/>
                  <a:pt x="2286" y="331"/>
                  <a:pt x="2380" y="331"/>
                </a:cubicBezTo>
              </a:path>
            </a:pathLst>
          </a:custGeom>
          <a:noFill/>
          <a:ln w="5715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6358" name="Freeform 38"/>
          <p:cNvSpPr>
            <a:spLocks/>
          </p:cNvSpPr>
          <p:nvPr/>
        </p:nvSpPr>
        <p:spPr bwMode="auto">
          <a:xfrm>
            <a:off x="914400" y="4191000"/>
            <a:ext cx="5181600" cy="1012825"/>
          </a:xfrm>
          <a:custGeom>
            <a:avLst/>
            <a:gdLst>
              <a:gd name="T0" fmla="*/ 2147483647 w 3184"/>
              <a:gd name="T1" fmla="*/ 2147483647 h 638"/>
              <a:gd name="T2" fmla="*/ 2147483647 w 3184"/>
              <a:gd name="T3" fmla="*/ 2147483647 h 638"/>
              <a:gd name="T4" fmla="*/ 2147483647 w 3184"/>
              <a:gd name="T5" fmla="*/ 2147483647 h 638"/>
              <a:gd name="T6" fmla="*/ 2147483647 w 3184"/>
              <a:gd name="T7" fmla="*/ 2147483647 h 638"/>
              <a:gd name="T8" fmla="*/ 2147483647 w 3184"/>
              <a:gd name="T9" fmla="*/ 2147483647 h 638"/>
              <a:gd name="T10" fmla="*/ 2147483647 w 3184"/>
              <a:gd name="T11" fmla="*/ 2147483647 h 638"/>
              <a:gd name="T12" fmla="*/ 2147483647 w 3184"/>
              <a:gd name="T13" fmla="*/ 2147483647 h 638"/>
              <a:gd name="T14" fmla="*/ 2147483647 w 3184"/>
              <a:gd name="T15" fmla="*/ 2147483647 h 638"/>
              <a:gd name="T16" fmla="*/ 2147483647 w 3184"/>
              <a:gd name="T17" fmla="*/ 2147483647 h 638"/>
              <a:gd name="T18" fmla="*/ 2147483647 w 3184"/>
              <a:gd name="T19" fmla="*/ 2147483647 h 638"/>
              <a:gd name="T20" fmla="*/ 2147483647 w 3184"/>
              <a:gd name="T21" fmla="*/ 2147483647 h 638"/>
              <a:gd name="T22" fmla="*/ 2147483647 w 3184"/>
              <a:gd name="T23" fmla="*/ 2147483647 h 638"/>
              <a:gd name="T24" fmla="*/ 2147483647 w 3184"/>
              <a:gd name="T25" fmla="*/ 2147483647 h 638"/>
              <a:gd name="T26" fmla="*/ 2147483647 w 3184"/>
              <a:gd name="T27" fmla="*/ 2147483647 h 638"/>
              <a:gd name="T28" fmla="*/ 2147483647 w 3184"/>
              <a:gd name="T29" fmla="*/ 2147483647 h 638"/>
              <a:gd name="T30" fmla="*/ 2147483647 w 3184"/>
              <a:gd name="T31" fmla="*/ 2147483647 h 638"/>
              <a:gd name="T32" fmla="*/ 2147483647 w 3184"/>
              <a:gd name="T33" fmla="*/ 2147483647 h 638"/>
              <a:gd name="T34" fmla="*/ 2147483647 w 3184"/>
              <a:gd name="T35" fmla="*/ 2147483647 h 638"/>
              <a:gd name="T36" fmla="*/ 2147483647 w 3184"/>
              <a:gd name="T37" fmla="*/ 2147483647 h 638"/>
              <a:gd name="T38" fmla="*/ 2147483647 w 3184"/>
              <a:gd name="T39" fmla="*/ 2147483647 h 638"/>
              <a:gd name="T40" fmla="*/ 2147483647 w 3184"/>
              <a:gd name="T41" fmla="*/ 2147483647 h 638"/>
              <a:gd name="T42" fmla="*/ 2147483647 w 3184"/>
              <a:gd name="T43" fmla="*/ 2147483647 h 638"/>
              <a:gd name="T44" fmla="*/ 2147483647 w 3184"/>
              <a:gd name="T45" fmla="*/ 2147483647 h 638"/>
              <a:gd name="T46" fmla="*/ 2147483647 w 3184"/>
              <a:gd name="T47" fmla="*/ 2147483647 h 638"/>
              <a:gd name="T48" fmla="*/ 2147483647 w 3184"/>
              <a:gd name="T49" fmla="*/ 2147483647 h 638"/>
              <a:gd name="T50" fmla="*/ 2147483647 w 3184"/>
              <a:gd name="T51" fmla="*/ 2147483647 h 638"/>
              <a:gd name="T52" fmla="*/ 2147483647 w 3184"/>
              <a:gd name="T53" fmla="*/ 2147483647 h 638"/>
              <a:gd name="T54" fmla="*/ 2147483647 w 3184"/>
              <a:gd name="T55" fmla="*/ 2147483647 h 638"/>
              <a:gd name="T56" fmla="*/ 2147483647 w 3184"/>
              <a:gd name="T57" fmla="*/ 2147483647 h 638"/>
              <a:gd name="T58" fmla="*/ 2147483647 w 3184"/>
              <a:gd name="T59" fmla="*/ 2147483647 h 638"/>
              <a:gd name="T60" fmla="*/ 2147483647 w 3184"/>
              <a:gd name="T61" fmla="*/ 2147483647 h 638"/>
              <a:gd name="T62" fmla="*/ 2147483647 w 3184"/>
              <a:gd name="T63" fmla="*/ 2147483647 h 638"/>
              <a:gd name="T64" fmla="*/ 2147483647 w 3184"/>
              <a:gd name="T65" fmla="*/ 2147483647 h 638"/>
              <a:gd name="T66" fmla="*/ 2147483647 w 3184"/>
              <a:gd name="T67" fmla="*/ 2147483647 h 6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84"/>
              <a:gd name="T103" fmla="*/ 0 h 638"/>
              <a:gd name="T104" fmla="*/ 3184 w 3184"/>
              <a:gd name="T105" fmla="*/ 638 h 6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84" h="638">
                <a:moveTo>
                  <a:pt x="545" y="59"/>
                </a:moveTo>
                <a:cubicBezTo>
                  <a:pt x="367" y="0"/>
                  <a:pt x="382" y="1"/>
                  <a:pt x="23" y="59"/>
                </a:cubicBezTo>
                <a:cubicBezTo>
                  <a:pt x="0" y="63"/>
                  <a:pt x="39" y="102"/>
                  <a:pt x="45" y="124"/>
                </a:cubicBezTo>
                <a:cubicBezTo>
                  <a:pt x="49" y="139"/>
                  <a:pt x="48" y="155"/>
                  <a:pt x="56" y="168"/>
                </a:cubicBezTo>
                <a:cubicBezTo>
                  <a:pt x="64" y="181"/>
                  <a:pt x="78" y="189"/>
                  <a:pt x="89" y="200"/>
                </a:cubicBezTo>
                <a:cubicBezTo>
                  <a:pt x="95" y="219"/>
                  <a:pt x="101" y="253"/>
                  <a:pt x="121" y="265"/>
                </a:cubicBezTo>
                <a:cubicBezTo>
                  <a:pt x="173" y="297"/>
                  <a:pt x="261" y="301"/>
                  <a:pt x="317" y="309"/>
                </a:cubicBezTo>
                <a:cubicBezTo>
                  <a:pt x="397" y="305"/>
                  <a:pt x="477" y="312"/>
                  <a:pt x="556" y="298"/>
                </a:cubicBezTo>
                <a:cubicBezTo>
                  <a:pt x="582" y="293"/>
                  <a:pt x="621" y="255"/>
                  <a:pt x="621" y="255"/>
                </a:cubicBezTo>
                <a:cubicBezTo>
                  <a:pt x="631" y="226"/>
                  <a:pt x="672" y="186"/>
                  <a:pt x="643" y="157"/>
                </a:cubicBezTo>
                <a:cubicBezTo>
                  <a:pt x="624" y="138"/>
                  <a:pt x="578" y="113"/>
                  <a:pt x="578" y="113"/>
                </a:cubicBezTo>
                <a:cubicBezTo>
                  <a:pt x="574" y="102"/>
                  <a:pt x="574" y="90"/>
                  <a:pt x="567" y="81"/>
                </a:cubicBezTo>
                <a:cubicBezTo>
                  <a:pt x="536" y="43"/>
                  <a:pt x="510" y="75"/>
                  <a:pt x="567" y="37"/>
                </a:cubicBezTo>
                <a:cubicBezTo>
                  <a:pt x="1009" y="41"/>
                  <a:pt x="1451" y="41"/>
                  <a:pt x="1893" y="48"/>
                </a:cubicBezTo>
                <a:cubicBezTo>
                  <a:pt x="2199" y="53"/>
                  <a:pt x="2493" y="138"/>
                  <a:pt x="2784" y="211"/>
                </a:cubicBezTo>
                <a:cubicBezTo>
                  <a:pt x="2804" y="225"/>
                  <a:pt x="2830" y="229"/>
                  <a:pt x="2849" y="244"/>
                </a:cubicBezTo>
                <a:cubicBezTo>
                  <a:pt x="2863" y="255"/>
                  <a:pt x="2870" y="274"/>
                  <a:pt x="2882" y="287"/>
                </a:cubicBezTo>
                <a:cubicBezTo>
                  <a:pt x="2903" y="310"/>
                  <a:pt x="2947" y="352"/>
                  <a:pt x="2947" y="352"/>
                </a:cubicBezTo>
                <a:cubicBezTo>
                  <a:pt x="2954" y="374"/>
                  <a:pt x="2962" y="396"/>
                  <a:pt x="2969" y="418"/>
                </a:cubicBezTo>
                <a:cubicBezTo>
                  <a:pt x="2973" y="430"/>
                  <a:pt x="3001" y="443"/>
                  <a:pt x="2990" y="450"/>
                </a:cubicBezTo>
                <a:cubicBezTo>
                  <a:pt x="2975" y="460"/>
                  <a:pt x="2954" y="443"/>
                  <a:pt x="2936" y="439"/>
                </a:cubicBezTo>
                <a:cubicBezTo>
                  <a:pt x="2890" y="417"/>
                  <a:pt x="2840" y="419"/>
                  <a:pt x="2795" y="396"/>
                </a:cubicBezTo>
                <a:cubicBezTo>
                  <a:pt x="2723" y="359"/>
                  <a:pt x="2802" y="390"/>
                  <a:pt x="2729" y="342"/>
                </a:cubicBezTo>
                <a:cubicBezTo>
                  <a:pt x="2720" y="336"/>
                  <a:pt x="2707" y="336"/>
                  <a:pt x="2697" y="331"/>
                </a:cubicBezTo>
                <a:cubicBezTo>
                  <a:pt x="2685" y="325"/>
                  <a:pt x="2675" y="316"/>
                  <a:pt x="2664" y="309"/>
                </a:cubicBezTo>
                <a:cubicBezTo>
                  <a:pt x="2597" y="318"/>
                  <a:pt x="2556" y="311"/>
                  <a:pt x="2512" y="363"/>
                </a:cubicBezTo>
                <a:cubicBezTo>
                  <a:pt x="2490" y="389"/>
                  <a:pt x="2489" y="397"/>
                  <a:pt x="2479" y="428"/>
                </a:cubicBezTo>
                <a:cubicBezTo>
                  <a:pt x="2472" y="450"/>
                  <a:pt x="2458" y="494"/>
                  <a:pt x="2458" y="494"/>
                </a:cubicBezTo>
                <a:cubicBezTo>
                  <a:pt x="2477" y="550"/>
                  <a:pt x="2510" y="551"/>
                  <a:pt x="2566" y="570"/>
                </a:cubicBezTo>
                <a:cubicBezTo>
                  <a:pt x="2662" y="602"/>
                  <a:pt x="2747" y="622"/>
                  <a:pt x="2849" y="635"/>
                </a:cubicBezTo>
                <a:cubicBezTo>
                  <a:pt x="2954" y="631"/>
                  <a:pt x="3060" y="638"/>
                  <a:pt x="3164" y="624"/>
                </a:cubicBezTo>
                <a:cubicBezTo>
                  <a:pt x="3184" y="621"/>
                  <a:pt x="3174" y="573"/>
                  <a:pt x="3164" y="537"/>
                </a:cubicBezTo>
                <a:cubicBezTo>
                  <a:pt x="3148" y="481"/>
                  <a:pt x="3137" y="418"/>
                  <a:pt x="3088" y="385"/>
                </a:cubicBezTo>
                <a:cubicBezTo>
                  <a:pt x="3044" y="389"/>
                  <a:pt x="2958" y="370"/>
                  <a:pt x="2958" y="439"/>
                </a:cubicBezTo>
              </a:path>
            </a:pathLst>
          </a:custGeom>
          <a:noFill/>
          <a:ln w="57150">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27699" name="Text Box 39"/>
          <p:cNvSpPr txBox="1">
            <a:spLocks noChangeArrowheads="1"/>
          </p:cNvSpPr>
          <p:nvPr/>
        </p:nvSpPr>
        <p:spPr bwMode="auto">
          <a:xfrm>
            <a:off x="8459788" y="60325"/>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charset="0"/>
                <a:ea typeface="ＭＳ Ｐゴシック" charset="0"/>
              </a:rPr>
              <a:t>172</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6356"/>
                                        </p:tgtEl>
                                        <p:attrNameLst>
                                          <p:attrName>style.visibility</p:attrName>
                                        </p:attrNameLst>
                                      </p:cBhvr>
                                      <p:to>
                                        <p:strVal val="visible"/>
                                      </p:to>
                                    </p:set>
                                    <p:animEffect transition="in" filter="wipe(down)">
                                      <p:cBhvr>
                                        <p:cTn id="7" dur="500"/>
                                        <p:tgtEl>
                                          <p:spTgt spid="563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6358"/>
                                        </p:tgtEl>
                                        <p:attrNameLst>
                                          <p:attrName>style.visibility</p:attrName>
                                        </p:attrNameLst>
                                      </p:cBhvr>
                                      <p:to>
                                        <p:strVal val="visible"/>
                                      </p:to>
                                    </p:set>
                                    <p:animEffect transition="in" filter="wipe(left)">
                                      <p:cBhvr>
                                        <p:cTn id="12" dur="500"/>
                                        <p:tgtEl>
                                          <p:spTgt spid="563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6357"/>
                                        </p:tgtEl>
                                        <p:attrNameLst>
                                          <p:attrName>style.visibility</p:attrName>
                                        </p:attrNameLst>
                                      </p:cBhvr>
                                      <p:to>
                                        <p:strVal val="visible"/>
                                      </p:to>
                                    </p:set>
                                    <p:animEffect transition="in" filter="wipe(left)">
                                      <p:cBhvr>
                                        <p:cTn id="17" dur="500"/>
                                        <p:tgtEl>
                                          <p:spTgt spid="56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nimBg="1"/>
      <p:bldP spid="56357" grpId="0" animBg="1"/>
      <p:bldP spid="56358"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9826"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8802" name="Rectangle 2"/>
          <p:cNvSpPr>
            <a:spLocks noGrp="1" noChangeArrowheads="1"/>
          </p:cNvSpPr>
          <p:nvPr>
            <p:ph type="title"/>
          </p:nvPr>
        </p:nvSpPr>
        <p:spPr>
          <a:xfrm>
            <a:off x="685800" y="762000"/>
            <a:ext cx="8001000" cy="4191000"/>
          </a:xfrm>
          <a:effectLst>
            <a:outerShdw blurRad="63500" dist="107763" dir="13500000" algn="ctr" rotWithShape="0">
              <a:srgbClr val="000000">
                <a:alpha val="74998"/>
              </a:srgbClr>
            </a:outerShdw>
          </a:effectLst>
        </p:spPr>
        <p:txBody>
          <a:bodyPr/>
          <a:lstStyle/>
          <a:p>
            <a:pPr eaLnBrk="1" hangingPunct="1">
              <a:defRPr/>
            </a:pPr>
            <a:r>
              <a:rPr lang="ar-JO" sz="9600" b="1" dirty="0">
                <a:solidFill>
                  <a:schemeClr val="tx1"/>
                </a:solidFill>
                <a:latin typeface="Arial" panose="020B0604020202020204" pitchFamily="34" charset="0"/>
                <a:ea typeface="ＭＳ Ｐゴシック" charset="0"/>
                <a:cs typeface="Arial" panose="020B0604020202020204" pitchFamily="34" charset="0"/>
              </a:rPr>
              <a:t>سياقنا</a:t>
            </a:r>
            <a:endParaRPr lang="en-US" sz="48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88804" name="Text Box 4"/>
          <p:cNvSpPr txBox="1">
            <a:spLocks noChangeArrowheads="1"/>
          </p:cNvSpPr>
          <p:nvPr/>
        </p:nvSpPr>
        <p:spPr bwMode="auto">
          <a:xfrm>
            <a:off x="762000" y="5287963"/>
            <a:ext cx="7315200" cy="1077218"/>
          </a:xfrm>
          <a:prstGeom prst="rect">
            <a:avLst/>
          </a:prstGeom>
          <a:solidFill>
            <a:srgbClr val="020009"/>
          </a:solidFill>
          <a:ln w="9525">
            <a:noFill/>
            <a:miter lim="800000"/>
            <a:headEnd/>
            <a:tailEnd/>
          </a:ln>
          <a:effectLst>
            <a:outerShdw blurRad="63500" dist="38099" dir="2700000" algn="ctr" rotWithShape="0">
              <a:srgbClr val="020009">
                <a:alpha val="74998"/>
              </a:srgbClr>
            </a:outerShdw>
          </a:effectLst>
        </p:spPr>
        <p:txBody>
          <a:bodyPr>
            <a:spAutoFit/>
          </a:bodyPr>
          <a:lstStyle/>
          <a:p>
            <a:pPr algn="ctr">
              <a:defRPr/>
            </a:pPr>
            <a:r>
              <a:rPr lang="ar-JO" sz="3200" b="1" dirty="0">
                <a:latin typeface="Arial" panose="020B0604020202020204" pitchFamily="34" charset="0"/>
                <a:ea typeface="+mn-ea"/>
                <a:cs typeface="Arial" panose="020B0604020202020204" pitchFamily="34" charset="0"/>
              </a:rPr>
              <a:t>كيف يمكن أن يحقق الإلحاد </a:t>
            </a:r>
          </a:p>
          <a:p>
            <a:pPr algn="ctr">
              <a:defRPr/>
            </a:pPr>
            <a:r>
              <a:rPr lang="ar-JO" sz="3200" b="1" dirty="0">
                <a:latin typeface="Arial" panose="020B0604020202020204" pitchFamily="34" charset="0"/>
                <a:ea typeface="+mn-ea"/>
                <a:cs typeface="Arial" panose="020B0604020202020204" pitchFamily="34" charset="0"/>
              </a:rPr>
              <a:t>مثل هذا النجاح الساحق؟</a:t>
            </a:r>
            <a:endParaRPr lang="en-US" sz="3200" b="1" dirty="0">
              <a:latin typeface="Arial" panose="020B0604020202020204" pitchFamily="34" charset="0"/>
              <a:ea typeface="+mn-ea"/>
              <a:cs typeface="Arial" panose="020B0604020202020204" pitchFamily="34" charset="0"/>
            </a:endParaRPr>
          </a:p>
        </p:txBody>
      </p:sp>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extLst>
      <p:ext uri="{BB962C8B-B14F-4D97-AF65-F5344CB8AC3E}">
        <p14:creationId xmlns:p14="http://schemas.microsoft.com/office/powerpoint/2010/main" val="2309485595"/>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4609" name="Rectangle 3"/>
          <p:cNvSpPr>
            <a:spLocks noGrp="1" noChangeArrowheads="1"/>
          </p:cNvSpPr>
          <p:nvPr>
            <p:ph type="subTitle" idx="1"/>
          </p:nvPr>
        </p:nvSpPr>
        <p:spPr>
          <a:xfrm>
            <a:off x="4267200" y="1600200"/>
            <a:ext cx="4495800" cy="525780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اعترف جيمس فراي مؤلف كتاب (مليون قطعة صغيرة) الذي حقق أعلى المبيعات في عام 2005 في كانون الثاني بأنه لم يكن مجرماً حقاً ولم يذهب إلى السجن وما إلى ذلك.</a:t>
            </a:r>
            <a:endParaRPr lang="en-US" b="1" dirty="0">
              <a:latin typeface="Arial" panose="020B0604020202020204" pitchFamily="34" charset="0"/>
              <a:ea typeface="ＭＳ Ｐゴシック" charset="0"/>
              <a:cs typeface="Arial" panose="020B0604020202020204" pitchFamily="34" charset="0"/>
            </a:endParaRPr>
          </a:p>
        </p:txBody>
      </p:sp>
      <p:pic>
        <p:nvPicPr>
          <p:cNvPr id="964610" name="Picture 5" descr="a million little piec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400"/>
            <a:ext cx="430530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4611" name="Rectangle 2"/>
          <p:cNvSpPr>
            <a:spLocks noGrp="1" noChangeArrowheads="1"/>
          </p:cNvSpPr>
          <p:nvPr>
            <p:ph type="ctrTitle"/>
          </p:nvPr>
        </p:nvSpPr>
        <p:spPr>
          <a:xfrm>
            <a:off x="4305300" y="457200"/>
            <a:ext cx="4762500" cy="838200"/>
          </a:xfrm>
          <a:solidFill>
            <a:schemeClr val="bg1"/>
          </a:solidFill>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افتراءات فراي</a:t>
            </a:r>
            <a:endParaRPr lang="en-US" b="1" dirty="0">
              <a:latin typeface="Arial" panose="020B0604020202020204" pitchFamily="34" charset="0"/>
              <a:ea typeface="ＭＳ Ｐゴシック" charset="0"/>
              <a:cs typeface="Arial" panose="020B0604020202020204" pitchFamily="34" charset="0"/>
            </a:endParaRPr>
          </a:p>
        </p:txBody>
      </p:sp>
      <p:pic>
        <p:nvPicPr>
          <p:cNvPr id="595974" name="Picture 6" descr="2005_07_jamesfre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055938"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5975" name="Text Box 7"/>
          <p:cNvSpPr txBox="1">
            <a:spLocks noChangeArrowheads="1"/>
          </p:cNvSpPr>
          <p:nvPr/>
        </p:nvSpPr>
        <p:spPr bwMode="auto">
          <a:xfrm rot="-1321760">
            <a:off x="1401291" y="3182172"/>
            <a:ext cx="5090703" cy="2000548"/>
          </a:xfrm>
          <a:prstGeom prst="rect">
            <a:avLst/>
          </a:prstGeom>
          <a:gradFill rotWithShape="0">
            <a:gsLst>
              <a:gs pos="0">
                <a:srgbClr val="515151"/>
              </a:gs>
              <a:gs pos="100000">
                <a:srgbClr val="515151">
                  <a:gamma/>
                  <a:shade val="46275"/>
                  <a:invGamma/>
                </a:srgbClr>
              </a:gs>
            </a:gsLst>
            <a:lin ang="5400000" scaled="1"/>
          </a:gradFill>
          <a:ln w="9525">
            <a:noFill/>
            <a:miter lim="800000"/>
            <a:headEnd/>
            <a:tailEnd/>
          </a:ln>
          <a:effectLst>
            <a:outerShdw blurRad="63500" dist="107763" dir="13500000" sx="125000" sy="125000" algn="br" rotWithShape="0">
              <a:schemeClr val="bg2">
                <a:alpha val="74998"/>
              </a:schemeClr>
            </a:outerShdw>
          </a:effectLst>
        </p:spPr>
        <p:txBody>
          <a:bodyPr wrap="square">
            <a:spAutoFit/>
          </a:bodyPr>
          <a:lstStyle>
            <a:lvl1pPr>
              <a:defRPr sz="2400">
                <a:solidFill>
                  <a:schemeClr val="tx1"/>
                </a:solidFill>
                <a:latin typeface="BONES" charset="0"/>
                <a:ea typeface="ＭＳ Ｐゴシック" charset="0"/>
                <a:cs typeface="ＭＳ Ｐゴシック" charset="0"/>
              </a:defRPr>
            </a:lvl1pPr>
            <a:lvl2pPr marL="37931725" indent="-37474525">
              <a:defRPr sz="2400">
                <a:solidFill>
                  <a:schemeClr val="tx1"/>
                </a:solidFill>
                <a:latin typeface="BONES" charset="0"/>
                <a:ea typeface="ＭＳ Ｐゴシック" charset="0"/>
              </a:defRPr>
            </a:lvl2pPr>
            <a:lvl3pPr>
              <a:defRPr sz="2400">
                <a:solidFill>
                  <a:schemeClr val="tx1"/>
                </a:solidFill>
                <a:latin typeface="BONES" charset="0"/>
                <a:ea typeface="ＭＳ Ｐゴシック" charset="0"/>
              </a:defRPr>
            </a:lvl3pPr>
            <a:lvl4pPr>
              <a:defRPr sz="2400">
                <a:solidFill>
                  <a:schemeClr val="tx1"/>
                </a:solidFill>
                <a:latin typeface="BONES" charset="0"/>
                <a:ea typeface="ＭＳ Ｐゴシック" charset="0"/>
              </a:defRPr>
            </a:lvl4pPr>
            <a:lvl5pPr>
              <a:defRPr sz="2400">
                <a:solidFill>
                  <a:schemeClr val="tx1"/>
                </a:solidFill>
                <a:latin typeface="BONES" charset="0"/>
                <a:ea typeface="ＭＳ Ｐゴシック" charset="0"/>
              </a:defRPr>
            </a:lvl5pPr>
            <a:lvl6pPr marL="457200" eaLnBrk="0" fontAlgn="base" hangingPunct="0">
              <a:spcBef>
                <a:spcPct val="0"/>
              </a:spcBef>
              <a:spcAft>
                <a:spcPct val="0"/>
              </a:spcAft>
              <a:defRPr sz="2400">
                <a:solidFill>
                  <a:schemeClr val="tx1"/>
                </a:solidFill>
                <a:latin typeface="BONES" charset="0"/>
                <a:ea typeface="ＭＳ Ｐゴシック" charset="0"/>
              </a:defRPr>
            </a:lvl6pPr>
            <a:lvl7pPr marL="914400" eaLnBrk="0" fontAlgn="base" hangingPunct="0">
              <a:spcBef>
                <a:spcPct val="0"/>
              </a:spcBef>
              <a:spcAft>
                <a:spcPct val="0"/>
              </a:spcAft>
              <a:defRPr sz="2400">
                <a:solidFill>
                  <a:schemeClr val="tx1"/>
                </a:solidFill>
                <a:latin typeface="BONES" charset="0"/>
                <a:ea typeface="ＭＳ Ｐゴシック" charset="0"/>
              </a:defRPr>
            </a:lvl7pPr>
            <a:lvl8pPr marL="1371600" eaLnBrk="0" fontAlgn="base" hangingPunct="0">
              <a:spcBef>
                <a:spcPct val="0"/>
              </a:spcBef>
              <a:spcAft>
                <a:spcPct val="0"/>
              </a:spcAft>
              <a:defRPr sz="2400">
                <a:solidFill>
                  <a:schemeClr val="tx1"/>
                </a:solidFill>
                <a:latin typeface="BONES" charset="0"/>
                <a:ea typeface="ＭＳ Ｐゴシック" charset="0"/>
              </a:defRPr>
            </a:lvl8pPr>
            <a:lvl9pPr marL="1828800" eaLnBrk="0" fontAlgn="base" hangingPunct="0">
              <a:spcBef>
                <a:spcPct val="0"/>
              </a:spcBef>
              <a:spcAft>
                <a:spcPct val="0"/>
              </a:spcAft>
              <a:defRPr sz="2400">
                <a:solidFill>
                  <a:schemeClr val="tx1"/>
                </a:solidFill>
                <a:latin typeface="BONES" charset="0"/>
                <a:ea typeface="ＭＳ Ｐゴシック" charset="0"/>
              </a:defRPr>
            </a:lvl9pPr>
          </a:lstStyle>
          <a:p>
            <a:pPr algn="r">
              <a:defRPr/>
            </a:pPr>
            <a:r>
              <a:rPr lang="ar-JO" sz="3600" b="1" i="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رده.</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defRPr/>
            </a:pP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r">
              <a:defRPr/>
            </a:pPr>
            <a:r>
              <a:rPr lang="ar-JO" altLang="ja-JP"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كاتب المذكرات يقوم بسرد قصة ذاتية</a:t>
            </a:r>
            <a:endParaRPr 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595975"/>
                                        </p:tgtEl>
                                        <p:attrNameLst>
                                          <p:attrName>style.visibility</p:attrName>
                                        </p:attrNameLst>
                                      </p:cBhvr>
                                      <p:to>
                                        <p:strVal val="visible"/>
                                      </p:to>
                                    </p:set>
                                    <p:anim calcmode="lin" valueType="num">
                                      <p:cBhvr>
                                        <p:cTn id="7" dur="500" fill="hold"/>
                                        <p:tgtEl>
                                          <p:spTgt spid="595975"/>
                                        </p:tgtEl>
                                        <p:attrNameLst>
                                          <p:attrName>ppt_w</p:attrName>
                                        </p:attrNameLst>
                                      </p:cBhvr>
                                      <p:tavLst>
                                        <p:tav tm="0">
                                          <p:val>
                                            <p:fltVal val="0"/>
                                          </p:val>
                                        </p:tav>
                                        <p:tav tm="100000">
                                          <p:val>
                                            <p:strVal val="#ppt_w"/>
                                          </p:val>
                                        </p:tav>
                                      </p:tavLst>
                                    </p:anim>
                                    <p:anim calcmode="lin" valueType="num">
                                      <p:cBhvr>
                                        <p:cTn id="8" dur="500" fill="hold"/>
                                        <p:tgtEl>
                                          <p:spTgt spid="595975"/>
                                        </p:tgtEl>
                                        <p:attrNameLst>
                                          <p:attrName>ppt_h</p:attrName>
                                        </p:attrNameLst>
                                      </p:cBhvr>
                                      <p:tavLst>
                                        <p:tav tm="0">
                                          <p:val>
                                            <p:strVal val="#ppt_h"/>
                                          </p:val>
                                        </p:tav>
                                        <p:tav tm="100000">
                                          <p:val>
                                            <p:strVal val="#ppt_h"/>
                                          </p:val>
                                        </p:tav>
                                      </p:tavLst>
                                    </p:anim>
                                  </p:childTnLst>
                                </p:cTn>
                              </p:par>
                              <p:par>
                                <p:cTn id="9" presetID="31" presetClass="entr" presetSubtype="0" fill="hold" nodeType="withEffect">
                                  <p:stCondLst>
                                    <p:cond delay="0"/>
                                  </p:stCondLst>
                                  <p:iterate type="lt">
                                    <p:tmPct val="5000"/>
                                  </p:iterate>
                                  <p:childTnLst>
                                    <p:set>
                                      <p:cBhvr>
                                        <p:cTn id="10" dur="1" fill="hold">
                                          <p:stCondLst>
                                            <p:cond delay="0"/>
                                          </p:stCondLst>
                                        </p:cTn>
                                        <p:tgtEl>
                                          <p:spTgt spid="595974"/>
                                        </p:tgtEl>
                                        <p:attrNameLst>
                                          <p:attrName>style.visibility</p:attrName>
                                        </p:attrNameLst>
                                      </p:cBhvr>
                                      <p:to>
                                        <p:strVal val="visible"/>
                                      </p:to>
                                    </p:set>
                                    <p:anim calcmode="lin" valueType="num">
                                      <p:cBhvr>
                                        <p:cTn id="11" dur="1000" fill="hold"/>
                                        <p:tgtEl>
                                          <p:spTgt spid="595974"/>
                                        </p:tgtEl>
                                        <p:attrNameLst>
                                          <p:attrName>ppt_w</p:attrName>
                                        </p:attrNameLst>
                                      </p:cBhvr>
                                      <p:tavLst>
                                        <p:tav tm="0">
                                          <p:val>
                                            <p:fltVal val="0"/>
                                          </p:val>
                                        </p:tav>
                                        <p:tav tm="100000">
                                          <p:val>
                                            <p:strVal val="#ppt_w"/>
                                          </p:val>
                                        </p:tav>
                                      </p:tavLst>
                                    </p:anim>
                                    <p:anim calcmode="lin" valueType="num">
                                      <p:cBhvr>
                                        <p:cTn id="12" dur="1000" fill="hold"/>
                                        <p:tgtEl>
                                          <p:spTgt spid="595974"/>
                                        </p:tgtEl>
                                        <p:attrNameLst>
                                          <p:attrName>ppt_h</p:attrName>
                                        </p:attrNameLst>
                                      </p:cBhvr>
                                      <p:tavLst>
                                        <p:tav tm="0">
                                          <p:val>
                                            <p:fltVal val="0"/>
                                          </p:val>
                                        </p:tav>
                                        <p:tav tm="100000">
                                          <p:val>
                                            <p:strVal val="#ppt_h"/>
                                          </p:val>
                                        </p:tav>
                                      </p:tavLst>
                                    </p:anim>
                                    <p:anim calcmode="lin" valueType="num">
                                      <p:cBhvr>
                                        <p:cTn id="13" dur="1000" fill="hold"/>
                                        <p:tgtEl>
                                          <p:spTgt spid="595974"/>
                                        </p:tgtEl>
                                        <p:attrNameLst>
                                          <p:attrName>style.rotation</p:attrName>
                                        </p:attrNameLst>
                                      </p:cBhvr>
                                      <p:tavLst>
                                        <p:tav tm="0">
                                          <p:val>
                                            <p:fltVal val="90"/>
                                          </p:val>
                                        </p:tav>
                                        <p:tav tm="100000">
                                          <p:val>
                                            <p:fltVal val="0"/>
                                          </p:val>
                                        </p:tav>
                                      </p:tavLst>
                                    </p:anim>
                                    <p:animEffect transition="in" filter="fade">
                                      <p:cBhvr>
                                        <p:cTn id="14" dur="1000"/>
                                        <p:tgtEl>
                                          <p:spTgt spid="5959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5"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6657" name="Rectangle 2"/>
          <p:cNvSpPr>
            <a:spLocks noGrp="1" noChangeArrowheads="1"/>
          </p:cNvSpPr>
          <p:nvPr>
            <p:ph type="title"/>
          </p:nvPr>
        </p:nvSpPr>
        <p:spPr>
          <a:xfrm>
            <a:off x="0" y="533400"/>
            <a:ext cx="9144000" cy="1371600"/>
          </a:xfrm>
        </p:spPr>
        <p:txBody>
          <a:bodyPr/>
          <a:lstStyle/>
          <a:p>
            <a:pPr eaLnBrk="1" hangingPunct="1"/>
            <a:r>
              <a:rPr lang="ar-JO" altLang="ja-JP" sz="4800" dirty="0">
                <a:latin typeface="Arial" panose="020B0604020202020204" pitchFamily="34" charset="0"/>
                <a:ea typeface="ＭＳ Ｐゴシック" charset="0"/>
                <a:cs typeface="Arial" panose="020B0604020202020204" pitchFamily="34" charset="0"/>
              </a:rPr>
              <a:t>الكثير من اللغط حول لا شيء</a:t>
            </a:r>
            <a:endParaRPr lang="en-US" sz="4000" dirty="0">
              <a:latin typeface="Arial" panose="020B0604020202020204" pitchFamily="34" charset="0"/>
              <a:ea typeface="ＭＳ Ｐゴシック" charset="0"/>
              <a:cs typeface="Arial" panose="020B0604020202020204" pitchFamily="34" charset="0"/>
            </a:endParaRPr>
          </a:p>
        </p:txBody>
      </p:sp>
      <p:sp>
        <p:nvSpPr>
          <p:cNvPr id="598019" name="Rectangle 3"/>
          <p:cNvSpPr>
            <a:spLocks noGrp="1" noChangeArrowheads="1"/>
          </p:cNvSpPr>
          <p:nvPr>
            <p:ph type="body" idx="1"/>
          </p:nvPr>
        </p:nvSpPr>
        <p:spPr>
          <a:xfrm>
            <a:off x="3048000" y="2362200"/>
            <a:ext cx="6096000" cy="4343400"/>
          </a:xfrm>
        </p:spPr>
        <p:txBody>
          <a:bodyPr/>
          <a:lstStyle/>
          <a:p>
            <a:pPr algn="r" rtl="1" eaLnBrk="1" hangingPunct="1">
              <a:lnSpc>
                <a:spcPct val="90000"/>
              </a:lnSpc>
            </a:pPr>
            <a:r>
              <a:rPr lang="ar-JO" sz="2800" dirty="0">
                <a:latin typeface="Arial" panose="020B0604020202020204" pitchFamily="34" charset="0"/>
                <a:ea typeface="ＭＳ Ｐゴシック" charset="0"/>
                <a:cs typeface="Arial" panose="020B0604020202020204" pitchFamily="34" charset="0"/>
              </a:rPr>
              <a:t>أول رد فعل لأوبرا وينفري عندما تبين لها أن فراي قام بتأليف أجزاء من مذكراته (12 كانون ثاني 06)</a:t>
            </a:r>
          </a:p>
          <a:p>
            <a:pPr marL="0" indent="0" eaLnBrk="1" hangingPunct="1">
              <a:lnSpc>
                <a:spcPct val="90000"/>
              </a:lnSpc>
              <a:buNone/>
            </a:pPr>
            <a:endParaRPr lang="en-US" sz="2800"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pPr>
            <a:r>
              <a:rPr lang="ar-JO" sz="2800" dirty="0">
                <a:latin typeface="Arial" panose="020B0604020202020204" pitchFamily="34" charset="0"/>
                <a:ea typeface="ＭＳ Ｐゴシック" charset="0"/>
                <a:cs typeface="Arial" panose="020B0604020202020204" pitchFamily="34" charset="0"/>
              </a:rPr>
              <a:t>بعد أسبوعين غيرت رأيها وعبرت عن خيبة أملها بخصوص كذب فراي (26 كانون ثاني 06</a:t>
            </a:r>
            <a:endParaRPr lang="en-US" sz="2800" dirty="0">
              <a:latin typeface="Arial" panose="020B0604020202020204" pitchFamily="34" charset="0"/>
              <a:ea typeface="ＭＳ Ｐゴシック" charset="0"/>
              <a:cs typeface="Arial" panose="020B0604020202020204" pitchFamily="34" charset="0"/>
            </a:endParaRPr>
          </a:p>
        </p:txBody>
      </p:sp>
      <p:pic>
        <p:nvPicPr>
          <p:cNvPr id="966659" name="Picture 5" descr="oprah_winfrey_00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362200"/>
            <a:ext cx="2967038"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80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8019" grpId="0" build="p"/>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2"/>
          <p:cNvSpPr>
            <a:spLocks noGrp="1" noChangeArrowheads="1"/>
          </p:cNvSpPr>
          <p:nvPr>
            <p:ph type="ctrTitle"/>
          </p:nvPr>
        </p:nvSpPr>
        <p:spPr>
          <a:xfrm>
            <a:off x="4038600" y="228600"/>
            <a:ext cx="5105400" cy="1524000"/>
          </a:xfrm>
          <a:effectLst>
            <a:outerShdw blurRad="25400" algn="ctr" rotWithShape="0">
              <a:srgbClr val="FFFFFF">
                <a:alpha val="75000"/>
              </a:srgbClr>
            </a:outerShdw>
          </a:effectLst>
        </p:spPr>
        <p:txBody>
          <a:bodyPr/>
          <a:lstStyle/>
          <a:p>
            <a:pPr eaLnBrk="1" hangingPunct="1">
              <a:defRPr/>
            </a:pPr>
            <a:r>
              <a:rPr lang="ar-JO" sz="4000" b="1" dirty="0">
                <a:solidFill>
                  <a:srgbClr val="020009"/>
                </a:solidFill>
                <a:latin typeface="Arial" panose="020B0604020202020204" pitchFamily="34" charset="0"/>
                <a:ea typeface="MS Pゴシック" charset="0"/>
                <a:cs typeface="Arial" panose="020B0604020202020204" pitchFamily="34" charset="0"/>
              </a:rPr>
              <a:t>التسلية أفضل من الحق</a:t>
            </a:r>
            <a:endParaRPr lang="en-US" sz="4800" b="1" dirty="0">
              <a:solidFill>
                <a:srgbClr val="FA0020"/>
              </a:solidFill>
              <a:latin typeface="Arial" panose="020B0604020202020204" pitchFamily="34" charset="0"/>
              <a:ea typeface="MS Pゴシック" charset="0"/>
              <a:cs typeface="Arial" panose="020B0604020202020204" pitchFamily="34" charset="0"/>
            </a:endParaRPr>
          </a:p>
        </p:txBody>
      </p:sp>
      <p:sp>
        <p:nvSpPr>
          <p:cNvPr id="592899" name="Rectangle 3"/>
          <p:cNvSpPr>
            <a:spLocks noGrp="1" noChangeArrowheads="1"/>
          </p:cNvSpPr>
          <p:nvPr>
            <p:ph type="subTitle" idx="1"/>
          </p:nvPr>
        </p:nvSpPr>
        <p:spPr>
          <a:xfrm>
            <a:off x="3962400" y="1981200"/>
            <a:ext cx="4953000" cy="3505200"/>
          </a:xfrm>
          <a:effectLst>
            <a:outerShdw blurRad="25400" algn="ctr" rotWithShape="0">
              <a:srgbClr val="FFFFFF">
                <a:alpha val="75000"/>
              </a:srgbClr>
            </a:outerShdw>
          </a:effectLst>
        </p:spPr>
        <p:txBody>
          <a:bodyPr/>
          <a:lstStyle/>
          <a:p>
            <a:pPr eaLnBrk="1" hangingPunct="1">
              <a:defRPr/>
            </a:pPr>
            <a:r>
              <a:rPr lang="ar-JO" b="1" dirty="0">
                <a:solidFill>
                  <a:srgbClr val="FA0020"/>
                </a:solidFill>
                <a:latin typeface="Arial" panose="020B0604020202020204" pitchFamily="34" charset="0"/>
                <a:ea typeface="MS Pゴシック" charset="0"/>
                <a:cs typeface="Arial" panose="020B0604020202020204" pitchFamily="34" charset="0"/>
              </a:rPr>
              <a:t>موت الموضوعية يعفيني من واجب أن أكون على حق.  يتطلب الأمر  فقط أن أكون مثيراً للإهتمام</a:t>
            </a:r>
            <a:endParaRPr lang="en-US" b="1" dirty="0">
              <a:solidFill>
                <a:srgbClr val="FA0020"/>
              </a:solidFill>
              <a:latin typeface="Arial" panose="020B0604020202020204" pitchFamily="34" charset="0"/>
              <a:ea typeface="MS Pゴシック" charset="0"/>
              <a:cs typeface="Arial" panose="020B0604020202020204" pitchFamily="34" charset="0"/>
            </a:endParaRPr>
          </a:p>
        </p:txBody>
      </p:sp>
      <p:sp>
        <p:nvSpPr>
          <p:cNvPr id="592900" name="Rectangle 4"/>
          <p:cNvSpPr>
            <a:spLocks noChangeArrowheads="1"/>
          </p:cNvSpPr>
          <p:nvPr/>
        </p:nvSpPr>
        <p:spPr bwMode="auto">
          <a:xfrm>
            <a:off x="0" y="5486400"/>
            <a:ext cx="38862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spcBef>
                <a:spcPct val="20000"/>
              </a:spcBef>
              <a:buFont typeface="Tahoma" charset="0"/>
              <a:buNone/>
            </a:pPr>
            <a:r>
              <a:rPr lang="ar-JO" sz="2800" b="1" dirty="0">
                <a:solidFill>
                  <a:srgbClr val="FA0020"/>
                </a:solidFill>
                <a:latin typeface="Arial" panose="020B0604020202020204" pitchFamily="34" charset="0"/>
                <a:ea typeface="MS Pゴシック" charset="0"/>
                <a:cs typeface="Arial" panose="020B0604020202020204" pitchFamily="34" charset="0"/>
              </a:rPr>
              <a:t>المنظر الأدبي</a:t>
            </a:r>
            <a:br>
              <a:rPr lang="en-US" sz="2800" b="1" dirty="0">
                <a:solidFill>
                  <a:srgbClr val="FA0020"/>
                </a:solidFill>
                <a:latin typeface="Arial" panose="020B0604020202020204" pitchFamily="34" charset="0"/>
                <a:ea typeface="MS Pゴシック" charset="0"/>
                <a:cs typeface="Arial" panose="020B0604020202020204" pitchFamily="34" charset="0"/>
              </a:rPr>
            </a:br>
            <a:r>
              <a:rPr lang="ar-JO" sz="2800" b="1" dirty="0">
                <a:solidFill>
                  <a:srgbClr val="FA0020"/>
                </a:solidFill>
                <a:latin typeface="Arial" panose="020B0604020202020204" pitchFamily="34" charset="0"/>
                <a:ea typeface="MS Pゴシック" charset="0"/>
                <a:cs typeface="Arial" panose="020B0604020202020204" pitchFamily="34" charset="0"/>
              </a:rPr>
              <a:t>ستانلي فيش</a:t>
            </a:r>
            <a:endParaRPr lang="en-US" sz="2800" b="1" dirty="0">
              <a:solidFill>
                <a:srgbClr val="FA0020"/>
              </a:solidFill>
              <a:latin typeface="Arial" panose="020B0604020202020204" pitchFamily="34" charset="0"/>
              <a:ea typeface="MS Pゴシック" charset="0"/>
              <a:cs typeface="Arial" panose="020B0604020202020204" pitchFamily="34" charset="0"/>
            </a:endParaRPr>
          </a:p>
        </p:txBody>
      </p:sp>
      <p:pic>
        <p:nvPicPr>
          <p:cNvPr id="592901" name="Picture 5" descr="Stanley_Fish"/>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860800"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1"/>
          <p:cNvSpPr txBox="1">
            <a:spLocks noChangeArrowheads="1"/>
          </p:cNvSpPr>
          <p:nvPr/>
        </p:nvSpPr>
        <p:spPr bwMode="auto">
          <a:xfrm>
            <a:off x="8521994" y="44624"/>
            <a:ext cx="530916" cy="461665"/>
          </a:xfrm>
          <a:prstGeom prst="rect">
            <a:avLst/>
          </a:prstGeom>
          <a:solidFill>
            <a:srgbClr val="3333CC"/>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592901"/>
                                        </p:tgtEl>
                                        <p:attrNameLst>
                                          <p:attrName>style.visibility</p:attrName>
                                        </p:attrNameLst>
                                      </p:cBhvr>
                                      <p:to>
                                        <p:strVal val="visible"/>
                                      </p:to>
                                    </p:set>
                                    <p:animEffect transition="in" filter="fade">
                                      <p:cBhvr>
                                        <p:cTn id="7" dur="1000"/>
                                        <p:tgtEl>
                                          <p:spTgt spid="592901"/>
                                        </p:tgtEl>
                                      </p:cBhvr>
                                    </p:animEffect>
                                    <p:anim calcmode="lin" valueType="num">
                                      <p:cBhvr>
                                        <p:cTn id="8" dur="1000" fill="hold"/>
                                        <p:tgtEl>
                                          <p:spTgt spid="592901"/>
                                        </p:tgtEl>
                                        <p:attrNameLst>
                                          <p:attrName>ppt_x</p:attrName>
                                        </p:attrNameLst>
                                      </p:cBhvr>
                                      <p:tavLst>
                                        <p:tav tm="0">
                                          <p:val>
                                            <p:strVal val="#ppt_x"/>
                                          </p:val>
                                        </p:tav>
                                        <p:tav tm="100000">
                                          <p:val>
                                            <p:strVal val="#ppt_x"/>
                                          </p:val>
                                        </p:tav>
                                      </p:tavLst>
                                    </p:anim>
                                    <p:anim calcmode="lin" valueType="num">
                                      <p:cBhvr>
                                        <p:cTn id="9" dur="1000" fill="hold"/>
                                        <p:tgtEl>
                                          <p:spTgt spid="59290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92900"/>
                                        </p:tgtEl>
                                        <p:attrNameLst>
                                          <p:attrName>style.visibility</p:attrName>
                                        </p:attrNameLst>
                                      </p:cBhvr>
                                      <p:to>
                                        <p:strVal val="visible"/>
                                      </p:to>
                                    </p:set>
                                    <p:animEffect transition="in" filter="fade">
                                      <p:cBhvr>
                                        <p:cTn id="12" dur="1000"/>
                                        <p:tgtEl>
                                          <p:spTgt spid="592900"/>
                                        </p:tgtEl>
                                      </p:cBhvr>
                                    </p:animEffect>
                                    <p:anim calcmode="lin" valueType="num">
                                      <p:cBhvr>
                                        <p:cTn id="13" dur="1000" fill="hold"/>
                                        <p:tgtEl>
                                          <p:spTgt spid="592900"/>
                                        </p:tgtEl>
                                        <p:attrNameLst>
                                          <p:attrName>ppt_x</p:attrName>
                                        </p:attrNameLst>
                                      </p:cBhvr>
                                      <p:tavLst>
                                        <p:tav tm="0">
                                          <p:val>
                                            <p:strVal val="#ppt_x"/>
                                          </p:val>
                                        </p:tav>
                                        <p:tav tm="100000">
                                          <p:val>
                                            <p:strVal val="#ppt_x"/>
                                          </p:val>
                                        </p:tav>
                                      </p:tavLst>
                                    </p:anim>
                                    <p:anim calcmode="lin" valueType="num">
                                      <p:cBhvr>
                                        <p:cTn id="14" dur="1000" fill="hold"/>
                                        <p:tgtEl>
                                          <p:spTgt spid="592900"/>
                                        </p:tgtEl>
                                        <p:attrNameLst>
                                          <p:attrName>ppt_y</p:attrName>
                                        </p:attrNameLst>
                                      </p:cBhvr>
                                      <p:tavLst>
                                        <p:tav tm="0">
                                          <p:val>
                                            <p:strVal val="#ppt_y+.1"/>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92899">
                                            <p:txEl>
                                              <p:pRg st="0" end="0"/>
                                            </p:txEl>
                                          </p:spTgt>
                                        </p:tgtEl>
                                        <p:attrNameLst>
                                          <p:attrName>style.visibility</p:attrName>
                                        </p:attrNameLst>
                                      </p:cBhvr>
                                      <p:to>
                                        <p:strVal val="visible"/>
                                      </p:to>
                                    </p:set>
                                    <p:animEffect transition="in" filter="fade">
                                      <p:cBhvr>
                                        <p:cTn id="19" dur="1000"/>
                                        <p:tgtEl>
                                          <p:spTgt spid="592899">
                                            <p:txEl>
                                              <p:pRg st="0" end="0"/>
                                            </p:txEl>
                                          </p:spTgt>
                                        </p:tgtEl>
                                      </p:cBhvr>
                                    </p:animEffect>
                                    <p:anim calcmode="lin" valueType="num">
                                      <p:cBhvr>
                                        <p:cTn id="20" dur="1000" fill="hold"/>
                                        <p:tgtEl>
                                          <p:spTgt spid="592899">
                                            <p:txEl>
                                              <p:pRg st="0" end="0"/>
                                            </p:txEl>
                                          </p:spTgt>
                                        </p:tgtEl>
                                        <p:attrNameLst>
                                          <p:attrName>ppt_x</p:attrName>
                                        </p:attrNameLst>
                                      </p:cBhvr>
                                      <p:tavLst>
                                        <p:tav tm="0">
                                          <p:val>
                                            <p:strVal val="#ppt_x"/>
                                          </p:val>
                                        </p:tav>
                                        <p:tav tm="100000">
                                          <p:val>
                                            <p:strVal val="#ppt_x"/>
                                          </p:val>
                                        </p:tav>
                                      </p:tavLst>
                                    </p:anim>
                                    <p:anim calcmode="lin" valueType="num">
                                      <p:cBhvr>
                                        <p:cTn id="21" dur="1000" fill="hold"/>
                                        <p:tgtEl>
                                          <p:spTgt spid="59289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92898"/>
                                        </p:tgtEl>
                                        <p:attrNameLst>
                                          <p:attrName>style.visibility</p:attrName>
                                        </p:attrNameLst>
                                      </p:cBhvr>
                                      <p:to>
                                        <p:strVal val="visible"/>
                                      </p:to>
                                    </p:set>
                                    <p:animEffect transition="in" filter="fade">
                                      <p:cBhvr>
                                        <p:cTn id="26" dur="1000"/>
                                        <p:tgtEl>
                                          <p:spTgt spid="592898"/>
                                        </p:tgtEl>
                                      </p:cBhvr>
                                    </p:animEffect>
                                    <p:anim calcmode="lin" valueType="num">
                                      <p:cBhvr>
                                        <p:cTn id="27" dur="1000" fill="hold"/>
                                        <p:tgtEl>
                                          <p:spTgt spid="592898"/>
                                        </p:tgtEl>
                                        <p:attrNameLst>
                                          <p:attrName>ppt_x</p:attrName>
                                        </p:attrNameLst>
                                      </p:cBhvr>
                                      <p:tavLst>
                                        <p:tav tm="0">
                                          <p:val>
                                            <p:strVal val="#ppt_x"/>
                                          </p:val>
                                        </p:tav>
                                        <p:tav tm="100000">
                                          <p:val>
                                            <p:strVal val="#ppt_x"/>
                                          </p:val>
                                        </p:tav>
                                      </p:tavLst>
                                    </p:anim>
                                    <p:anim calcmode="lin" valueType="num">
                                      <p:cBhvr>
                                        <p:cTn id="28" dur="1000" fill="hold"/>
                                        <p:tgtEl>
                                          <p:spTgt spid="59289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2898" grpId="0"/>
      <p:bldP spid="592899" grpId="0" build="p"/>
      <p:bldP spid="59290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وحدة الوجود</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إله غير محدود وغير شخصي هو نفسه العالم</a:t>
            </a:r>
            <a:b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(الهندوسية، حرب النجوم)</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2780928"/>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6000"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sz="6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0753" name="Rectangle 2"/>
          <p:cNvSpPr>
            <a:spLocks noGrp="1" noChangeArrowheads="1"/>
          </p:cNvSpPr>
          <p:nvPr>
            <p:ph type="title"/>
          </p:nvPr>
        </p:nvSpPr>
        <p:spPr>
          <a:xfrm>
            <a:off x="609600" y="304800"/>
            <a:ext cx="8077200" cy="1752600"/>
          </a:xfrm>
          <a:solidFill>
            <a:srgbClr val="FFFF00"/>
          </a:solidFill>
          <a:ln w="76200">
            <a:solidFill>
              <a:srgbClr val="FA0020"/>
            </a:solidFill>
            <a:miter lim="800000"/>
            <a:headEnd/>
            <a:tailEnd/>
          </a:ln>
        </p:spPr>
        <p:txBody>
          <a:bodyPr/>
          <a:lstStyle/>
          <a:p>
            <a:pPr eaLnBrk="1" hangingPunct="1"/>
            <a:r>
              <a:rPr lang="ar-JO" altLang="ja-JP" dirty="0">
                <a:solidFill>
                  <a:srgbClr val="020009"/>
                </a:solidFill>
                <a:latin typeface="Arial" panose="020B0604020202020204" pitchFamily="34" charset="0"/>
                <a:ea typeface="ＭＳ Ｐゴシック" charset="0"/>
                <a:cs typeface="Arial" panose="020B0604020202020204" pitchFamily="34" charset="0"/>
              </a:rPr>
              <a:t>تكريس الذاتية</a:t>
            </a:r>
            <a:endParaRPr lang="en-US" dirty="0">
              <a:latin typeface="Arial" panose="020B0604020202020204" pitchFamily="34" charset="0"/>
              <a:ea typeface="ＭＳ Ｐゴシック" charset="0"/>
              <a:cs typeface="Arial" panose="020B0604020202020204" pitchFamily="34" charset="0"/>
            </a:endParaRPr>
          </a:p>
        </p:txBody>
      </p:sp>
      <p:sp>
        <p:nvSpPr>
          <p:cNvPr id="970754" name="Rectangle 3"/>
          <p:cNvSpPr>
            <a:spLocks noGrp="1" noChangeArrowheads="1"/>
          </p:cNvSpPr>
          <p:nvPr>
            <p:ph type="body" idx="1"/>
          </p:nvPr>
        </p:nvSpPr>
        <p:spPr>
          <a:xfrm>
            <a:off x="609600" y="2286000"/>
            <a:ext cx="7924800" cy="4572000"/>
          </a:xfrm>
        </p:spPr>
        <p:txBody>
          <a:bodyPr/>
          <a:lstStyle/>
          <a:p>
            <a:pPr algn="r" rtl="1" eaLnBrk="1" hangingPunct="1"/>
            <a:r>
              <a:rPr lang="ar-JO" dirty="0">
                <a:latin typeface="Arial" panose="020B0604020202020204" pitchFamily="34" charset="0"/>
                <a:ea typeface="ＭＳ Ｐゴシック" charset="0"/>
                <a:cs typeface="Arial" panose="020B0604020202020204" pitchFamily="34" charset="0"/>
              </a:rPr>
              <a:t>الأفلام</a:t>
            </a:r>
            <a:endParaRPr lang="en-US" dirty="0">
              <a:latin typeface="Arial" panose="020B0604020202020204" pitchFamily="34" charset="0"/>
              <a:ea typeface="ＭＳ Ｐゴシック" charset="0"/>
              <a:cs typeface="Arial" panose="020B0604020202020204" pitchFamily="34" charset="0"/>
            </a:endParaRPr>
          </a:p>
        </p:txBody>
      </p:sp>
      <p:pic>
        <p:nvPicPr>
          <p:cNvPr id="970755" name="Picture 4" descr="langd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2600" y="2852936"/>
            <a:ext cx="6121400" cy="3624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01" name="Rectangle 2"/>
          <p:cNvSpPr>
            <a:spLocks noGrp="1" noChangeArrowheads="1"/>
          </p:cNvSpPr>
          <p:nvPr>
            <p:ph type="title"/>
          </p:nvPr>
        </p:nvSpPr>
        <p:spPr>
          <a:xfrm>
            <a:off x="685800" y="304800"/>
            <a:ext cx="7772400" cy="1143000"/>
          </a:xfrm>
        </p:spPr>
        <p:txBody>
          <a:bodyPr/>
          <a:lstStyle/>
          <a:p>
            <a:pPr eaLnBrk="1" hangingPunct="1"/>
            <a:r>
              <a:rPr lang="ar-JO" altLang="ja-JP" dirty="0">
                <a:latin typeface="Arial" panose="020B0604020202020204" pitchFamily="34" charset="0"/>
                <a:ea typeface="ＭＳ Ｐゴシック" charset="0"/>
                <a:cs typeface="Arial" panose="020B0604020202020204" pitchFamily="34" charset="0"/>
              </a:rPr>
              <a:t>مستوحى من قصة حقيقية</a:t>
            </a:r>
            <a:endParaRPr lang="en-US" dirty="0">
              <a:latin typeface="Arial" panose="020B0604020202020204" pitchFamily="34" charset="0"/>
              <a:ea typeface="ＭＳ Ｐゴシック" charset="0"/>
              <a:cs typeface="Arial" panose="020B0604020202020204" pitchFamily="34" charset="0"/>
            </a:endParaRPr>
          </a:p>
        </p:txBody>
      </p:sp>
      <p:sp>
        <p:nvSpPr>
          <p:cNvPr id="972802" name="Rectangle 3"/>
          <p:cNvSpPr>
            <a:spLocks noGrp="1" noChangeArrowheads="1"/>
          </p:cNvSpPr>
          <p:nvPr>
            <p:ph type="body" idx="1"/>
          </p:nvPr>
        </p:nvSpPr>
        <p:spPr>
          <a:xfrm>
            <a:off x="1219200" y="2362200"/>
            <a:ext cx="4114800" cy="3505200"/>
          </a:xfrm>
        </p:spPr>
        <p:txBody>
          <a:bodyPr/>
          <a:lstStyle/>
          <a:p>
            <a:pPr algn="ctr" eaLnBrk="1" hangingPunct="1">
              <a:buFontTx/>
              <a:buNone/>
            </a:pPr>
            <a:r>
              <a:rPr lang="ar-JO" sz="3600" dirty="0">
                <a:latin typeface="Arial" panose="020B0604020202020204" pitchFamily="34" charset="0"/>
                <a:ea typeface="ＭＳ Ｐゴシック" charset="0"/>
                <a:cs typeface="Arial" panose="020B0604020202020204" pitchFamily="34" charset="0"/>
              </a:rPr>
              <a:t>المقدمة النموذجية للأفلام التي تحتوي على </a:t>
            </a:r>
            <a:r>
              <a:rPr lang="ar-JO" sz="3600" dirty="0">
                <a:solidFill>
                  <a:srgbClr val="FFFF00"/>
                </a:solidFill>
                <a:latin typeface="Arial" panose="020B0604020202020204" pitchFamily="34" charset="0"/>
                <a:ea typeface="ＭＳ Ｐゴシック" charset="0"/>
                <a:cs typeface="Arial" panose="020B0604020202020204" pitchFamily="34" charset="0"/>
              </a:rPr>
              <a:t>بعض</a:t>
            </a:r>
            <a:r>
              <a:rPr lang="ar-JO" sz="3600" dirty="0">
                <a:latin typeface="Arial" panose="020B0604020202020204" pitchFamily="34" charset="0"/>
                <a:ea typeface="ＭＳ Ｐゴシック" charset="0"/>
                <a:cs typeface="Arial" panose="020B0604020202020204" pitchFamily="34" charset="0"/>
              </a:rPr>
              <a:t> الحقيقة</a:t>
            </a:r>
            <a:endParaRPr lang="en-US" sz="3600" dirty="0">
              <a:latin typeface="Arial" panose="020B0604020202020204" pitchFamily="34" charset="0"/>
              <a:ea typeface="ＭＳ Ｐゴシック" charset="0"/>
              <a:cs typeface="Arial" panose="020B0604020202020204" pitchFamily="34" charset="0"/>
            </a:endParaRPr>
          </a:p>
        </p:txBody>
      </p:sp>
      <p:pic>
        <p:nvPicPr>
          <p:cNvPr id="972803" name="Picture 4" descr="2004_alexander_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91200" y="1687513"/>
            <a:ext cx="3121025" cy="47894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15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74850" name="Picture 2" descr="Didiche"/>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2667000"/>
            <a:ext cx="9144000"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3843" name="Rectangle 3"/>
          <p:cNvSpPr>
            <a:spLocks noGrp="1" noChangeArrowheads="1"/>
          </p:cNvSpPr>
          <p:nvPr>
            <p:ph type="ctrTitle"/>
          </p:nvPr>
        </p:nvSpPr>
        <p:spPr>
          <a:xfrm>
            <a:off x="228600" y="228600"/>
            <a:ext cx="8915400" cy="2057400"/>
          </a:xfrm>
          <a:effectLst>
            <a:outerShdw blurRad="63500" dist="35921" dir="2700000" algn="ctr" rotWithShape="0">
              <a:srgbClr val="000000">
                <a:alpha val="74998"/>
              </a:srgbClr>
            </a:outerShdw>
          </a:effectLst>
        </p:spPr>
        <p:txBody>
          <a:bodyPr/>
          <a:lstStyle/>
          <a:p>
            <a:pPr eaLnBrk="1" hangingPunct="1">
              <a:defRPr/>
            </a:pPr>
            <a:r>
              <a:rPr lang="ar-JO" dirty="0">
                <a:solidFill>
                  <a:schemeClr val="tx1"/>
                </a:solidFill>
                <a:latin typeface="Arial" panose="020B0604020202020204" pitchFamily="34" charset="0"/>
                <a:ea typeface="ＭＳ Ｐゴシック" charset="0"/>
                <a:cs typeface="Arial" panose="020B0604020202020204" pitchFamily="34" charset="0"/>
              </a:rPr>
              <a:t>اليوم تعتبر كل المصادر الأدبية متساوية</a:t>
            </a:r>
            <a:endParaRPr lang="en-US" sz="480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418"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18 إنجيل</a:t>
            </a:r>
            <a:endParaRPr lang="en-US" sz="4000" dirty="0">
              <a:latin typeface="Arial" panose="020B0604020202020204" pitchFamily="34" charset="0"/>
              <a:ea typeface="ＭＳ Ｐゴシック" charset="0"/>
              <a:cs typeface="Arial" panose="020B0604020202020204" pitchFamily="34" charset="0"/>
            </a:endParaRPr>
          </a:p>
        </p:txBody>
      </p:sp>
      <p:pic>
        <p:nvPicPr>
          <p:cNvPr id="344066"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2420" name="Rectangle 4"/>
          <p:cNvSpPr>
            <a:spLocks noChangeArrowheads="1"/>
          </p:cNvSpPr>
          <p:nvPr/>
        </p:nvSpPr>
        <p:spPr bwMode="auto">
          <a:xfrm>
            <a:off x="1066800" y="2249488"/>
            <a:ext cx="6858000" cy="33528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sng"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الأناجيل</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العربي</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الأرمني</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افتراض العذراء</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قيامة المسيح من خلال برثولماوس</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تاريخ يوسف النجار</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ليعقوب</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572421"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18 إنجيل</a:t>
            </a:r>
            <a:endParaRPr lang="en-US" sz="4000" dirty="0">
              <a:latin typeface="Arial" panose="020B0604020202020204" pitchFamily="34" charset="0"/>
              <a:ea typeface="ＭＳ Ｐゴシック" charset="0"/>
              <a:cs typeface="Arial" panose="020B0604020202020204" pitchFamily="34" charset="0"/>
            </a:endParaRPr>
          </a:p>
        </p:txBody>
      </p:sp>
      <p:pic>
        <p:nvPicPr>
          <p:cNvPr id="346114"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7540" name="Rectangle 4"/>
          <p:cNvSpPr>
            <a:spLocks noChangeArrowheads="1"/>
          </p:cNvSpPr>
          <p:nvPr/>
        </p:nvSpPr>
        <p:spPr bwMode="auto">
          <a:xfrm>
            <a:off x="1219200" y="2209800"/>
            <a:ext cx="6553200" cy="3429000"/>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ar-JO" sz="2400" b="1" i="0" u="sng"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a:t>
            </a:r>
            <a:endParaRPr kumimoji="0" lang="en-US" sz="2400" b="1" i="0" u="sng"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l" defTabSz="914400" rtl="0"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endParaRPr kumimoji="0" lang="en-US" sz="1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برثولماوس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ولادة مريم</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باسيليدس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بيسودو متى</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سيرينثوس</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العبرانيين</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الأبيونيون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فيلبس</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مريم المجدلية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توما</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230938"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ماركيون                           </a:t>
            </a:r>
            <a:r>
              <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إنجيل الطفولة لتوما</a:t>
            </a:r>
            <a:endParaRPr kumimoji="0" lang="en-US" sz="2400" b="1" i="0" u="none" strike="noStrike" kern="1200" cap="none" spc="0" normalizeH="0" baseline="0" noProof="0" dirty="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577541"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21 أعمال</a:t>
            </a:r>
            <a:endParaRPr lang="en-US" sz="4000" dirty="0">
              <a:latin typeface="Arial" panose="020B0604020202020204" pitchFamily="34" charset="0"/>
              <a:ea typeface="ＭＳ Ｐゴシック" charset="0"/>
              <a:cs typeface="Arial" panose="020B0604020202020204" pitchFamily="34" charset="0"/>
            </a:endParaRPr>
          </a:p>
        </p:txBody>
      </p:sp>
      <p:pic>
        <p:nvPicPr>
          <p:cNvPr id="348162"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8388" name="Rectangle 4"/>
          <p:cNvSpPr>
            <a:spLocks noChangeArrowheads="1"/>
          </p:cNvSpPr>
          <p:nvPr/>
        </p:nvSpPr>
        <p:spPr bwMode="auto">
          <a:xfrm>
            <a:off x="1371600" y="2362200"/>
            <a:ext cx="6248400" cy="3276600"/>
          </a:xfrm>
          <a:prstGeom prst="rect">
            <a:avLst/>
          </a:prstGeom>
          <a:gradFill rotWithShape="1">
            <a:gsLst>
              <a:gs pos="0">
                <a:srgbClr val="006600"/>
              </a:gs>
              <a:gs pos="100000">
                <a:srgbClr val="006600">
                  <a:gamma/>
                  <a:shade val="46275"/>
                  <a:invGamma/>
                </a:srgbClr>
              </a:gs>
            </a:gsLst>
            <a:path path="shape">
              <a:fillToRect l="50000" t="50000" r="50000" b="50000"/>
            </a:path>
          </a:gra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التاريخ الرسولي لأبدياس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قصة مجزأة لأندراوس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صعود يعقوب</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استشهاد متى</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آلام بولس</a:t>
            </a:r>
          </a:p>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آلام بطرس وبولس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28389"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Rectangle 2"/>
          <p:cNvSpPr>
            <a:spLocks noGrp="1" noChangeArrowheads="1"/>
          </p:cNvSpPr>
          <p:nvPr>
            <p:ph type="title"/>
          </p:nvPr>
        </p:nvSpPr>
        <p:spPr>
          <a:xfrm>
            <a:off x="76200" y="76200"/>
            <a:ext cx="9067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21 أعمال</a:t>
            </a:r>
            <a:endParaRPr lang="en-US" sz="4000" dirty="0">
              <a:latin typeface="Arial" panose="020B0604020202020204" pitchFamily="34" charset="0"/>
              <a:ea typeface="ＭＳ Ｐゴシック" charset="0"/>
              <a:cs typeface="Arial" panose="020B0604020202020204" pitchFamily="34" charset="0"/>
            </a:endParaRPr>
          </a:p>
        </p:txBody>
      </p:sp>
      <p:pic>
        <p:nvPicPr>
          <p:cNvPr id="350210" name="Picture 3" descr="j0280909"/>
          <p:cNvPicPr>
            <a:picLocks noChangeAspect="1" noChangeArrowheads="1"/>
          </p:cNvPicPr>
          <p:nvPr/>
        </p:nvPicPr>
        <p:blipFill>
          <a:blip r:embed="rId3" cstate="screen">
            <a:extLst>
              <a:ext uri="{28A0092B-C50C-407E-A947-70E740481C1C}">
                <a14:useLocalDpi xmlns:a14="http://schemas.microsoft.com/office/drawing/2010/main"/>
              </a:ext>
            </a:extLst>
          </a:blip>
          <a:srcRect l="12837" r="14865"/>
          <a:stretch>
            <a:fillRect/>
          </a:stretch>
        </p:blipFill>
        <p:spPr bwMode="auto">
          <a:xfrm>
            <a:off x="0" y="990600"/>
            <a:ext cx="9144000" cy="6288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0436" name="Rectangle 4"/>
          <p:cNvSpPr>
            <a:spLocks noChangeArrowheads="1"/>
          </p:cNvSpPr>
          <p:nvPr/>
        </p:nvSpPr>
        <p:spPr bwMode="auto">
          <a:xfrm>
            <a:off x="1219200" y="1676400"/>
            <a:ext cx="6477000" cy="4114800"/>
          </a:xfrm>
          <a:prstGeom prst="rect">
            <a:avLst/>
          </a:prstGeom>
          <a:gradFill rotWithShape="1">
            <a:gsLst>
              <a:gs pos="0">
                <a:srgbClr val="006600"/>
              </a:gs>
              <a:gs pos="100000">
                <a:srgbClr val="006600">
                  <a:gamma/>
                  <a:shade val="46275"/>
                  <a:invGamma/>
                </a:srgbClr>
              </a:gs>
            </a:gsLst>
            <a:path path="shape">
              <a:fillToRect l="50000" t="50000" r="50000" b="50000"/>
            </a:path>
          </a:gradFill>
          <a:ln w="9525">
            <a:noFill/>
            <a:miter lim="800000"/>
            <a:headEnd/>
            <a:tailEnd/>
          </a:ln>
          <a:effectLst>
            <a:outerShdw blurRad="63500" dist="35921" dir="2700000" algn="ctr" rotWithShape="0">
              <a:srgbClr val="000000">
                <a:alpha val="74998"/>
              </a:srgbClr>
            </a:outerShdw>
          </a:effectLst>
        </p:spPr>
        <p:txBody>
          <a:bodyPr/>
          <a:lstStyle/>
          <a:p>
            <a:pPr marL="342900" marR="0" lvl="0" indent="-342900" algn="r" defTabSz="914400" rtl="0"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ar-JO" sz="24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أعمال:</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أندراوس</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أندراوس ومتياس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أندراوس وبولس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وأندراوس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برنابا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بطرس وبولس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يعقوب الكبير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فيلبس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بيلاطس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بيد بروخورس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تداوس</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86D1EC"/>
              </a:buClr>
              <a:buSzPct val="90000"/>
              <a:buFont typeface="Wingdings" charset="0"/>
              <a:buNone/>
              <a:tabLst>
                <a:tab pos="6178550" algn="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بولس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توما</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30437" name="Text Box 5"/>
          <p:cNvSpPr txBox="1">
            <a:spLocks noChangeArrowheads="1"/>
          </p:cNvSpPr>
          <p:nvPr/>
        </p:nvSpPr>
        <p:spPr bwMode="auto">
          <a:xfrm>
            <a:off x="8459788" y="60325"/>
            <a:ext cx="617477"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5089" name="Picture 2" descr="j0335474"/>
          <p:cNvPicPr>
            <a:picLocks noChangeAspect="1" noChangeArrowheads="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228600"/>
            <a:ext cx="2286000" cy="209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1795" name="Rectangle 3"/>
          <p:cNvSpPr>
            <a:spLocks noGrp="1" noChangeArrowheads="1"/>
          </p:cNvSpPr>
          <p:nvPr>
            <p:ph type="title"/>
          </p:nvPr>
        </p:nvSpPr>
        <p:spPr>
          <a:xfrm>
            <a:off x="76200" y="76200"/>
            <a:ext cx="7543800" cy="941388"/>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أبوكريفا العهد الجديد: أخرى</a:t>
            </a:r>
            <a:endParaRPr lang="en-US" sz="4000" dirty="0">
              <a:latin typeface="Arial" panose="020B0604020202020204" pitchFamily="34" charset="0"/>
              <a:ea typeface="ＭＳ Ｐゴシック" charset="0"/>
              <a:cs typeface="Arial" panose="020B0604020202020204" pitchFamily="34" charset="0"/>
            </a:endParaRPr>
          </a:p>
        </p:txBody>
      </p:sp>
      <p:grpSp>
        <p:nvGrpSpPr>
          <p:cNvPr id="2" name="Group 4"/>
          <p:cNvGrpSpPr>
            <a:grpSpLocks/>
          </p:cNvGrpSpPr>
          <p:nvPr/>
        </p:nvGrpSpPr>
        <p:grpSpPr bwMode="auto">
          <a:xfrm>
            <a:off x="304800" y="1882775"/>
            <a:ext cx="6019800" cy="5051425"/>
            <a:chOff x="192" y="1186"/>
            <a:chExt cx="3792" cy="3182"/>
          </a:xfrm>
        </p:grpSpPr>
        <p:pic>
          <p:nvPicPr>
            <p:cNvPr id="985095" name="Picture 5" descr="j0212655"/>
            <p:cNvPicPr>
              <a:picLocks noChangeAspect="1" noChangeArrowheads="1"/>
            </p:cNvPicPr>
            <p:nvPr/>
          </p:nvPicPr>
          <p:blipFill>
            <a:blip r:embed="rId4">
              <a:lum bright="-60000"/>
              <a:extLst>
                <a:ext uri="{28A0092B-C50C-407E-A947-70E740481C1C}">
                  <a14:useLocalDpi xmlns:a14="http://schemas.microsoft.com/office/drawing/2010/main"/>
                </a:ext>
              </a:extLst>
            </a:blip>
            <a:srcRect/>
            <a:stretch>
              <a:fillRect/>
            </a:stretch>
          </p:blipFill>
          <p:spPr bwMode="auto">
            <a:xfrm>
              <a:off x="192" y="1186"/>
              <a:ext cx="3792" cy="31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1798" name="Rectangle 6"/>
            <p:cNvSpPr>
              <a:spLocks noChangeArrowheads="1"/>
            </p:cNvSpPr>
            <p:nvPr/>
          </p:nvSpPr>
          <p:spPr bwMode="auto">
            <a:xfrm>
              <a:off x="432" y="1728"/>
              <a:ext cx="3264" cy="2304"/>
            </a:xfrm>
            <a:prstGeom prst="rect">
              <a:avLst/>
            </a:prstGeom>
            <a:noFill/>
            <a:ln w="9525">
              <a:noFill/>
              <a:miter lim="800000"/>
              <a:headEnd/>
              <a:tailEnd/>
            </a:ln>
            <a:effectLst/>
          </p:spPr>
          <p:txBody>
            <a:bodyPr/>
            <a:lstStyle/>
            <a:p>
              <a:pPr marL="342900" indent="-342900" algn="r" eaLnBrk="1" hangingPunct="1">
                <a:spcBef>
                  <a:spcPct val="20000"/>
                </a:spcBef>
                <a:buClr>
                  <a:schemeClr val="hlink"/>
                </a:buClr>
                <a:buSzPct val="90000"/>
                <a:buFont typeface="Wingdings" charset="0"/>
                <a:buNone/>
                <a:defRPr/>
              </a:pPr>
              <a:r>
                <a:rPr lang="ar-JO" b="1" u="sng" dirty="0">
                  <a:effectLst>
                    <a:outerShdw blurRad="38100" dist="38100" dir="2700000" algn="tl">
                      <a:srgbClr val="000000"/>
                    </a:outerShdw>
                  </a:effectLst>
                  <a:latin typeface="Arial" panose="020B0604020202020204" pitchFamily="34" charset="0"/>
                  <a:cs typeface="Arial" panose="020B0604020202020204" pitchFamily="34" charset="0"/>
                </a:rPr>
                <a:t>الرسائل</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رسائل المسيح وأبغاروس</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رسائل الرسل</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رسالة كورنثوس الثالثة</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الرسالة إلى لاودكية</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رسالة لينتولوس</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رسائل بولس وسينيكا</a:t>
              </a:r>
            </a:p>
            <a:p>
              <a:pPr marL="342900" indent="-342900" algn="r" eaLnBrk="1" hangingPunct="1">
                <a:spcBef>
                  <a:spcPct val="20000"/>
                </a:spcBef>
                <a:buClr>
                  <a:schemeClr val="hlink"/>
                </a:buClr>
                <a:buSzPct val="90000"/>
                <a:buFont typeface="Wingdings" charset="0"/>
                <a:buNone/>
                <a:defRPr/>
              </a:pPr>
              <a:r>
                <a:rPr lang="ar-JO" b="1" dirty="0">
                  <a:effectLst>
                    <a:outerShdw blurRad="38100" dist="38100" dir="2700000" algn="tl">
                      <a:srgbClr val="000000"/>
                    </a:outerShdw>
                  </a:effectLst>
                  <a:latin typeface="Arial" panose="020B0604020202020204" pitchFamily="34" charset="0"/>
                  <a:cs typeface="Arial" panose="020B0604020202020204" pitchFamily="34" charset="0"/>
                </a:rPr>
                <a:t>رسالة تيطس الأبوكريفية</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grpSp>
      <p:grpSp>
        <p:nvGrpSpPr>
          <p:cNvPr id="3" name="Group 8"/>
          <p:cNvGrpSpPr>
            <a:grpSpLocks/>
          </p:cNvGrpSpPr>
          <p:nvPr/>
        </p:nvGrpSpPr>
        <p:grpSpPr bwMode="auto">
          <a:xfrm>
            <a:off x="4813300" y="754063"/>
            <a:ext cx="3492500" cy="2293937"/>
            <a:chOff x="3032" y="475"/>
            <a:chExt cx="2200" cy="1445"/>
          </a:xfrm>
        </p:grpSpPr>
        <p:pic>
          <p:nvPicPr>
            <p:cNvPr id="985093" name="Picture 9" descr="j0286290"/>
            <p:cNvPicPr>
              <a:picLocks noChangeAspect="1" noChangeArrowheads="1"/>
            </p:cNvPicPr>
            <p:nvPr/>
          </p:nvPicPr>
          <p:blipFill>
            <a:blip r:embed="rId5">
              <a:lum bright="-78000"/>
              <a:extLst>
                <a:ext uri="{28A0092B-C50C-407E-A947-70E740481C1C}">
                  <a14:useLocalDpi xmlns:a14="http://schemas.microsoft.com/office/drawing/2010/main"/>
                </a:ext>
              </a:extLst>
            </a:blip>
            <a:srcRect/>
            <a:stretch>
              <a:fillRect/>
            </a:stretch>
          </p:blipFill>
          <p:spPr bwMode="auto">
            <a:xfrm>
              <a:off x="3032" y="475"/>
              <a:ext cx="2200" cy="14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1802" name="Rectangle 10"/>
            <p:cNvSpPr>
              <a:spLocks noChangeArrowheads="1"/>
            </p:cNvSpPr>
            <p:nvPr/>
          </p:nvSpPr>
          <p:spPr bwMode="auto">
            <a:xfrm>
              <a:off x="3392" y="663"/>
              <a:ext cx="1792" cy="1113"/>
            </a:xfrm>
            <a:prstGeom prst="rect">
              <a:avLst/>
            </a:prstGeom>
            <a:noFill/>
            <a:ln w="9525">
              <a:noFill/>
              <a:miter lim="800000"/>
              <a:headEnd/>
              <a:tailEnd/>
            </a:ln>
            <a:effectLst/>
          </p:spPr>
          <p:txBody>
            <a:bodyPr/>
            <a:lstStyle/>
            <a:p>
              <a:pPr marL="342900" indent="-342900" algn="ctr" eaLnBrk="1" hangingPunct="1">
                <a:spcBef>
                  <a:spcPct val="20000"/>
                </a:spcBef>
                <a:buClr>
                  <a:schemeClr val="hlink"/>
                </a:buClr>
                <a:buSzPct val="90000"/>
                <a:buFont typeface="Wingdings" charset="0"/>
                <a:buNone/>
                <a:tabLst>
                  <a:tab pos="2566988" algn="r"/>
                </a:tabLst>
                <a:defRPr/>
              </a:pPr>
              <a:r>
                <a:rPr lang="ar-JO" b="1" u="sng" dirty="0">
                  <a:effectLst>
                    <a:outerShdw blurRad="38100" dist="38100" dir="2700000" algn="tl">
                      <a:srgbClr val="000000"/>
                    </a:outerShdw>
                  </a:effectLst>
                  <a:latin typeface="Arial" panose="020B0604020202020204" pitchFamily="34" charset="0"/>
                  <a:cs typeface="Arial" panose="020B0604020202020204" pitchFamily="34" charset="0"/>
                </a:rPr>
                <a:t>نهاية العالم</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eaLnBrk="1" hangingPunct="1">
                <a:spcBef>
                  <a:spcPct val="20000"/>
                </a:spcBef>
                <a:buClr>
                  <a:schemeClr val="hlink"/>
                </a:buClr>
                <a:buSzPct val="90000"/>
                <a:buFont typeface="Wingdings" charset="0"/>
                <a:buNone/>
                <a:tabLst>
                  <a:tab pos="2566988" algn="r"/>
                </a:tabLst>
                <a:defRPr/>
              </a:pPr>
              <a:r>
                <a:rPr lang="ar-JO"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يعقوب        استفانوس</a:t>
              </a:r>
            </a:p>
            <a:p>
              <a:pPr marL="342900" indent="-342900" algn="r" eaLnBrk="1" hangingPunct="1">
                <a:spcBef>
                  <a:spcPct val="20000"/>
                </a:spcBef>
                <a:buClr>
                  <a:schemeClr val="hlink"/>
                </a:buClr>
                <a:buSzPct val="90000"/>
                <a:buFont typeface="Wingdings" charset="0"/>
                <a:buNone/>
                <a:tabLst>
                  <a:tab pos="2566988" algn="r"/>
                </a:tabLst>
                <a:defRPr/>
              </a:pPr>
              <a:r>
                <a:rPr lang="ar-JO"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بولس         توما</a:t>
              </a:r>
            </a:p>
            <a:p>
              <a:pPr marL="342900" indent="-342900" algn="r" eaLnBrk="1" hangingPunct="1">
                <a:spcBef>
                  <a:spcPct val="20000"/>
                </a:spcBef>
                <a:buClr>
                  <a:schemeClr val="hlink"/>
                </a:buClr>
                <a:buSzPct val="90000"/>
                <a:buFont typeface="Wingdings" charset="0"/>
                <a:buNone/>
                <a:tabLst>
                  <a:tab pos="2566988" algn="r"/>
                </a:tabLst>
                <a:defRPr/>
              </a:pPr>
              <a:r>
                <a:rPr lang="ar-JO"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بطرس        العذراء</a:t>
              </a:r>
              <a:endParaRPr lang="en-US" b="1" dirty="0">
                <a:effectLst>
                  <a:outerShdw blurRad="38100" dist="38100" dir="2700000" algn="tl">
                    <a:srgbClr val="000000"/>
                  </a:outerShdw>
                </a:effectLst>
                <a:latin typeface="Arial" panose="020B0604020202020204" pitchFamily="34" charset="0"/>
                <a:cs typeface="Arial" panose="020B0604020202020204" pitchFamily="34" charset="0"/>
              </a:endParaRPr>
            </a:p>
          </p:txBody>
        </p:sp>
      </p:grpSp>
      <p:sp>
        <p:nvSpPr>
          <p:cNvPr id="10"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15</a:t>
            </a:r>
            <a:endParaRPr lang="en-US" b="1" dirty="0">
              <a:solidFill>
                <a:srgbClr val="FFFFFF"/>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AutoShape 2"/>
          <p:cNvSpPr>
            <a:spLocks noChangeArrowheads="1"/>
          </p:cNvSpPr>
          <p:nvPr/>
        </p:nvSpPr>
        <p:spPr bwMode="auto">
          <a:xfrm>
            <a:off x="457200" y="228600"/>
            <a:ext cx="8077200" cy="2514600"/>
          </a:xfrm>
          <a:prstGeom prst="downArrowCallout">
            <a:avLst>
              <a:gd name="adj1" fmla="val 80303"/>
              <a:gd name="adj2" fmla="val 80303"/>
              <a:gd name="adj3" fmla="val 16667"/>
              <a:gd name="adj4" fmla="val 66667"/>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32099" name="Rectangle 3"/>
          <p:cNvSpPr>
            <a:spLocks noGrp="1" noRot="1" noChangeArrowheads="1"/>
          </p:cNvSpPr>
          <p:nvPr>
            <p:ph type="title"/>
          </p:nvPr>
        </p:nvSpPr>
        <p:spPr>
          <a:xfrm>
            <a:off x="149225" y="152400"/>
            <a:ext cx="8540750" cy="1143000"/>
          </a:xfrm>
          <a:effectLst>
            <a:outerShdw blurRad="63500" dist="107763" dir="13500000" algn="ctr" rotWithShape="0">
              <a:srgbClr val="000000">
                <a:alpha val="74998"/>
              </a:srgbClr>
            </a:outerShdw>
          </a:effectLst>
        </p:spPr>
        <p:txBody>
          <a:bodyPr/>
          <a:lstStyle/>
          <a:p>
            <a:pPr eaLnBrk="1" hangingPunct="1">
              <a:defRPr/>
            </a:pPr>
            <a:r>
              <a:rPr lang="ar-JO" altLang="ja-JP" sz="3200" dirty="0">
                <a:latin typeface="Arial" panose="020B0604020202020204" pitchFamily="34" charset="0"/>
                <a:ea typeface="ＭＳ Ｐゴシック" charset="0"/>
                <a:cs typeface="Arial" panose="020B0604020202020204" pitchFamily="34" charset="0"/>
              </a:rPr>
              <a:t>الأفكار الغنوسية (المعرفة السريّة)</a:t>
            </a:r>
            <a:endParaRPr lang="en-US" sz="4000" dirty="0">
              <a:latin typeface="Arial" panose="020B0604020202020204" pitchFamily="34" charset="0"/>
              <a:ea typeface="ＭＳ Ｐゴシック" charset="0"/>
              <a:cs typeface="Arial" panose="020B0604020202020204" pitchFamily="34" charset="0"/>
            </a:endParaRPr>
          </a:p>
        </p:txBody>
      </p:sp>
      <p:sp>
        <p:nvSpPr>
          <p:cNvPr id="132101" name="Text Box 5"/>
          <p:cNvSpPr txBox="1">
            <a:spLocks noChangeArrowheads="1"/>
          </p:cNvSpPr>
          <p:nvPr/>
        </p:nvSpPr>
        <p:spPr bwMode="auto">
          <a:xfrm>
            <a:off x="-152400" y="1066800"/>
            <a:ext cx="9144000" cy="579438"/>
          </a:xfrm>
          <a:prstGeom prst="rect">
            <a:avLst/>
          </a:prstGeom>
          <a:noFill/>
          <a:ln w="9525">
            <a:noFill/>
            <a:miter lim="800000"/>
            <a:headEnd/>
            <a:tailEnd/>
          </a:ln>
          <a:effectLst>
            <a:outerShdw blurRad="63500" dist="81320" dir="2319588"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اثنان منها معنونان في رسالة يوحنا الأولى</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2103" name="Text Box 7"/>
          <p:cNvSpPr txBox="1">
            <a:spLocks noChangeArrowheads="1"/>
          </p:cNvSpPr>
          <p:nvPr/>
        </p:nvSpPr>
        <p:spPr bwMode="auto">
          <a:xfrm>
            <a:off x="8229600" y="0"/>
            <a:ext cx="914400" cy="83099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291-292</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32104" name="Rectangle 8"/>
          <p:cNvSpPr>
            <a:spLocks noRot="1" noChangeArrowheads="1"/>
          </p:cNvSpPr>
          <p:nvPr/>
        </p:nvSpPr>
        <p:spPr bwMode="auto">
          <a:xfrm>
            <a:off x="0" y="2895600"/>
            <a:ext cx="4267200" cy="3962400"/>
          </a:xfrm>
          <a:prstGeom prst="rect">
            <a:avLst/>
          </a:prstGeom>
          <a:noFill/>
          <a:ln w="9525">
            <a:noFill/>
            <a:miter lim="800000"/>
            <a:headEnd/>
            <a:tailEnd/>
          </a:ln>
          <a:effectLst/>
        </p:spPr>
        <p:txBody>
          <a:bodyPr/>
          <a:lstStyle/>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الغنوسية الدوسيتية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من (يبدو</a:t>
            </a:r>
            <a:r>
              <a:rPr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(بدا المسيح وكأنه إنسان فقط)</a:t>
            </a:r>
            <a:endPar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المادة شر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المادية المستهلكة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أنكرت إنسانية المسيح</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لمس يسوع (1: 1)</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تقود إلى الزهد</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تعظيم الفجور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32106" name="Rectangle 10"/>
          <p:cNvSpPr>
            <a:spLocks noRot="1" noChangeArrowheads="1"/>
          </p:cNvSpPr>
          <p:nvPr/>
        </p:nvSpPr>
        <p:spPr bwMode="auto">
          <a:xfrm>
            <a:off x="4355976" y="2895600"/>
            <a:ext cx="4788024" cy="3962400"/>
          </a:xfrm>
          <a:prstGeom prst="rect">
            <a:avLst/>
          </a:prstGeom>
          <a:solidFill>
            <a:srgbClr val="C70045"/>
          </a:solidFill>
          <a:ln w="9525">
            <a:noFill/>
            <a:miter lim="800000"/>
            <a:headEnd/>
            <a:tailEnd/>
          </a:ln>
          <a:effectLst/>
        </p:spPr>
        <p:txBody>
          <a:bodyPr/>
          <a:lstStyle/>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الغنوسية السيرنثية</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من سيرينثوس</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مؤسسها في آسيا (بدا المسيح وكأنه الله فقط)</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المادة خير</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المعرفة ال</a:t>
            </a: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a:t>
            </a:r>
            <a:r>
              <a:rPr kumimoji="0" lang="ar-SA"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امية (المعرفة الروحية </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أنكر ألوهية المسيح </a:t>
            </a:r>
            <a:endParaRPr kumimoji="0" lang="en-US" altLang="ja-JP"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الماء والدم (5: 6)</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تقود إلى التباهي</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90000"/>
              </a:lnSpc>
              <a:spcBef>
                <a:spcPct val="20000"/>
              </a:spcBef>
              <a:spcAft>
                <a:spcPct val="0"/>
              </a:spcAft>
              <a:buClr>
                <a:srgbClr val="66CCFF"/>
              </a:buClr>
              <a:buSzPct val="80000"/>
              <a:buFont typeface="Arial" charset="0"/>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تعظيم التعليم</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4" descr="JudasGospel01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108520" y="-27384"/>
            <a:ext cx="9289033" cy="6885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626" name="Rectangle 2"/>
          <p:cNvSpPr>
            <a:spLocks noGrp="1" noChangeArrowheads="1"/>
          </p:cNvSpPr>
          <p:nvPr>
            <p:ph type="title"/>
          </p:nvPr>
        </p:nvSpPr>
        <p:spPr>
          <a:xfrm>
            <a:off x="457200" y="381000"/>
            <a:ext cx="8229600" cy="914400"/>
          </a:xfrm>
          <a:solidFill>
            <a:srgbClr val="000000"/>
          </a:solidFill>
        </p:spPr>
        <p:txBody>
          <a:bodyPr/>
          <a:lstStyle/>
          <a:p>
            <a:pPr eaLnBrk="1" hangingPunct="1">
              <a:defRPr/>
            </a:pPr>
            <a:r>
              <a:rPr lang="ar-JO" b="1" dirty="0">
                <a:effectLst/>
                <a:latin typeface="Arial" panose="020B0604020202020204" pitchFamily="34" charset="0"/>
                <a:ea typeface="ＭＳ Ｐゴシック" charset="0"/>
                <a:cs typeface="Arial" panose="020B0604020202020204" pitchFamily="34" charset="0"/>
              </a:rPr>
              <a:t>إنجيل يهوذا</a:t>
            </a:r>
            <a:endParaRPr lang="en-US"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410627" name="Rectangle 3"/>
          <p:cNvSpPr>
            <a:spLocks noGrp="1" noChangeArrowheads="1"/>
          </p:cNvSpPr>
          <p:nvPr>
            <p:ph type="body" idx="1"/>
          </p:nvPr>
        </p:nvSpPr>
        <p:spPr>
          <a:xfrm>
            <a:off x="152400" y="1600200"/>
            <a:ext cx="8534400" cy="4800600"/>
          </a:xfrm>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فقال يهوذا: يا سيد هل يمكن أن يكون نسلي تحت سيطرة الحكام؟ أجاب يسوع وقال له:... ستحزن كثيراً </a:t>
            </a:r>
            <a:r>
              <a:rPr lang="ar-JO" sz="3600" b="1" u="sng" dirty="0">
                <a:latin typeface="Arial" panose="020B0604020202020204" pitchFamily="34" charset="0"/>
                <a:ea typeface="ＭＳ Ｐゴシック" charset="0"/>
                <a:cs typeface="Arial" panose="020B0604020202020204" pitchFamily="34" charset="0"/>
              </a:rPr>
              <a:t>عندما ترى الملكوت </a:t>
            </a:r>
            <a:r>
              <a:rPr lang="ar-JO" sz="3600" b="1" dirty="0">
                <a:latin typeface="Arial" panose="020B0604020202020204" pitchFamily="34" charset="0"/>
                <a:ea typeface="ＭＳ Ｐゴシック" charset="0"/>
                <a:cs typeface="Arial" panose="020B0604020202020204" pitchFamily="34" charset="0"/>
              </a:rPr>
              <a:t>وكل أجياله. فلما سمع ذلك قال له يهوذا: ما المنفعة التي نلتها؟ لأنك أفرزتني لذلك الجيل. أجاب يسوع وقال: ستكون الثالث عشر وستكون ملعونًا من الأجيال الأخرى </a:t>
            </a:r>
            <a:r>
              <a:rPr lang="ar-JO" sz="3600" b="1" u="sng" dirty="0">
                <a:latin typeface="Arial" panose="020B0604020202020204" pitchFamily="34" charset="0"/>
                <a:ea typeface="ＭＳ Ｐゴシック" charset="0"/>
                <a:cs typeface="Arial" panose="020B0604020202020204" pitchFamily="34" charset="0"/>
              </a:rPr>
              <a:t>وستأتي لتحكم عليهم</a:t>
            </a:r>
            <a:r>
              <a:rPr lang="ar-JO" sz="3600" b="1" dirty="0">
                <a:latin typeface="Arial" panose="020B0604020202020204" pitchFamily="34" charset="0"/>
                <a:ea typeface="ＭＳ Ｐゴシック" charset="0"/>
                <a:cs typeface="Arial" panose="020B0604020202020204" pitchFamily="34" charset="0"/>
              </a:rPr>
              <a:t>. وفي الأيام الأخيرة سوف </a:t>
            </a:r>
            <a:r>
              <a:rPr lang="ar-JO" sz="3600" b="1" u="sng" dirty="0">
                <a:latin typeface="Arial" panose="020B0604020202020204" pitchFamily="34" charset="0"/>
                <a:ea typeface="ＭＳ Ｐゴシック" charset="0"/>
                <a:cs typeface="Arial" panose="020B0604020202020204" pitchFamily="34" charset="0"/>
              </a:rPr>
              <a:t>يلعنون صعودك (47) إلى الجيل المقدس</a:t>
            </a:r>
            <a:endParaRPr lang="en-US" sz="3600" b="1" u="sng" dirty="0">
              <a:latin typeface="Arial" panose="020B0604020202020204" pitchFamily="34" charset="0"/>
              <a:ea typeface="ＭＳ Ｐゴシック" charset="0"/>
              <a:cs typeface="Arial" panose="020B0604020202020204" pitchFamily="34" charset="0"/>
            </a:endParaRPr>
          </a:p>
        </p:txBody>
      </p:sp>
      <p:sp>
        <p:nvSpPr>
          <p:cNvPr id="358404" name="Text Box 6"/>
          <p:cNvSpPr txBox="1">
            <a:spLocks noChangeArrowheads="1"/>
          </p:cNvSpPr>
          <p:nvPr/>
        </p:nvSpPr>
        <p:spPr bwMode="auto">
          <a:xfrm>
            <a:off x="8239125" y="44450"/>
            <a:ext cx="771365"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186أ</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44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الربوبية</a:t>
            </a: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خلق الله العالم لكنه تركه بمفرده ولهذا لا تحدث المعجزات (جيفرسون، فرانكلين)</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rot="2624500">
            <a:off x="7113801" y="126820"/>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4" descr="JudasGospel011"/>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108520" y="-27384"/>
            <a:ext cx="9289033" cy="6885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1651" name="Rectangle 3"/>
          <p:cNvSpPr>
            <a:spLocks noGrp="1" noChangeArrowheads="1"/>
          </p:cNvSpPr>
          <p:nvPr>
            <p:ph type="title"/>
          </p:nvPr>
        </p:nvSpPr>
        <p:spPr>
          <a:xfrm>
            <a:off x="457200" y="381000"/>
            <a:ext cx="8229600" cy="914400"/>
          </a:xfrm>
          <a:solidFill>
            <a:srgbClr val="000000"/>
          </a:solidFill>
        </p:spPr>
        <p:txBody>
          <a:bodyPr/>
          <a:lstStyle/>
          <a:p>
            <a:pPr eaLnBrk="1" hangingPunct="1">
              <a:defRPr/>
            </a:pPr>
            <a:r>
              <a:rPr lang="ar-JO" b="1" dirty="0">
                <a:effectLst/>
                <a:latin typeface="Arial" panose="020B0604020202020204" pitchFamily="34" charset="0"/>
                <a:ea typeface="ＭＳ Ｐゴシック" charset="0"/>
                <a:cs typeface="Arial" panose="020B0604020202020204" pitchFamily="34" charset="0"/>
              </a:rPr>
              <a:t>إنجيل يهوذا</a:t>
            </a:r>
            <a:endParaRPr lang="en-US"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411652" name="Rectangle 4"/>
          <p:cNvSpPr>
            <a:spLocks noGrp="1" noChangeArrowheads="1"/>
          </p:cNvSpPr>
          <p:nvPr>
            <p:ph type="body" idx="1"/>
          </p:nvPr>
        </p:nvSpPr>
        <p:spPr>
          <a:xfrm>
            <a:off x="457200" y="1600200"/>
            <a:ext cx="8305800" cy="5029200"/>
          </a:xfrm>
        </p:spPr>
        <p:txBody>
          <a:bodyPr/>
          <a:lstStyle/>
          <a:p>
            <a:pPr algn="r" rtl="1" eaLnBrk="1" hangingPunct="1">
              <a:lnSpc>
                <a:spcPct val="90000"/>
              </a:lnSpc>
              <a:defRPr/>
            </a:pPr>
            <a:r>
              <a:rPr lang="ar-JO" sz="3600" b="1" dirty="0">
                <a:latin typeface="Arial" panose="020B0604020202020204" pitchFamily="34" charset="0"/>
                <a:ea typeface="ＭＳ Ｐゴシック" charset="0"/>
                <a:cs typeface="Arial" panose="020B0604020202020204" pitchFamily="34" charset="0"/>
              </a:rPr>
              <a:t>فقال يهوذا ليسوع: انظر ماذا يفعل الذين اعتمدوا باسمك؟ قال يسوع، "... الحق أقول لك، يا يهوذا، أولئك الذين يقدمون ذبائح لساكلاس الله [ ثلاثة أسطر ناقصة] كل ما هو شر. </a:t>
            </a:r>
            <a:r>
              <a:rPr lang="ar-JO" sz="3600" b="1" u="sng" dirty="0">
                <a:latin typeface="Arial" panose="020B0604020202020204" pitchFamily="34" charset="0"/>
                <a:ea typeface="ＭＳ Ｐゴシック" charset="0"/>
                <a:cs typeface="Arial" panose="020B0604020202020204" pitchFamily="34" charset="0"/>
              </a:rPr>
              <a:t>لكنك سوف تتجاوزهم جميعًا</a:t>
            </a:r>
            <a:r>
              <a:rPr lang="ar-JO" sz="3600" b="1" dirty="0">
                <a:latin typeface="Arial" panose="020B0604020202020204" pitchFamily="34" charset="0"/>
                <a:ea typeface="ＭＳ Ｐゴシック" charset="0"/>
                <a:cs typeface="Arial" panose="020B0604020202020204" pitchFamily="34" charset="0"/>
              </a:rPr>
              <a:t>. لأنك </a:t>
            </a:r>
            <a:r>
              <a:rPr lang="ar-JO" sz="3600" b="1" u="sng" dirty="0">
                <a:latin typeface="Arial" panose="020B0604020202020204" pitchFamily="34" charset="0"/>
                <a:ea typeface="ＭＳ Ｐゴシック" charset="0"/>
                <a:cs typeface="Arial" panose="020B0604020202020204" pitchFamily="34" charset="0"/>
              </a:rPr>
              <a:t>سوف تضحي بالرجل الذي يلبسني</a:t>
            </a:r>
            <a:r>
              <a:rPr lang="ar-JO" sz="3600" b="1" dirty="0">
                <a:latin typeface="Arial" panose="020B0604020202020204" pitchFamily="34" charset="0"/>
                <a:ea typeface="ＭＳ Ｐゴシック" charset="0"/>
                <a:cs typeface="Arial" panose="020B0604020202020204" pitchFamily="34" charset="0"/>
              </a:rPr>
              <a:t>.</a:t>
            </a:r>
            <a:endParaRPr lang="en-US" sz="3600" b="1" dirty="0">
              <a:latin typeface="Arial" panose="020B0604020202020204" pitchFamily="34" charset="0"/>
              <a:ea typeface="ＭＳ Ｐゴシック" charset="0"/>
              <a:cs typeface="Arial" panose="020B0604020202020204" pitchFamily="34" charset="0"/>
            </a:endParaRPr>
          </a:p>
        </p:txBody>
      </p:sp>
      <p:sp>
        <p:nvSpPr>
          <p:cNvPr id="360452" name="Text Box 6"/>
          <p:cNvSpPr txBox="1">
            <a:spLocks noChangeArrowheads="1"/>
          </p:cNvSpPr>
          <p:nvPr/>
        </p:nvSpPr>
        <p:spPr bwMode="auto">
          <a:xfrm>
            <a:off x="8239125" y="44450"/>
            <a:ext cx="771365"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186أ</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5329" name="Rectangle 2"/>
          <p:cNvSpPr>
            <a:spLocks noChangeArrowheads="1"/>
          </p:cNvSpPr>
          <p:nvPr/>
        </p:nvSpPr>
        <p:spPr bwMode="auto">
          <a:xfrm>
            <a:off x="8583613" y="6604000"/>
            <a:ext cx="355600"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B6FB1234-3BAF-3640-9E28-1F4DDFF9DECE}" type="slidenum">
              <a:rPr lang="en-US" sz="900">
                <a:solidFill>
                  <a:srgbClr val="808080"/>
                </a:solidFill>
                <a:latin typeface="Arial" charset="0"/>
              </a:rPr>
              <a:pPr defTabSz="814388"/>
              <a:t>232</a:t>
            </a:fld>
            <a:endParaRPr lang="en-US" sz="900">
              <a:solidFill>
                <a:srgbClr val="808080"/>
              </a:solidFill>
              <a:latin typeface="Arial" charset="0"/>
            </a:endParaRPr>
          </a:p>
        </p:txBody>
      </p:sp>
      <p:sp>
        <p:nvSpPr>
          <p:cNvPr id="995330" name="Rectangle 3"/>
          <p:cNvSpPr>
            <a:spLocks noChangeArrowheads="1"/>
          </p:cNvSpPr>
          <p:nvPr/>
        </p:nvSpPr>
        <p:spPr bwMode="auto">
          <a:xfrm>
            <a:off x="8583613" y="6604000"/>
            <a:ext cx="355600"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8B749FE3-9AAA-D442-A23B-EDAA112EEBFB}" type="slidenum">
              <a:rPr lang="en-US" sz="900">
                <a:solidFill>
                  <a:srgbClr val="808080"/>
                </a:solidFill>
                <a:latin typeface="Arial" charset="0"/>
              </a:rPr>
              <a:pPr defTabSz="814388"/>
              <a:t>232</a:t>
            </a:fld>
            <a:endParaRPr lang="en-US" sz="900">
              <a:solidFill>
                <a:srgbClr val="808080"/>
              </a:solidFill>
              <a:latin typeface="Arial" charset="0"/>
            </a:endParaRPr>
          </a:p>
        </p:txBody>
      </p:sp>
      <p:sp>
        <p:nvSpPr>
          <p:cNvPr id="995331" name="Rectangle 4"/>
          <p:cNvSpPr>
            <a:spLocks noChangeArrowheads="1"/>
          </p:cNvSpPr>
          <p:nvPr/>
        </p:nvSpPr>
        <p:spPr bwMode="auto">
          <a:xfrm>
            <a:off x="8583613" y="6604000"/>
            <a:ext cx="355600" cy="21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fld id="{906C1AD2-C2B4-414D-B397-8C07BC093B02}" type="slidenum">
              <a:rPr lang="en-US" sz="900">
                <a:solidFill>
                  <a:srgbClr val="808080"/>
                </a:solidFill>
                <a:latin typeface="Arial" charset="0"/>
              </a:rPr>
              <a:pPr defTabSz="814388"/>
              <a:t>232</a:t>
            </a:fld>
            <a:endParaRPr lang="en-US" sz="900">
              <a:solidFill>
                <a:srgbClr val="808080"/>
              </a:solidFill>
              <a:latin typeface="Arial" charset="0"/>
            </a:endParaRPr>
          </a:p>
        </p:txBody>
      </p:sp>
      <p:sp>
        <p:nvSpPr>
          <p:cNvPr id="995332" name="Rectangle 5"/>
          <p:cNvSpPr>
            <a:spLocks noChangeArrowheads="1"/>
          </p:cNvSpPr>
          <p:nvPr/>
        </p:nvSpPr>
        <p:spPr bwMode="auto">
          <a:xfrm>
            <a:off x="1865313" y="6634163"/>
            <a:ext cx="2019300" cy="188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2124" tIns="41061" rIns="82124" bIns="41061" anchor="b" anchorCtr="1">
            <a:spAutoFit/>
          </a:bodyPr>
          <a:lstStyle/>
          <a:p>
            <a:pPr defTabSz="814388"/>
            <a:r>
              <a:rPr lang="en-US" sz="700">
                <a:solidFill>
                  <a:srgbClr val="808080"/>
                </a:solidFill>
                <a:latin typeface="Arial" charset="0"/>
              </a:rPr>
              <a:t>© 2003 Cisco Systems, Inc. All rights reserved.</a:t>
            </a:r>
          </a:p>
        </p:txBody>
      </p:sp>
      <p:sp>
        <p:nvSpPr>
          <p:cNvPr id="995333" name="Rectangle 6"/>
          <p:cNvSpPr>
            <a:spLocks noChangeArrowheads="1"/>
          </p:cNvSpPr>
          <p:nvPr/>
        </p:nvSpPr>
        <p:spPr bwMode="auto">
          <a:xfrm>
            <a:off x="76200" y="6467475"/>
            <a:ext cx="1322388" cy="35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2124" tIns="41061" rIns="82124" bIns="41061" anchor="b" anchorCtr="1">
            <a:spAutoFit/>
          </a:bodyPr>
          <a:lstStyle/>
          <a:p>
            <a:pPr defTabSz="814388"/>
            <a:endParaRPr lang="en-US" sz="900">
              <a:solidFill>
                <a:srgbClr val="808080"/>
              </a:solidFill>
              <a:latin typeface="Arial" charset="0"/>
            </a:endParaRPr>
          </a:p>
          <a:p>
            <a:pPr defTabSz="814388"/>
            <a:r>
              <a:rPr lang="en-US" sz="900">
                <a:solidFill>
                  <a:srgbClr val="808080"/>
                </a:solidFill>
                <a:latin typeface="Arial" charset="0"/>
              </a:rPr>
              <a:t>Presentation_ID</a:t>
            </a:r>
          </a:p>
        </p:txBody>
      </p:sp>
      <p:pic>
        <p:nvPicPr>
          <p:cNvPr id="995334" name="Picture 7" descr="b_fy04">
            <a:hlinkClick r:id="rId3" action="ppaction://hlinksldjump"/>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5335" name="Rectangle 8"/>
          <p:cNvSpPr>
            <a:spLocks noGrp="1" noChangeArrowheads="1"/>
          </p:cNvSpPr>
          <p:nvPr>
            <p:ph type="title"/>
          </p:nvPr>
        </p:nvSpPr>
        <p:spPr>
          <a:xfrm>
            <a:off x="152400" y="225425"/>
            <a:ext cx="8763000" cy="1450975"/>
          </a:xfrm>
          <a:noFill/>
        </p:spPr>
        <p:txBody>
          <a:bodyPr lIns="82124" tIns="41061" rIns="82124" bIns="41061" anchor="b"/>
          <a:lstStyle/>
          <a:p>
            <a:pPr eaLnBrk="1" hangingPunct="1"/>
            <a:r>
              <a:rPr lang="ar-JO" altLang="zh-CN" sz="4000" dirty="0">
                <a:solidFill>
                  <a:schemeClr val="bg1"/>
                </a:solidFill>
                <a:latin typeface="Arial" charset="0"/>
                <a:ea typeface="SimSun" charset="0"/>
                <a:cs typeface="SimSun" charset="0"/>
              </a:rPr>
              <a:t>كيف نتجاوب مع الهجمات               ضد الكتاب المقدس اليوم؟</a:t>
            </a:r>
            <a:endParaRPr lang="en-US" altLang="zh-CN" dirty="0">
              <a:latin typeface="Arial" charset="0"/>
              <a:ea typeface="SimSun" charset="0"/>
              <a:cs typeface="SimSun" charset="0"/>
            </a:endParaRPr>
          </a:p>
        </p:txBody>
      </p:sp>
      <p:pic>
        <p:nvPicPr>
          <p:cNvPr id="995336" name="Picture 10" descr="Bibles"/>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752600" y="2711450"/>
            <a:ext cx="2020888" cy="162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5337" name="Text Box 12"/>
          <p:cNvSpPr txBox="1">
            <a:spLocks noChangeArrowheads="1"/>
          </p:cNvSpPr>
          <p:nvPr/>
        </p:nvSpPr>
        <p:spPr bwMode="auto">
          <a:xfrm>
            <a:off x="4601048" y="5711825"/>
            <a:ext cx="444224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a:r>
              <a:rPr lang="ar-JO" sz="2800" b="1" dirty="0">
                <a:solidFill>
                  <a:schemeClr val="bg1"/>
                </a:solidFill>
                <a:latin typeface="Arial" panose="020B0604020202020204" pitchFamily="34" charset="0"/>
                <a:cs typeface="Arial" panose="020B0604020202020204" pitchFamily="34" charset="0"/>
              </a:rPr>
              <a:t>1. اعرف كلاً من الكلمة وحجج العدو</a:t>
            </a:r>
            <a:endParaRPr lang="en-US" sz="2800" b="1" dirty="0">
              <a:solidFill>
                <a:schemeClr val="bg1"/>
              </a:solidFill>
              <a:latin typeface="Arial" panose="020B0604020202020204" pitchFamily="34" charset="0"/>
              <a:cs typeface="Arial" panose="020B0604020202020204" pitchFamily="34" charset="0"/>
            </a:endParaRPr>
          </a:p>
        </p:txBody>
      </p:sp>
      <p:sp>
        <p:nvSpPr>
          <p:cNvPr id="11"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p:zoom/>
  </p:transition>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97378"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endParaRPr lang="en-US">
              <a:solidFill>
                <a:srgbClr val="000000"/>
              </a:solidFill>
            </a:endParaRPr>
          </a:p>
        </p:txBody>
      </p:sp>
      <p:sp>
        <p:nvSpPr>
          <p:cNvPr id="997379" name="Rectangle 4"/>
          <p:cNvSpPr>
            <a:spLocks noGrp="1" noChangeArrowheads="1"/>
          </p:cNvSpPr>
          <p:nvPr>
            <p:ph type="title" idx="4294967295"/>
          </p:nvPr>
        </p:nvSpPr>
        <p:spPr>
          <a:xfrm>
            <a:off x="0" y="76200"/>
            <a:ext cx="5795963" cy="1219200"/>
          </a:xfrm>
        </p:spPr>
        <p:txBody>
          <a:bodyPr/>
          <a:lstStyle/>
          <a:p>
            <a:pPr eaLnBrk="1" hangingPunct="1"/>
            <a:r>
              <a:rPr lang="en-US" b="0">
                <a:solidFill>
                  <a:schemeClr val="bg1"/>
                </a:solidFill>
                <a:latin typeface="Arial" charset="0"/>
                <a:ea typeface="ＭＳ Ｐゴシック" charset="0"/>
                <a:cs typeface="ＭＳ Ｐゴシック" charset="0"/>
              </a:rPr>
              <a:t>Liar, Lunatic or Lord</a:t>
            </a:r>
            <a:endParaRPr lang="en-US">
              <a:latin typeface="Arial" charset="0"/>
              <a:ea typeface="ＭＳ Ｐゴシック" charset="0"/>
              <a:cs typeface="ＭＳ Ｐゴシック" charset="0"/>
            </a:endParaRPr>
          </a:p>
        </p:txBody>
      </p:sp>
      <p:pic>
        <p:nvPicPr>
          <p:cNvPr id="99738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23850" y="17463"/>
            <a:ext cx="8569325" cy="6840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1"/>
          <p:cNvSpPr txBox="1">
            <a:spLocks noChangeArrowheads="1"/>
          </p:cNvSpPr>
          <p:nvPr/>
        </p:nvSpPr>
        <p:spPr bwMode="auto">
          <a:xfrm>
            <a:off x="8521994" y="44624"/>
            <a:ext cx="530916" cy="461665"/>
          </a:xfrm>
          <a:prstGeom prst="rect">
            <a:avLst/>
          </a:prstGeom>
          <a:solidFill>
            <a:schemeClr val="tx1"/>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spd="med">
    <p:random/>
  </p:transition>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94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093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9427" name="Rectangle 3"/>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endParaRPr lang="en-US">
              <a:solidFill>
                <a:srgbClr val="000000"/>
              </a:solidFill>
            </a:endParaRPr>
          </a:p>
        </p:txBody>
      </p:sp>
      <p:sp>
        <p:nvSpPr>
          <p:cNvPr id="999428" name="Rectangle 4"/>
          <p:cNvSpPr>
            <a:spLocks noGrp="1" noChangeArrowheads="1"/>
          </p:cNvSpPr>
          <p:nvPr>
            <p:ph type="title" idx="4294967295"/>
          </p:nvPr>
        </p:nvSpPr>
        <p:spPr>
          <a:xfrm>
            <a:off x="0" y="76200"/>
            <a:ext cx="2895600" cy="1219200"/>
          </a:xfrm>
        </p:spPr>
        <p:txBody>
          <a:bodyPr/>
          <a:lstStyle/>
          <a:p>
            <a:pPr eaLnBrk="1" hangingPunct="1"/>
            <a:r>
              <a:rPr lang="ar-JO" b="0" dirty="0">
                <a:solidFill>
                  <a:schemeClr val="bg1"/>
                </a:solidFill>
                <a:latin typeface="Arial" panose="020B0604020202020204" pitchFamily="34" charset="0"/>
                <a:ea typeface="ＭＳ Ｐゴシック" charset="0"/>
                <a:cs typeface="Arial" panose="020B0604020202020204" pitchFamily="34" charset="0"/>
              </a:rPr>
              <a:t>الكتاب    الوحيد</a:t>
            </a:r>
            <a:endParaRPr lang="en-US" dirty="0">
              <a:latin typeface="Arial" panose="020B0604020202020204" pitchFamily="34" charset="0"/>
              <a:ea typeface="ＭＳ Ｐゴシック" charset="0"/>
              <a:cs typeface="Arial" panose="020B0604020202020204" pitchFamily="34" charset="0"/>
            </a:endParaRPr>
          </a:p>
        </p:txBody>
      </p:sp>
      <p:sp>
        <p:nvSpPr>
          <p:cNvPr id="5"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spd="med">
    <p:random/>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1473" name="Picture 5" descr="victory 002"/>
          <p:cNvPicPr>
            <a:picLocks noChangeAspect="1" noChangeArrowheads="1"/>
          </p:cNvPicPr>
          <p:nvPr/>
        </p:nvPicPr>
        <p:blipFill>
          <a:blip r:embed="rId3" cstate="screen">
            <a:lum bright="6000"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2803" name="Rectangle 3"/>
          <p:cNvSpPr>
            <a:spLocks noGrp="1" noChangeArrowheads="1"/>
          </p:cNvSpPr>
          <p:nvPr>
            <p:ph type="title"/>
          </p:nvPr>
        </p:nvSpPr>
        <p:spPr>
          <a:xfrm>
            <a:off x="304800" y="152400"/>
            <a:ext cx="8610600" cy="1630363"/>
          </a:xfrm>
          <a:effectLst>
            <a:outerShdw blurRad="63500" dist="35921" dir="2700000" algn="ctr" rotWithShape="0">
              <a:schemeClr val="bg1">
                <a:alpha val="74998"/>
              </a:schemeClr>
            </a:outerShdw>
          </a:effectLst>
        </p:spPr>
        <p:txBody>
          <a:bodyPr/>
          <a:lstStyle/>
          <a:p>
            <a:pPr eaLnBrk="1" hangingPunct="1">
              <a:defRPr/>
            </a:pPr>
            <a:r>
              <a:rPr lang="ar-JO" sz="4800" dirty="0">
                <a:solidFill>
                  <a:srgbClr val="020009"/>
                </a:solidFill>
                <a:latin typeface="Arial" panose="020B0604020202020204" pitchFamily="34" charset="0"/>
                <a:ea typeface="ＭＳ Ｐゴシック" charset="0"/>
                <a:cs typeface="Arial" panose="020B0604020202020204" pitchFamily="34" charset="0"/>
              </a:rPr>
              <a:t>دع الجدال يأتي بك للحديث عن الصليب</a:t>
            </a:r>
            <a:endParaRPr lang="en-US" b="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521994" y="44624"/>
            <a:ext cx="530916" cy="461665"/>
          </a:xfrm>
          <a:prstGeom prst="rect">
            <a:avLst/>
          </a:prstGeom>
          <a:solidFill>
            <a:srgbClr val="000000"/>
          </a:solidFill>
          <a:ln>
            <a:noFill/>
          </a:ln>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265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9491" name="Rectangle 3"/>
          <p:cNvSpPr>
            <a:spLocks noGrp="1" noChangeArrowheads="1"/>
          </p:cNvSpPr>
          <p:nvPr>
            <p:ph type="title"/>
          </p:nvPr>
        </p:nvSpPr>
        <p:spPr>
          <a:xfrm>
            <a:off x="0" y="274639"/>
            <a:ext cx="9144000" cy="1325562"/>
          </a:xfrm>
          <a:effectLst>
            <a:outerShdw blurRad="63500" dist="89803" dir="2700000" algn="ctr" rotWithShape="0">
              <a:srgbClr val="000000">
                <a:alpha val="74997"/>
              </a:srgbClr>
            </a:outerShdw>
          </a:effectLst>
        </p:spPr>
        <p:txBody>
          <a:bodyPr/>
          <a:lstStyle/>
          <a:p>
            <a:pPr eaLnBrk="1" hangingPunct="1">
              <a:defRPr/>
            </a:pPr>
            <a:r>
              <a:rPr lang="ar-JO" sz="5400" dirty="0">
                <a:latin typeface="Arial" panose="020B0604020202020204" pitchFamily="34" charset="0"/>
                <a:ea typeface="ＭＳ Ｐゴシック" charset="0"/>
                <a:cs typeface="Arial" panose="020B0604020202020204" pitchFamily="34" charset="0"/>
              </a:rPr>
              <a:t>ما هو الأمر العظيم بخصوص        الجمعة العظيمة؟</a:t>
            </a:r>
            <a:endParaRPr lang="en-US" sz="5400" dirty="0">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76200" y="2362200"/>
            <a:ext cx="9067800" cy="2592388"/>
          </a:xfrm>
          <a:prstGeom prst="rect">
            <a:avLst/>
          </a:prstGeom>
          <a:noFill/>
          <a:ln w="9525">
            <a:noFill/>
            <a:miter lim="800000"/>
            <a:headEnd/>
            <a:tailEnd/>
          </a:ln>
          <a:effectLst>
            <a:outerShdw blurRad="63500" dist="8980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سيطر يسوع على عملية إلقاء القبض عليه</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أثبتت محاكمات يسوع غير القانونية براءته</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دفع موت يسوع ثمن خطايانا</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أثبتت قيامة يسوع أنه يعطي حياة أبدية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4705" name="Picture 2" descr="jesuscrucifi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02075" y="0"/>
            <a:ext cx="52419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4706" name="Rectangle 3"/>
          <p:cNvSpPr>
            <a:spLocks noGrp="1" noChangeArrowheads="1"/>
          </p:cNvSpPr>
          <p:nvPr>
            <p:ph type="title"/>
          </p:nvPr>
        </p:nvSpPr>
        <p:spPr>
          <a:xfrm>
            <a:off x="0" y="35"/>
            <a:ext cx="7162800" cy="2316163"/>
          </a:xfrm>
          <a:solidFill>
            <a:srgbClr val="000000"/>
          </a:solidFill>
        </p:spPr>
        <p:txBody>
          <a:bodyPr/>
          <a:lstStyle/>
          <a:p>
            <a:pPr eaLnBrk="1" hangingPunct="1"/>
            <a:r>
              <a:rPr lang="ar-JO" sz="4000" b="1" dirty="0">
                <a:effectLst/>
                <a:latin typeface="Arial" charset="0"/>
                <a:ea typeface="ＭＳ Ｐゴシック" charset="0"/>
                <a:cs typeface="Arial" charset="0"/>
              </a:rPr>
              <a:t>الجمعة العظيمة عظيمة لأنه في هذا اليوم دفع يسوع المسيح ثمن خطيتك.</a:t>
            </a:r>
            <a:endParaRPr lang="en-US" sz="4000" b="1" dirty="0">
              <a:effectLst/>
              <a:latin typeface="Arial" charset="0"/>
              <a:ea typeface="ＭＳ Ｐゴシック" charset="0"/>
              <a:cs typeface="Arial" charset="0"/>
            </a:endParaRP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2" name="Picture 2" descr="Resurrect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59163" y="0"/>
            <a:ext cx="56848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5" name="Rectangle 3"/>
          <p:cNvSpPr>
            <a:spLocks noGrp="1" noChangeArrowheads="1"/>
          </p:cNvSpPr>
          <p:nvPr>
            <p:ph type="title"/>
          </p:nvPr>
        </p:nvSpPr>
        <p:spPr>
          <a:xfrm>
            <a:off x="381000" y="304800"/>
            <a:ext cx="8382000" cy="914400"/>
          </a:xfrm>
          <a:effectLst>
            <a:outerShdw blurRad="63500" dist="74053" dir="19742175" algn="ctr" rotWithShape="0">
              <a:srgbClr val="000000">
                <a:alpha val="74998"/>
              </a:srgbClr>
            </a:outerShdw>
          </a:effectLst>
        </p:spPr>
        <p:txBody>
          <a:bodyPr/>
          <a:lstStyle/>
          <a:p>
            <a:pPr marL="1085850" indent="-1085850" algn="r" eaLnBrk="1" hangingPunct="1"/>
            <a:r>
              <a:rPr lang="ar-JO" sz="4800" b="1" dirty="0">
                <a:solidFill>
                  <a:schemeClr val="tx1"/>
                </a:solidFill>
                <a:latin typeface="Arial" panose="020B0604020202020204" pitchFamily="34" charset="0"/>
                <a:ea typeface="SimSun" charset="0"/>
                <a:cs typeface="Arial" panose="020B0604020202020204" pitchFamily="34" charset="0"/>
              </a:rPr>
              <a:t>الفكرة الرئيسية في يوحنا</a:t>
            </a:r>
            <a:endParaRPr lang="en-US" sz="4800" b="1" dirty="0">
              <a:solidFill>
                <a:schemeClr val="tx1"/>
              </a:solidFill>
              <a:latin typeface="Arial" panose="020B0604020202020204" pitchFamily="34" charset="0"/>
              <a:ea typeface="SimSun" charset="0"/>
              <a:cs typeface="Arial" panose="020B0604020202020204" pitchFamily="34" charset="0"/>
            </a:endParaRPr>
          </a:p>
        </p:txBody>
      </p:sp>
      <p:sp>
        <p:nvSpPr>
          <p:cNvPr id="141316" name="Text Box 4"/>
          <p:cNvSpPr txBox="1">
            <a:spLocks noChangeArrowheads="1"/>
          </p:cNvSpPr>
          <p:nvPr/>
        </p:nvSpPr>
        <p:spPr bwMode="auto">
          <a:xfrm>
            <a:off x="838200" y="2133600"/>
            <a:ext cx="7772400" cy="3019425"/>
          </a:xfrm>
          <a:prstGeom prst="rect">
            <a:avLst/>
          </a:prstGeom>
          <a:noFill/>
          <a:ln>
            <a:noFill/>
          </a:ln>
          <a:effectLst>
            <a:outerShdw blurRad="63500" dist="74053" dir="19742175" algn="ctr" rotWithShape="0">
              <a:srgbClr val="000000">
                <a:alpha val="74998"/>
              </a:srgb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إن قيامة يسوع تقابل كل واحد منا عند </a:t>
            </a:r>
            <a:r>
              <a:rPr kumimoji="0" lang="ar-JO" altLang="zh-CN" sz="4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حاجته</a:t>
            </a:r>
            <a:r>
              <a:rPr kumimoji="0" lang="ar-JO" altLang="zh-CN"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 (يوحنا 20).</a:t>
            </a:r>
            <a:endParaRPr kumimoji="0" lang="en-US"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898455411"/>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10" name="Picture 2" descr="Tomb"/>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372600" cy="6961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364" name="Rectangle 4"/>
          <p:cNvSpPr>
            <a:spLocks noGrp="1" noChangeArrowheads="1"/>
          </p:cNvSpPr>
          <p:nvPr>
            <p:ph type="title"/>
          </p:nvPr>
        </p:nvSpPr>
        <p:spPr>
          <a:xfrm>
            <a:off x="250825" y="188913"/>
            <a:ext cx="7058025" cy="2222500"/>
          </a:xfrm>
        </p:spPr>
        <p:txBody>
          <a:bodyPr/>
          <a:lstStyle/>
          <a:p>
            <a:pPr eaLnBrk="1" hangingPunct="1"/>
            <a:r>
              <a:rPr lang="ar-JO" sz="7200" b="1" dirty="0">
                <a:solidFill>
                  <a:schemeClr val="bg1"/>
                </a:solidFill>
                <a:latin typeface="Arial" panose="020B0604020202020204" pitchFamily="34" charset="0"/>
                <a:ea typeface="ＭＳ Ｐゴシック" charset="0"/>
                <a:cs typeface="Arial" panose="020B0604020202020204" pitchFamily="34" charset="0"/>
              </a:rPr>
              <a:t>من دحرج الحجر؟</a:t>
            </a:r>
            <a:endParaRPr lang="en-US" sz="7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43365" name="Rectangle 5"/>
          <p:cNvSpPr>
            <a:spLocks noChangeArrowheads="1"/>
          </p:cNvSpPr>
          <p:nvPr/>
        </p:nvSpPr>
        <p:spPr bwMode="auto">
          <a:xfrm>
            <a:off x="1676400" y="3573463"/>
            <a:ext cx="4551363" cy="3311525"/>
          </a:xfrm>
          <a:prstGeom prst="rect">
            <a:avLst/>
          </a:prstGeom>
          <a:noFill/>
          <a:ln>
            <a:noFill/>
          </a:ln>
          <a:effectLst>
            <a:outerShdw blurRad="63500" dist="63500" dir="13012194" algn="ctr" rotWithShape="0">
              <a:srgbClr val="000000">
                <a:alpha val="74998"/>
              </a:srgbClr>
            </a:outerShdw>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 يمت مطلقاً</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قوة يسوع؟</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الرومان؟</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القادة اليهود؟</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التلاميذ؟</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3365">
                                            <p:txEl>
                                              <p:pRg st="0" end="0"/>
                                            </p:txEl>
                                          </p:spTgt>
                                        </p:tgtEl>
                                        <p:attrNameLst>
                                          <p:attrName>style.visibility</p:attrName>
                                        </p:attrNameLst>
                                      </p:cBhvr>
                                      <p:to>
                                        <p:strVal val="visible"/>
                                      </p:to>
                                    </p:set>
                                    <p:animEffect transition="in" filter="dissolve">
                                      <p:cBhvr>
                                        <p:cTn id="7" dur="500"/>
                                        <p:tgtEl>
                                          <p:spTgt spid="14336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3365">
                                            <p:txEl>
                                              <p:pRg st="1" end="1"/>
                                            </p:txEl>
                                          </p:spTgt>
                                        </p:tgtEl>
                                        <p:attrNameLst>
                                          <p:attrName>style.visibility</p:attrName>
                                        </p:attrNameLst>
                                      </p:cBhvr>
                                      <p:to>
                                        <p:strVal val="visible"/>
                                      </p:to>
                                    </p:set>
                                    <p:animEffect transition="in" filter="dissolve">
                                      <p:cBhvr>
                                        <p:cTn id="12" dur="500"/>
                                        <p:tgtEl>
                                          <p:spTgt spid="14336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3365">
                                            <p:txEl>
                                              <p:pRg st="2" end="2"/>
                                            </p:txEl>
                                          </p:spTgt>
                                        </p:tgtEl>
                                        <p:attrNameLst>
                                          <p:attrName>style.visibility</p:attrName>
                                        </p:attrNameLst>
                                      </p:cBhvr>
                                      <p:to>
                                        <p:strVal val="visible"/>
                                      </p:to>
                                    </p:set>
                                    <p:animEffect transition="in" filter="dissolve">
                                      <p:cBhvr>
                                        <p:cTn id="17" dur="500"/>
                                        <p:tgtEl>
                                          <p:spTgt spid="14336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43365">
                                            <p:txEl>
                                              <p:pRg st="3" end="3"/>
                                            </p:txEl>
                                          </p:spTgt>
                                        </p:tgtEl>
                                        <p:attrNameLst>
                                          <p:attrName>style.visibility</p:attrName>
                                        </p:attrNameLst>
                                      </p:cBhvr>
                                      <p:to>
                                        <p:strVal val="visible"/>
                                      </p:to>
                                    </p:set>
                                    <p:animEffect transition="in" filter="dissolve">
                                      <p:cBhvr>
                                        <p:cTn id="22" dur="500"/>
                                        <p:tgtEl>
                                          <p:spTgt spid="14336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43365">
                                            <p:txEl>
                                              <p:pRg st="4" end="4"/>
                                            </p:txEl>
                                          </p:spTgt>
                                        </p:tgtEl>
                                        <p:attrNameLst>
                                          <p:attrName>style.visibility</p:attrName>
                                        </p:attrNameLst>
                                      </p:cBhvr>
                                      <p:to>
                                        <p:strVal val="visible"/>
                                      </p:to>
                                    </p:set>
                                    <p:animEffect transition="in" filter="dissolve">
                                      <p:cBhvr>
                                        <p:cTn id="27" dur="500"/>
                                        <p:tgtEl>
                                          <p:spTgt spid="14336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5" grpId="0" build="p"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51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Isosceles Triangle 1"/>
          <p:cNvSpPr/>
          <p:nvPr/>
        </p:nvSpPr>
        <p:spPr bwMode="auto">
          <a:xfrm>
            <a:off x="3347864" y="-15026"/>
            <a:ext cx="2376264" cy="921412"/>
          </a:xfrm>
          <a:prstGeom prst="triangle">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الإيمان المسيحي</a:t>
            </a:r>
            <a:b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يحب الله الثالوث عالمنا ويصنع المعجزات (النظرة الكتابية)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275856" y="720080"/>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a:off x="4211960" y="1988840"/>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2123728" y="1417481"/>
            <a:ext cx="2448272" cy="504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الإبن</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4355976" y="1484784"/>
            <a:ext cx="2448272" cy="504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الروح</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3347864" y="-27384"/>
            <a:ext cx="2448272" cy="504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الآب</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10"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70" name="Picture 2" descr="Peter's Denial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143000"/>
            <a:ext cx="9139238" cy="952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5411" name="Rectangle 3"/>
          <p:cNvSpPr>
            <a:spLocks noGrp="1" noChangeArrowheads="1"/>
          </p:cNvSpPr>
          <p:nvPr>
            <p:ph type="title"/>
          </p:nvPr>
        </p:nvSpPr>
        <p:spPr/>
        <p:txBody>
          <a:bodyPr/>
          <a:lstStyle/>
          <a:p>
            <a:pPr eaLnBrk="1" hangingPunct="1"/>
            <a:r>
              <a:rPr lang="ar-JO" dirty="0">
                <a:latin typeface="Arial" panose="020B0604020202020204" pitchFamily="34" charset="0"/>
                <a:ea typeface="ＭＳ Ｐゴシック" charset="0"/>
                <a:cs typeface="Arial" panose="020B0604020202020204" pitchFamily="34" charset="0"/>
              </a:rPr>
              <a:t>ما الذي يتطلبه الأمر لتغيير بطرس اليائس؟</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graveclothes"/>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601200" cy="6853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7459" name="Rectangle 3"/>
          <p:cNvSpPr>
            <a:spLocks noGrp="1" noChangeArrowheads="1"/>
          </p:cNvSpPr>
          <p:nvPr>
            <p:ph type="title"/>
          </p:nvPr>
        </p:nvSpPr>
        <p:spPr>
          <a:xfrm>
            <a:off x="3581400" y="274638"/>
            <a:ext cx="1981200" cy="3306762"/>
          </a:xfrm>
        </p:spPr>
        <p:txBody>
          <a:bodyPr/>
          <a:lstStyle/>
          <a:p>
            <a:pPr eaLnBrk="1" hangingPunct="1"/>
            <a:r>
              <a:rPr lang="ar-JO" dirty="0">
                <a:latin typeface="Arial" panose="020B0604020202020204" pitchFamily="34" charset="0"/>
                <a:ea typeface="ＭＳ Ｐゴシック" charset="0"/>
                <a:cs typeface="Arial" panose="020B0604020202020204" pitchFamily="34" charset="0"/>
              </a:rPr>
              <a:t>أكفان</a:t>
            </a:r>
            <a:br>
              <a:rPr lang="ar-JO" dirty="0">
                <a:latin typeface="Arial" panose="020B0604020202020204" pitchFamily="34" charset="0"/>
                <a:ea typeface="ＭＳ Ｐゴシック" charset="0"/>
                <a:cs typeface="Arial" panose="020B0604020202020204" pitchFamily="34" charset="0"/>
              </a:rPr>
            </a:br>
            <a:r>
              <a:rPr lang="ar-JO" dirty="0">
                <a:latin typeface="Arial" panose="020B0604020202020204" pitchFamily="34" charset="0"/>
                <a:ea typeface="ＭＳ Ｐゴシック" charset="0"/>
                <a:cs typeface="Arial" panose="020B0604020202020204" pitchFamily="34" charset="0"/>
              </a:rPr>
              <a:t>فارغة</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15387639"/>
      </p:ext>
    </p:extLst>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945" name="Picture 3" descr="jesusascend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799" y="0"/>
            <a:ext cx="49339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7444" name="Rectangle 4"/>
          <p:cNvSpPr>
            <a:spLocks noGrp="1" noChangeArrowheads="1"/>
          </p:cNvSpPr>
          <p:nvPr>
            <p:ph type="title"/>
          </p:nvPr>
        </p:nvSpPr>
        <p:spPr>
          <a:xfrm>
            <a:off x="2971800" y="304800"/>
            <a:ext cx="6096000" cy="1600200"/>
          </a:xfrm>
          <a:solidFill>
            <a:schemeClr val="tx1"/>
          </a:solidFill>
          <a:effectLst>
            <a:outerShdw blurRad="63500" dist="53882" dir="2700000" algn="ctr" rotWithShape="0">
              <a:srgbClr val="000000">
                <a:alpha val="74997"/>
              </a:srgbClr>
            </a:outerShdw>
          </a:effectLst>
        </p:spPr>
        <p:txBody>
          <a:bodyPr/>
          <a:lstStyle/>
          <a:p>
            <a:pPr eaLnBrk="1" hangingPunct="1">
              <a:defRPr/>
            </a:pPr>
            <a:r>
              <a:rPr lang="ar-JO" altLang="ja-JP" sz="4000" b="1"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لماذا كتب يوحنا                     عن معجزات يسوع؟</a:t>
            </a:r>
            <a:endParaRPr lang="en-US" sz="4000" dirty="0">
              <a:solidFill>
                <a:schemeClr val="bg1"/>
              </a:solidFill>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957445" name="Rectangle 5"/>
          <p:cNvSpPr>
            <a:spLocks noChangeArrowheads="1"/>
          </p:cNvSpPr>
          <p:nvPr/>
        </p:nvSpPr>
        <p:spPr bwMode="auto">
          <a:xfrm>
            <a:off x="3733800" y="4114800"/>
            <a:ext cx="5410200" cy="2743200"/>
          </a:xfrm>
          <a:prstGeom prst="rect">
            <a:avLst/>
          </a:prstGeom>
          <a:gradFill rotWithShape="1">
            <a:gsLst>
              <a:gs pos="0">
                <a:srgbClr val="000099"/>
              </a:gs>
              <a:gs pos="100000">
                <a:srgbClr val="000047"/>
              </a:gs>
            </a:gsLst>
            <a:lin ang="5400000" scaled="1"/>
          </a:gradFill>
          <a:ln w="9525">
            <a:noFill/>
            <a:miter lim="800000"/>
            <a:headEnd/>
            <a:tailEnd/>
          </a:ln>
          <a:effectLst>
            <a:outerShdw blurRad="63500" dist="53882" dir="2700000" algn="ctr" rotWithShape="0">
              <a:srgbClr val="000000">
                <a:alpha val="74997"/>
              </a:srgbClr>
            </a:outerShdw>
          </a:effectLst>
        </p:spPr>
        <p:txBody>
          <a:bodyPr lIns="91275" tIns="45638" rIns="91275" bIns="45638" anchor="ctr"/>
          <a:lstStyle/>
          <a:p>
            <a:pPr marL="175906" marR="0" lvl="0" indent="-175906" algn="r" defTabSz="914400" rtl="0" eaLnBrk="1" fontAlgn="base" latinLnBrk="0" hangingPunct="1">
              <a:lnSpc>
                <a:spcPct val="100000"/>
              </a:lnSpc>
              <a:spcBef>
                <a:spcPct val="20000"/>
              </a:spcBef>
              <a:spcAft>
                <a:spcPct val="0"/>
              </a:spcAft>
              <a:buClr>
                <a:srgbClr val="FFCC66"/>
              </a:buClr>
              <a:buSzPct val="80000"/>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وأما هذه فقد كتبت </a:t>
            </a: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لتؤمنوا</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أن يسوع هو المسيح ابن الله ولكي </a:t>
            </a: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تكون لكم </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إذا آمنتم </a:t>
            </a:r>
            <a:r>
              <a:rPr kumimoji="0" lang="ar-JO"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حياة</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باسمه (يوحنا 20: 31)</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800600" y="2286000"/>
            <a:ext cx="3962400" cy="1600200"/>
          </a:xfrm>
          <a:prstGeom prst="rect">
            <a:avLst/>
          </a:prstGeom>
          <a:noFill/>
          <a:ln w="9525">
            <a:noFill/>
            <a:miter lim="800000"/>
            <a:headEnd/>
            <a:tailEnd/>
          </a:ln>
          <a:effectLst>
            <a:outerShdw blurRad="63500" dist="53882"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حتى يكون لك حياة أبدية بالإيمان به</a:t>
            </a:r>
            <a:endParaRPr kumimoji="0" 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574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7445" grpId="0" animBg="1"/>
      <p:bldP spid="6" grpId="0"/>
    </p:bldLst>
  </p:timing>
</p:sld>
</file>

<file path=ppt/slides/slide2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القانون الإلهي</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1619672" y="3943170"/>
            <a:ext cx="6768752" cy="2923877"/>
          </a:xfrm>
          <a:prstGeom prst="rect">
            <a:avLst/>
          </a:prstGeom>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لأَنَّهُ هكَذَا أَحَبَّ اللهُ الْعَالَمَ حَتَّى بَذَلَ ابْنَهُ الْوَحِيدَ، لِكَيْ لاَ يَهْلِكَ كُلُّ مَنْ يُؤْمِنُ بِهِ، بَلْ تَكُونُ لَهُ الْحَيَاةُ الأَبَدِيَّةُ.</a:t>
            </a:r>
            <a:endParaRPr kumimoji="0" lang="en-US"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Microsoft YaHei UI Light" panose="020B0502040204020203" pitchFamily="34" charset="-122"/>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يوحنا ٣ : ١٦</a:t>
            </a:r>
          </a:p>
        </p:txBody>
      </p:sp>
    </p:spTree>
    <p:extLst>
      <p:ext uri="{BB962C8B-B14F-4D97-AF65-F5344CB8AC3E}">
        <p14:creationId xmlns:p14="http://schemas.microsoft.com/office/powerpoint/2010/main" val="42239547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0" grpId="0" animBg="1" autoUpdateAnimBg="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3586" name="Rectangle 2"/>
          <p:cNvSpPr>
            <a:spLocks noGrp="1" noChangeArrowheads="1"/>
          </p:cNvSpPr>
          <p:nvPr>
            <p:ph type="title"/>
          </p:nvPr>
        </p:nvSpPr>
        <p:spPr/>
        <p:txBody>
          <a:bodyPr/>
          <a:lstStyle/>
          <a:p>
            <a:pPr eaLnBrk="1" hangingPunct="1">
              <a:defRPr/>
            </a:pPr>
            <a:r>
              <a:rPr lang="en-US" altLang="zh-CN" sz="4800" b="1">
                <a:solidFill>
                  <a:schemeClr val="tx1"/>
                </a:solidFill>
                <a:latin typeface="Arial" panose="020B0604020202020204" pitchFamily="34" charset="0"/>
                <a:ea typeface="SimSun" charset="0"/>
                <a:cs typeface="Arial" panose="020B0604020202020204" pitchFamily="34" charset="0"/>
              </a:rPr>
              <a:t>Jesus rose to give you new life!</a:t>
            </a:r>
            <a:endParaRPr lang="en-US">
              <a:latin typeface="Arial" panose="020B0604020202020204" pitchFamily="34" charset="0"/>
              <a:ea typeface="ＭＳ Ｐゴシック" charset="0"/>
              <a:cs typeface="Arial" panose="020B0604020202020204" pitchFamily="34" charset="0"/>
            </a:endParaRPr>
          </a:p>
        </p:txBody>
      </p:sp>
      <p:sp>
        <p:nvSpPr>
          <p:cNvPr id="963587" name="Rectangle 3"/>
          <p:cNvSpPr>
            <a:spLocks noGrp="1" noChangeArrowheads="1"/>
          </p:cNvSpPr>
          <p:nvPr>
            <p:ph type="body" idx="1"/>
          </p:nvPr>
        </p:nvSpPr>
        <p:spPr/>
        <p:txBody>
          <a:bodyPr/>
          <a:lstStyle/>
          <a:p>
            <a:pPr eaLnBrk="1" hangingPunct="1">
              <a:buFont typeface="Wingdings" charset="2"/>
              <a:buChar char="n"/>
              <a:defRPr/>
            </a:pPr>
            <a:endParaRPr lang="en-US">
              <a:latin typeface="Arial" panose="020B0604020202020204" pitchFamily="34" charset="0"/>
              <a:ea typeface="ＭＳ Ｐゴシック" charset="-128"/>
              <a:cs typeface="Arial" panose="020B0604020202020204" pitchFamily="34" charset="0"/>
            </a:endParaRPr>
          </a:p>
        </p:txBody>
      </p:sp>
      <p:pic>
        <p:nvPicPr>
          <p:cNvPr id="599043" name="Picture 4" descr="Flowers 055"/>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1219200" y="0"/>
            <a:ext cx="7924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3589" name="Rectangle 5"/>
          <p:cNvSpPr>
            <a:spLocks noChangeArrowheads="1"/>
          </p:cNvSpPr>
          <p:nvPr/>
        </p:nvSpPr>
        <p:spPr bwMode="auto">
          <a:xfrm>
            <a:off x="3124200" y="76200"/>
            <a:ext cx="5638800" cy="2590800"/>
          </a:xfrm>
          <a:prstGeom prst="rect">
            <a:avLst/>
          </a:prstGeom>
          <a:noFill/>
          <a:ln w="9525">
            <a:noFill/>
            <a:miter lim="800000"/>
            <a:headEnd/>
            <a:tailEnd/>
          </a:ln>
          <a:effectLst/>
        </p:spPr>
        <p:txBody>
          <a:bodyPr lIns="91275" tIns="45638" rIns="91275" bIns="456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قام يسوع ليعطيكَ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rPr>
              <a:t>حياة جديدة.</a:t>
            </a:r>
            <a:endPar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charset="0"/>
              <a:cs typeface="Arial" panose="020B0604020202020204" pitchFamily="34" charset="0"/>
            </a:endParaRPr>
          </a:p>
        </p:txBody>
      </p:sp>
      <p:sp>
        <p:nvSpPr>
          <p:cNvPr id="963590" name="Rectangle 6"/>
          <p:cNvSpPr>
            <a:spLocks noChangeArrowheads="1"/>
          </p:cNvSpPr>
          <p:nvPr/>
        </p:nvSpPr>
        <p:spPr bwMode="auto">
          <a:xfrm>
            <a:off x="1295400" y="2251110"/>
            <a:ext cx="7848600" cy="3997325"/>
          </a:xfrm>
          <a:prstGeom prst="rect">
            <a:avLst/>
          </a:prstGeom>
          <a:noFill/>
          <a:ln w="9525">
            <a:noFill/>
            <a:miter lim="800000"/>
            <a:headEnd/>
            <a:tailEnd/>
          </a:ln>
          <a:effectLst/>
        </p:spPr>
        <p:txBody>
          <a:bodyPr lIns="91275" tIns="45638" rIns="91275" bIns="45638"/>
          <a:lstStyle/>
          <a:p>
            <a:pPr marL="608550" marR="0" lvl="0" indent="-608550" algn="l" defTabSz="914400" rtl="0" eaLnBrk="1" fontAlgn="base" latinLnBrk="0" hangingPunct="1">
              <a:lnSpc>
                <a:spcPct val="100000"/>
              </a:lnSpc>
              <a:spcBef>
                <a:spcPct val="20000"/>
              </a:spcBef>
              <a:spcAft>
                <a:spcPct val="0"/>
              </a:spcAft>
              <a:buClr>
                <a:srgbClr val="FFCC66"/>
              </a:buClr>
              <a:buSzTx/>
              <a:buFont typeface="Wingdings" charset="2"/>
              <a:buAutoNum type="alphaUcPeriod"/>
              <a:tabLst/>
              <a:defRPr/>
            </a:pPr>
            <a:endParaRPr kumimoji="0" 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pic>
        <p:nvPicPr>
          <p:cNvPr id="599046" name="Picture 7" descr="thoma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 y="0"/>
            <a:ext cx="28098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9047" name="Rectangle 8"/>
          <p:cNvSpPr>
            <a:spLocks noChangeArrowheads="1"/>
          </p:cNvSpPr>
          <p:nvPr/>
        </p:nvSpPr>
        <p:spPr bwMode="auto">
          <a:xfrm>
            <a:off x="0" y="0"/>
            <a:ext cx="1219200" cy="457200"/>
          </a:xfrm>
          <a:prstGeom prst="rect">
            <a:avLst/>
          </a:prstGeom>
          <a:solidFill>
            <a:schemeClr val="tx1"/>
          </a:solidFill>
          <a:ln w="9525">
            <a:solidFill>
              <a:schemeClr val="tx1"/>
            </a:solidFill>
            <a:miter lim="800000"/>
            <a:headEnd/>
            <a:tailEnd/>
          </a:ln>
        </p:spPr>
        <p:txBody>
          <a:bodyPr wrap="none" lIns="91275" tIns="45638" rIns="91275" bIns="45638"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nodePh="1">
                                  <p:stCondLst>
                                    <p:cond delay="0"/>
                                  </p:stCondLst>
                                  <p:endCondLst>
                                    <p:cond evt="begin" delay="0">
                                      <p:tn val="5"/>
                                    </p:cond>
                                  </p:endCondLst>
                                  <p:childTnLst>
                                    <p:set>
                                      <p:cBhvr>
                                        <p:cTn id="6" dur="1" fill="hold">
                                          <p:stCondLst>
                                            <p:cond delay="0"/>
                                          </p:stCondLst>
                                        </p:cTn>
                                        <p:tgtEl>
                                          <p:spTgt spid="963590">
                                            <p:txEl>
                                              <p:pRg st="0" end="0"/>
                                            </p:txEl>
                                          </p:spTgt>
                                        </p:tgtEl>
                                        <p:attrNameLst>
                                          <p:attrName>style.visibility</p:attrName>
                                        </p:attrNameLst>
                                      </p:cBhvr>
                                      <p:to>
                                        <p:strVal val="visible"/>
                                      </p:to>
                                    </p:set>
                                    <p:animEffect transition="in" filter="wipe(down)">
                                      <p:cBhvr>
                                        <p:cTn id="7" dur="500"/>
                                        <p:tgtEl>
                                          <p:spTgt spid="9635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882896"/>
            <a:ext cx="9144000" cy="1975104"/>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ماذا لو لم يؤمن الله بالملحدين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0" y="0"/>
            <a:ext cx="9144000" cy="4882896"/>
          </a:xfrm>
          <a:prstGeom prst="rect">
            <a:avLst/>
          </a:prstGeom>
        </p:spPr>
      </p:pic>
    </p:spTree>
    <p:extLst>
      <p:ext uri="{BB962C8B-B14F-4D97-AF65-F5344CB8AC3E}">
        <p14:creationId xmlns:p14="http://schemas.microsoft.com/office/powerpoint/2010/main" val="2800470491"/>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3" name="Picture 4" descr="bow to cross2.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796" y="0"/>
            <a:ext cx="9144000" cy="647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114800" y="5943600"/>
            <a:ext cx="4800600" cy="914400"/>
          </a:xfrm>
        </p:spPr>
        <p:txBody>
          <a:bodyPr/>
          <a:lstStyle/>
          <a:p>
            <a:pPr algn="r">
              <a:defRPr/>
            </a:pPr>
            <a:r>
              <a:rPr lang="ar-JO" sz="2800" b="1" i="1" dirty="0">
                <a:latin typeface="Arial" panose="020B0604020202020204" pitchFamily="34" charset="0"/>
                <a:ea typeface="ＭＳ Ｐゴシック" charset="0"/>
                <a:cs typeface="Arial" panose="020B0604020202020204" pitchFamily="34" charset="0"/>
              </a:rPr>
              <a:t>نحتاج المسيح</a:t>
            </a:r>
            <a:endParaRPr lang="en-US" sz="2800" b="1" i="1" dirty="0">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288171" y="762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المعلومات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معلماً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7" name="Title 1"/>
          <p:cNvSpPr txBox="1">
            <a:spLocks/>
          </p:cNvSpPr>
          <p:nvPr/>
        </p:nvSpPr>
        <p:spPr bwMode="auto">
          <a:xfrm>
            <a:off x="288171" y="12573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التكنولوجيا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عالماً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8" name="Title 1"/>
          <p:cNvSpPr txBox="1">
            <a:spLocks/>
          </p:cNvSpPr>
          <p:nvPr/>
        </p:nvSpPr>
        <p:spPr bwMode="auto">
          <a:xfrm>
            <a:off x="288171" y="24384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المال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خبيراً اقتصادياً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9" name="Title 1"/>
          <p:cNvSpPr txBox="1">
            <a:spLocks/>
          </p:cNvSpPr>
          <p:nvPr/>
        </p:nvSpPr>
        <p:spPr bwMode="auto">
          <a:xfrm>
            <a:off x="288171" y="36195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 كانت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السعادة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 الله سيرسل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مسلياً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10" name="Title 1"/>
          <p:cNvSpPr txBox="1">
            <a:spLocks/>
          </p:cNvSpPr>
          <p:nvPr/>
        </p:nvSpPr>
        <p:spPr bwMode="auto">
          <a:xfrm>
            <a:off x="288171" y="4800600"/>
            <a:ext cx="8855829"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7" tIns="44450" rIns="90487" bIns="4445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إن حاجتنا العظمى هي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rPr>
              <a:t>الغفران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لذلك أرسل الله لنا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rPr>
              <a:t>مخلصاً</a:t>
            </a:r>
            <a:r>
              <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mn-ea"/>
                <a:cs typeface="Arial" panose="020B0604020202020204" pitchFamily="34" charset="0"/>
              </a:rPr>
              <a:t> </a:t>
            </a:r>
          </a:p>
        </p:txBody>
      </p:sp>
    </p:spTree>
    <p:extLst>
      <p:ext uri="{BB962C8B-B14F-4D97-AF65-F5344CB8AC3E}">
        <p14:creationId xmlns:p14="http://schemas.microsoft.com/office/powerpoint/2010/main" val="3006977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2" presetClass="entr" presetSubtype="4"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slide(fromBottom)">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7" grpId="0"/>
      <p:bldP spid="8" grpId="0"/>
      <p:bldP spid="9" grpId="0"/>
      <p:bldP spid="10"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302832"/>
            <a:ext cx="9144000" cy="723900"/>
          </a:xfrm>
        </p:spPr>
        <p:txBody>
          <a:bodyPr/>
          <a:lstStyle/>
          <a:p>
            <a:pPr eaLnBrk="1" hangingPunct="1">
              <a:defRPr/>
            </a:pPr>
            <a:r>
              <a:rPr lang="ar-JO" sz="5400" b="1" kern="1200" dirty="0">
                <a:solidFill>
                  <a:srgbClr val="FFFFFF"/>
                </a:solidFill>
                <a:effectLst>
                  <a:glow rad="177800">
                    <a:srgbClr val="000000"/>
                  </a:glow>
                </a:effectLst>
                <a:latin typeface="Arial"/>
                <a:ea typeface="ＭＳ Ｐゴシック" charset="0"/>
                <a:cs typeface="Arial"/>
              </a:rPr>
              <a:t>نحتاج مخلصاً قائماً</a:t>
            </a:r>
            <a:endParaRPr lang="en-US" sz="5400" b="1" kern="1200" dirty="0">
              <a:solidFill>
                <a:srgbClr val="FFFFFF"/>
              </a:solidFill>
              <a:effectLst>
                <a:glow rad="177800">
                  <a:srgbClr val="000000"/>
                </a:glow>
              </a:effectLst>
              <a:latin typeface="Arial"/>
              <a:ea typeface="ＭＳ Ｐゴシック" charset="0"/>
              <a:cs typeface="Arial"/>
            </a:endParaRPr>
          </a:p>
        </p:txBody>
      </p:sp>
      <p:pic>
        <p:nvPicPr>
          <p:cNvPr id="2" name="Picture 1"/>
          <p:cNvPicPr>
            <a:picLocks noChangeAspect="1"/>
          </p:cNvPicPr>
          <p:nvPr/>
        </p:nvPicPr>
        <p:blipFill>
          <a:blip r:embed="rId3"/>
          <a:stretch>
            <a:fillRect/>
          </a:stretch>
        </p:blipFill>
        <p:spPr>
          <a:xfrm>
            <a:off x="0" y="1410904"/>
            <a:ext cx="9232366" cy="5447096"/>
          </a:xfrm>
          <a:prstGeom prst="rect">
            <a:avLst/>
          </a:prstGeom>
        </p:spPr>
      </p:pic>
    </p:spTree>
    <p:extLst>
      <p:ext uri="{BB962C8B-B14F-4D97-AF65-F5344CB8AC3E}">
        <p14:creationId xmlns:p14="http://schemas.microsoft.com/office/powerpoint/2010/main" val="459267569"/>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3012"/>
            <a:ext cx="9144000" cy="1442126"/>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ما ومن الذي تثق به ليخلصك من خطاياك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1818270"/>
            <a:ext cx="9144000" cy="4242062"/>
          </a:xfrm>
          <a:prstGeom prst="rect">
            <a:avLst/>
          </a:prstGeom>
        </p:spPr>
      </p:pic>
    </p:spTree>
    <p:extLst>
      <p:ext uri="{BB962C8B-B14F-4D97-AF65-F5344CB8AC3E}">
        <p14:creationId xmlns:p14="http://schemas.microsoft.com/office/powerpoint/2010/main" val="1321825130"/>
      </p:ext>
    </p:extLst>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ar-JO" sz="4800" b="1" kern="1200" dirty="0">
                <a:solidFill>
                  <a:srgbClr val="FFFFFF"/>
                </a:solidFill>
                <a:effectLst>
                  <a:glow rad="177800">
                    <a:srgbClr val="000000"/>
                  </a:glow>
                </a:effectLst>
                <a:latin typeface="Arial" charset="0"/>
                <a:ea typeface="ＭＳ Ｐゴシック" charset="0"/>
                <a:cs typeface="Arial" charset="0"/>
              </a:rPr>
              <a:t>كيف يمكنك التعرف عليه؟</a:t>
            </a:r>
            <a:endParaRPr lang="en-US" sz="4800" b="1" kern="1200" dirty="0">
              <a:solidFill>
                <a:srgbClr val="FFFFFF"/>
              </a:solidFill>
              <a:effectLst>
                <a:glow rad="177800">
                  <a:srgbClr val="000000"/>
                </a:glow>
              </a:effectLst>
              <a:latin typeface="Arial" charset="0"/>
              <a:ea typeface="ＭＳ Ｐゴシック" charset="0"/>
              <a:cs typeface="Arial" charset="0"/>
            </a:endParaRP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اعترف أنك أخطأت</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صدق أن يسوع مات من أجلك</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rPr>
              <a:t>اعترف أنك غيرت رأيك بشأن ما أو من يمكنه أن يخلصك (التوبة)</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7145316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85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0" y="1125538"/>
            <a:ext cx="69850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941888"/>
            <a:ext cx="9144000" cy="1366837"/>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الإيمان بالأحادية</a:t>
            </a: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يرتبط الله أحادي الشخصية بعالمنا ويصنع المعجزات           (الإسلام، شهود يهوه)</a:t>
            </a:r>
            <a:r>
              <a:rPr lang="en-US" sz="32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3347864" y="144016"/>
            <a:ext cx="2448272" cy="8367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الله</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3" name="Down Arrow 2"/>
          <p:cNvSpPr>
            <a:spLocks noChangeArrowheads="1"/>
          </p:cNvSpPr>
          <p:nvPr/>
        </p:nvSpPr>
        <p:spPr bwMode="auto">
          <a:xfrm>
            <a:off x="4211638" y="1196975"/>
            <a:ext cx="720725" cy="616368"/>
          </a:xfrm>
          <a:prstGeom prst="downArrow">
            <a:avLst>
              <a:gd name="adj1" fmla="val 50000"/>
              <a:gd name="adj2" fmla="val 49928"/>
            </a:avLst>
          </a:prstGeom>
          <a:solidFill>
            <a:schemeClr val="accent1"/>
          </a:solidFill>
          <a:ln w="9525">
            <a:solidFill>
              <a:schemeClr val="tx1"/>
            </a:solidFill>
            <a:round/>
            <a:headEnd/>
            <a:tailEnd type="stealth" w="lg" len="lg"/>
          </a:ln>
        </p:spPr>
        <p:txBody>
          <a:bodyPr lIns="90000" tIns="46800" rIns="90000" bIns="46800">
            <a:spAutoFit/>
          </a:bodyPr>
          <a:lstStyle/>
          <a:p>
            <a:endParaRPr lang="en-US">
              <a:latin typeface="Arial" panose="020B0604020202020204" pitchFamily="34" charset="0"/>
              <a:cs typeface="Arial" panose="020B0604020202020204" pitchFamily="34" charset="0"/>
            </a:endParaRPr>
          </a:p>
        </p:txBody>
      </p:sp>
      <p:sp>
        <p:nvSpPr>
          <p:cNvPr id="6"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chemeClr val="bg1"/>
                </a:solidFill>
                <a:latin typeface="Arial" panose="020B0604020202020204" pitchFamily="34" charset="0"/>
                <a:cs typeface="Arial" panose="020B0604020202020204" pitchFamily="34" charset="0"/>
              </a:rPr>
              <a:t>2</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2193"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087491" name="Rectangle 3"/>
          <p:cNvSpPr>
            <a:spLocks noGrp="1" noChangeArrowheads="1"/>
          </p:cNvSpPr>
          <p:nvPr>
            <p:ph type="title"/>
          </p:nvPr>
        </p:nvSpPr>
        <p:spPr>
          <a:xfrm>
            <a:off x="152400" y="609600"/>
            <a:ext cx="8991600" cy="1143000"/>
          </a:xfrm>
          <a:effectLst>
            <a:outerShdw blurRad="63500" dist="35921" dir="2700000" algn="ctr" rotWithShape="0">
              <a:srgbClr val="000000"/>
            </a:outerShdw>
          </a:effectLst>
        </p:spPr>
        <p:txBody>
          <a:bodyPr/>
          <a:lstStyle/>
          <a:p>
            <a:pPr algn="ctr">
              <a:defRPr/>
            </a:pPr>
            <a:r>
              <a:rPr lang="ar-JO" sz="1060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أسئلة؟</a:t>
            </a:r>
            <a:endParaRPr lang="en-US" sz="540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4" name="TextBox 1"/>
          <p:cNvSpPr txBox="1">
            <a:spLocks noChangeArrowheads="1"/>
          </p:cNvSpPr>
          <p:nvPr/>
        </p:nvSpPr>
        <p:spPr bwMode="auto">
          <a:xfrm>
            <a:off x="8521994" y="4462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16</a:t>
            </a:r>
            <a:endParaRPr lang="en-US" b="1" dirty="0">
              <a:solidFill>
                <a:srgbClr val="FFFFFF"/>
              </a:solidFill>
              <a:latin typeface="Arial" charset="0"/>
            </a:endParaRPr>
          </a:p>
        </p:txBody>
      </p:sp>
    </p:spTree>
  </p:cSld>
  <p:clrMapOvr>
    <a:masterClrMapping/>
  </p:clrMapOvr>
  <p:transition>
    <p:zoom/>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a:solidFill>
                  <a:schemeClr val="bg1"/>
                </a:solidFill>
                <a:effectLst>
                  <a:outerShdw blurRad="38100" dist="38100" dir="2700000" algn="tl">
                    <a:srgbClr val="FFFFFF"/>
                  </a:outerShdw>
                </a:effectLst>
                <a:latin typeface="Arial" charset="0"/>
                <a:ea typeface="ＭＳ Ｐゴシック" charset="0"/>
                <a:cs typeface="ＭＳ Ｐゴシック" charset="0"/>
              </a:rPr>
              <a:t>Black</a:t>
            </a:r>
            <a:endParaRPr lang="en-US">
              <a:effectLst>
                <a:outerShdw blurRad="38100" dist="38100" dir="2700000" algn="tl">
                  <a:srgbClr val="000000"/>
                </a:outerShdw>
              </a:effectLst>
              <a:latin typeface="Arial" charset="0"/>
              <a:ea typeface="ＭＳ Ｐゴシック" charset="0"/>
              <a:cs typeface="ＭＳ Ｐゴシック" charset="0"/>
            </a:endParaRPr>
          </a:p>
        </p:txBody>
      </p:sp>
    </p:spTree>
  </p:cSld>
  <p:clrMapOvr>
    <a:masterClrMapping/>
  </p:clrMapOvr>
  <p:transition spd="slow">
    <p:dissolve/>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2800" b="1" dirty="0">
                <a:solidFill>
                  <a:srgbClr val="FFFFFF"/>
                </a:solidFill>
                <a:latin typeface="Arial" panose="020B0604020202020204" pitchFamily="34" charset="0"/>
                <a:ea typeface="ＭＳ Ｐゴシック" charset="0"/>
                <a:cs typeface="Arial" panose="020B0604020202020204" pitchFamily="34" charset="0"/>
              </a:rPr>
              <a:t>دراسات نقدية في العهد الجديد</a:t>
            </a:r>
            <a:r>
              <a:rPr lang="en-US" sz="2800" b="1" dirty="0">
                <a:solidFill>
                  <a:srgbClr val="FFFFFF"/>
                </a:solidFill>
                <a:latin typeface="Arial" panose="020B0604020202020204" pitchFamily="34" charset="0"/>
                <a:ea typeface="ＭＳ Ｐゴシック" charset="0"/>
                <a:cs typeface="Arial" panose="020B0604020202020204" pitchFamily="34" charset="0"/>
              </a:rPr>
              <a:t> •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5848818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0609" name="Rectangle 3"/>
          <p:cNvSpPr>
            <a:spLocks noGrp="1"/>
          </p:cNvSpPr>
          <p:nvPr>
            <p:ph type="title" idx="4294967295"/>
          </p:nvPr>
        </p:nvSpPr>
        <p:spPr>
          <a:xfrm>
            <a:off x="457200" y="188913"/>
            <a:ext cx="8229600" cy="1570037"/>
          </a:xfrm>
          <a:solidFill>
            <a:srgbClr val="000090"/>
          </a:solidFill>
        </p:spPr>
        <p:txBody>
          <a:bodyPr/>
          <a:lstStyle/>
          <a:p>
            <a:pPr eaLnBrk="1" hangingPunct="1"/>
            <a:r>
              <a:rPr lang="ar-JO" b="1" dirty="0">
                <a:solidFill>
                  <a:schemeClr val="bg1"/>
                </a:solidFill>
                <a:latin typeface="Arial" panose="020B0604020202020204" pitchFamily="34" charset="0"/>
                <a:ea typeface="ＭＳ Ｐゴシック" charset="0"/>
                <a:cs typeface="Arial" panose="020B0604020202020204" pitchFamily="34" charset="0"/>
              </a:rPr>
              <a:t>الدليل السريع للتعامل مع الملحدين</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3" name="Oval 2"/>
          <p:cNvSpPr/>
          <p:nvPr/>
        </p:nvSpPr>
        <p:spPr>
          <a:xfrm>
            <a:off x="2484438" y="2133600"/>
            <a:ext cx="4175125" cy="3959225"/>
          </a:xfrm>
          <a:prstGeom prst="ellipse">
            <a:avLst/>
          </a:prstGeom>
          <a:solidFill>
            <a:schemeClr val="bg1"/>
          </a:solidFill>
          <a:effectLst>
            <a:outerShdw blurRad="50800" dist="38100" dir="270000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p>
        </p:txBody>
      </p:sp>
      <p:cxnSp>
        <p:nvCxnSpPr>
          <p:cNvPr id="5" name="Straight Connector 4"/>
          <p:cNvCxnSpPr>
            <a:endCxn id="3" idx="4"/>
          </p:cNvCxnSpPr>
          <p:nvPr/>
        </p:nvCxnSpPr>
        <p:spPr>
          <a:xfrm>
            <a:off x="4572000" y="4076700"/>
            <a:ext cx="0" cy="2016125"/>
          </a:xfrm>
          <a:prstGeom prst="line">
            <a:avLst/>
          </a:prstGeom>
        </p:spPr>
        <p:style>
          <a:lnRef idx="2">
            <a:schemeClr val="accent1"/>
          </a:lnRef>
          <a:fillRef idx="0">
            <a:schemeClr val="accent1"/>
          </a:fillRef>
          <a:effectRef idx="1">
            <a:schemeClr val="accent1"/>
          </a:effectRef>
          <a:fontRef idx="minor">
            <a:schemeClr val="tx1"/>
          </a:fontRef>
        </p:style>
      </p:cxnSp>
      <p:sp>
        <p:nvSpPr>
          <p:cNvPr id="580612" name="Rectangle 3"/>
          <p:cNvSpPr txBox="1">
            <a:spLocks/>
          </p:cNvSpPr>
          <p:nvPr/>
        </p:nvSpPr>
        <p:spPr bwMode="auto">
          <a:xfrm>
            <a:off x="539750" y="23574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defTabSz="457200">
              <a:defRPr sz="2400">
                <a:solidFill>
                  <a:schemeClr val="tx1"/>
                </a:solidFill>
                <a:latin typeface="BONES" charset="0"/>
                <a:ea typeface="ＭＳ Ｐゴシック" charset="0"/>
                <a:cs typeface="ＭＳ Ｐゴシック" charset="0"/>
              </a:defRPr>
            </a:lvl1pPr>
            <a:lvl2pPr marL="742950" indent="-285750" defTabSz="457200">
              <a:defRPr sz="2400">
                <a:solidFill>
                  <a:schemeClr val="tx1"/>
                </a:solidFill>
                <a:latin typeface="BONES" charset="0"/>
                <a:ea typeface="ＭＳ Ｐゴシック" charset="0"/>
              </a:defRPr>
            </a:lvl2pPr>
            <a:lvl3pPr marL="1143000" indent="-228600" defTabSz="457200">
              <a:defRPr sz="2400">
                <a:solidFill>
                  <a:schemeClr val="tx1"/>
                </a:solidFill>
                <a:latin typeface="BONES" charset="0"/>
                <a:ea typeface="ＭＳ Ｐゴシック" charset="0"/>
              </a:defRPr>
            </a:lvl3pPr>
            <a:lvl4pPr marL="1600200" indent="-228600" defTabSz="457200">
              <a:defRPr sz="2400">
                <a:solidFill>
                  <a:schemeClr val="tx1"/>
                </a:solidFill>
                <a:latin typeface="BONES" charset="0"/>
                <a:ea typeface="ＭＳ Ｐゴシック" charset="0"/>
              </a:defRPr>
            </a:lvl4pPr>
            <a:lvl5pPr marL="2057400" indent="-228600" defTabSz="4572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2800" b="1" dirty="0">
                <a:latin typeface="Arial" panose="020B0604020202020204" pitchFamily="34" charset="0"/>
                <a:cs typeface="Arial" panose="020B0604020202020204" pitchFamily="34" charset="0"/>
              </a:rPr>
              <a:t>المعرفة الكاملة</a:t>
            </a:r>
            <a:endParaRPr lang="en-US" sz="2800" dirty="0">
              <a:latin typeface="Arial" panose="020B0604020202020204" pitchFamily="34" charset="0"/>
              <a:cs typeface="Arial" panose="020B0604020202020204" pitchFamily="34" charset="0"/>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يسوع هو الله دائماً</a:t>
            </a:r>
            <a:endParaRPr lang="en-US" dirty="0">
              <a:latin typeface="Arial" panose="020B0604020202020204" pitchFamily="34" charset="0"/>
              <a:ea typeface="ＭＳ Ｐゴシック" charset="0"/>
              <a:cs typeface="Arial" panose="020B0604020202020204" pitchFamily="34"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في البدء كان الكلمة</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والكلمة كان عند الله</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وكان الكلمة الله</a:t>
            </a:r>
            <a:r>
              <a:rPr lang="en-US" sz="3600" b="1" dirty="0">
                <a:latin typeface="Arial" panose="020B0604020202020204" pitchFamily="34" charset="0"/>
                <a:ea typeface="ＭＳ Ｐゴシック" charset="0"/>
                <a:cs typeface="Arial" panose="020B0604020202020204" pitchFamily="34" charset="0"/>
              </a:rPr>
              <a:t> </a:t>
            </a:r>
          </a:p>
          <a:p>
            <a:pPr marL="0" indent="0" algn="r" eaLnBrk="1" hangingPunct="1">
              <a:buFontTx/>
              <a:buNone/>
              <a:defRPr/>
            </a:pPr>
            <a:endParaRPr lang="en-US" sz="3600" b="1" dirty="0">
              <a:latin typeface="Arial" panose="020B0604020202020204" pitchFamily="34" charset="0"/>
              <a:ea typeface="ＭＳ Ｐゴシック" charset="0"/>
              <a:cs typeface="Arial" panose="020B0604020202020204" pitchFamily="34" charset="0"/>
            </a:endParaRPr>
          </a:p>
          <a:p>
            <a:pPr marL="0" indent="0" algn="r" eaLnBrk="1" hangingPunct="1">
              <a:buFontTx/>
              <a:buNone/>
              <a:defRPr/>
            </a:pPr>
            <a:r>
              <a:rPr lang="en-US" sz="3600" b="1" dirty="0">
                <a:latin typeface="Arial" panose="020B0604020202020204" pitchFamily="34" charset="0"/>
                <a:ea typeface="ＭＳ Ｐゴシック" charset="0"/>
                <a:cs typeface="Arial" panose="020B0604020202020204" pitchFamily="34" charset="0"/>
              </a:rPr>
              <a:t>(</a:t>
            </a:r>
            <a:r>
              <a:rPr lang="ar-SA" sz="3600" b="1" dirty="0">
                <a:latin typeface="Arial" panose="020B0604020202020204" pitchFamily="34" charset="0"/>
                <a:ea typeface="ＭＳ Ｐゴシック" charset="0"/>
                <a:cs typeface="Arial" panose="020B0604020202020204" pitchFamily="34" charset="0"/>
              </a:rPr>
              <a:t>يوحنا</a:t>
            </a:r>
            <a:r>
              <a:rPr lang="ar-JO" sz="3600" b="1" dirty="0">
                <a:latin typeface="Arial" panose="020B0604020202020204" pitchFamily="34" charset="0"/>
                <a:ea typeface="ＭＳ Ｐゴシック" charset="0"/>
                <a:cs typeface="Arial" panose="020B0604020202020204" pitchFamily="34" charset="0"/>
              </a:rPr>
              <a:t> 1: 1</a:t>
            </a:r>
            <a:r>
              <a:rPr lang="en-US" sz="3600" b="1" dirty="0">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37113850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4" end="4"/>
                                            </p:txEl>
                                          </p:spTgt>
                                        </p:tgtEl>
                                        <p:attrNameLst>
                                          <p:attrName>style.visibility</p:attrName>
                                        </p:attrNameLst>
                                      </p:cBhvr>
                                      <p:to>
                                        <p:strVal val="visible"/>
                                      </p:to>
                                    </p:set>
                                    <p:animEffect transition="in" filter="fade">
                                      <p:cBhvr>
                                        <p:cTn id="23" dur="500"/>
                                        <p:tgtEl>
                                          <p:spTgt spid="55808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eaLnBrk="1" hangingPunct="1">
              <a:defRPr/>
            </a:pPr>
            <a:r>
              <a:rPr lang="ar-JO" b="1" u="sng" dirty="0">
                <a:latin typeface="Arial" panose="020B0604020202020204" pitchFamily="34" charset="0"/>
                <a:ea typeface="ＭＳ Ｐゴシック" charset="0"/>
                <a:cs typeface="Arial" panose="020B0604020202020204" pitchFamily="34" charset="0"/>
              </a:rPr>
              <a:t>صار الله إنساناً في يسوع</a:t>
            </a:r>
            <a:endParaRPr lang="en-US" dirty="0">
              <a:latin typeface="Arial" panose="020B0604020202020204" pitchFamily="34" charset="0"/>
              <a:ea typeface="ＭＳ Ｐゴシック" charset="0"/>
              <a:cs typeface="Arial" panose="020B0604020202020204" pitchFamily="34"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marR="0" lvl="0" indent="-396550" algn="r" defTabSz="914400" rtl="1" eaLnBrk="1" fontAlgn="base" latinLnBrk="0" hangingPunct="1">
              <a:lnSpc>
                <a:spcPct val="90000"/>
              </a:lnSpc>
              <a:spcBef>
                <a:spcPct val="20000"/>
              </a:spcBef>
              <a:spcAft>
                <a:spcPct val="0"/>
              </a:spcAft>
              <a:buClr>
                <a:srgbClr val="86D1EC"/>
              </a:buClr>
              <a:buSzPct val="90000"/>
              <a:buFontTx/>
              <a:buBlip>
                <a:blip r:embed="rId4"/>
              </a:buBlip>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والكلمة صار جسداً وحل بيننا ورأينا مجده مجداً كما لوحيد من الآب مملوء نعمة وحقاً (يوحنا 1: 14)</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59" name="Rectangle 3"/>
          <p:cNvSpPr>
            <a:spLocks noGrp="1" noChangeArrowheads="1"/>
          </p:cNvSpPr>
          <p:nvPr>
            <p:ph type="title"/>
          </p:nvPr>
        </p:nvSpPr>
        <p:spPr>
          <a:xfrm>
            <a:off x="2057400" y="1066800"/>
            <a:ext cx="6629400" cy="609600"/>
          </a:xfrm>
          <a:effectLst>
            <a:outerShdw blurRad="63500" dist="35921" dir="2700000" algn="ctr" rotWithShape="0">
              <a:schemeClr val="bg1">
                <a:alpha val="74997"/>
              </a:schemeClr>
            </a:outerShdw>
          </a:effectLst>
        </p:spPr>
        <p:txBody>
          <a:bodyPr/>
          <a:lstStyle/>
          <a:p>
            <a:pPr eaLnBrk="1" hangingPunct="1">
              <a:defRPr/>
            </a:pPr>
            <a:r>
              <a:rPr lang="ar-JO" sz="4800" dirty="0">
                <a:latin typeface="Arial" panose="020B0604020202020204" pitchFamily="34" charset="0"/>
                <a:ea typeface="ＭＳ Ｐゴシック" charset="0"/>
                <a:cs typeface="Arial" panose="020B0604020202020204" pitchFamily="34" charset="0"/>
              </a:rPr>
              <a:t>الرد على المنتقدين</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2438400" y="2514600"/>
            <a:ext cx="6324600" cy="4191000"/>
          </a:xfrm>
          <a:prstGeom prst="rect">
            <a:avLst/>
          </a:prstGeom>
          <a:noFill/>
          <a:ln w="9525">
            <a:noFill/>
            <a:miter lim="800000"/>
            <a:headEnd/>
            <a:tailEnd/>
          </a:ln>
          <a:effectLst>
            <a:outerShdw dist="35921" dir="2700000" algn="ctr" rotWithShape="0">
              <a:schemeClr val="tx2">
                <a:alpha val="74997"/>
              </a:schemeClr>
            </a:outerShdw>
          </a:effectLst>
        </p:spPr>
        <p:txBody>
          <a:bodyPr lIns="90993" tIns="45499" rIns="90993" bIns="45499"/>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 قدسوا الرب الإله في قلوبكم </a:t>
            </a:r>
            <a:r>
              <a:rPr kumimoji="0" lang="ar-JO" sz="3200" b="1" i="0" u="none" strike="noStrike" kern="0" cap="none" spc="0" normalizeH="0" baseline="0" noProof="0" dirty="0">
                <a:ln>
                  <a:noFill/>
                </a:ln>
                <a:solidFill>
                  <a:srgbClr val="FFC000"/>
                </a:solidFill>
                <a:effectLst/>
                <a:uLnTx/>
                <a:uFillTx/>
                <a:latin typeface="Arial" panose="020B0604020202020204" pitchFamily="34" charset="0"/>
                <a:ea typeface="ＭＳ Ｐゴシック" charset="0"/>
                <a:cs typeface="Arial" panose="020B0604020202020204" pitchFamily="34" charset="0"/>
              </a:rPr>
              <a:t>مستعدين دائماً لمجاوبة </a:t>
            </a: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كل من يسألكم عن سبب الرجاء الذي فيكم بوداعة وخوف</a:t>
            </a:r>
          </a:p>
          <a:p>
            <a:pPr marL="0" marR="0" lvl="0" indent="0" algn="r" defTabSz="914400" rtl="0" eaLnBrk="1" fontAlgn="base" latinLnBrk="0" hangingPunct="1">
              <a:lnSpc>
                <a:spcPct val="100000"/>
              </a:lnSpc>
              <a:spcBef>
                <a:spcPct val="2000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بطرس 3: 15</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67466"/>
            <a:ext cx="9144000" cy="1684186"/>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charset="0"/>
                <a:ea typeface="ＭＳ Ｐゴシック" charset="0"/>
                <a:cs typeface="ＭＳ Ｐゴシック" charset="0"/>
              </a:rPr>
              <a:t>ملايين الأمريكيين سعداء بدون الدين</a:t>
            </a:r>
            <a:br>
              <a:rPr lang="ar-JO"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LivingWithoutReligion.org</a:t>
            </a:r>
          </a:p>
        </p:txBody>
      </p:sp>
      <p:pic>
        <p:nvPicPr>
          <p:cNvPr id="2" name="Picture 1"/>
          <p:cNvPicPr>
            <a:picLocks noChangeAspect="1"/>
          </p:cNvPicPr>
          <p:nvPr/>
        </p:nvPicPr>
        <p:blipFill>
          <a:blip r:embed="rId3"/>
          <a:stretch>
            <a:fillRect/>
          </a:stretch>
        </p:blipFill>
        <p:spPr>
          <a:xfrm>
            <a:off x="0" y="1041400"/>
            <a:ext cx="9144000" cy="4764364"/>
          </a:xfrm>
          <a:prstGeom prst="rect">
            <a:avLst/>
          </a:prstGeom>
        </p:spPr>
      </p:pic>
      <p:sp>
        <p:nvSpPr>
          <p:cNvPr id="5" name="Title 1">
            <a:extLst>
              <a:ext uri="{FF2B5EF4-FFF2-40B4-BE49-F238E27FC236}">
                <a16:creationId xmlns:a16="http://schemas.microsoft.com/office/drawing/2014/main" id="{058171B8-746E-0D40-994D-E39FF9254629}"/>
              </a:ext>
            </a:extLst>
          </p:cNvPr>
          <p:cNvSpPr txBox="1">
            <a:spLocks/>
          </p:cNvSpPr>
          <p:nvPr/>
        </p:nvSpPr>
        <p:spPr bwMode="auto">
          <a:xfrm>
            <a:off x="3149097" y="1294409"/>
            <a:ext cx="5923649" cy="2006931"/>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defRPr sz="3600" b="1" kern="0">
                <a:solidFill>
                  <a:srgbClr val="000000"/>
                </a:solidFill>
                <a:effectLst>
                  <a:glow rad="355600">
                    <a:schemeClr val="tx1"/>
                  </a:glow>
                </a:effectLst>
                <a:latin typeface="Arial"/>
                <a:ea typeface="ＭＳ Ｐゴシック" pitchFamily="-108" charset="-128"/>
                <a:cs typeface="Arial"/>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a:ea typeface="ＭＳ Ｐゴシック" pitchFamily="-108" charset="-128"/>
                <a:cs typeface="Arial"/>
              </a:rPr>
              <a:t>ملايين الأمريكيين              سعداء بدون الدين</a:t>
            </a:r>
            <a:endParaRPr kumimoji="0" lang="en-US" sz="4000" b="1" i="0" u="none" strike="noStrike" kern="0" cap="none" spc="0" normalizeH="0" baseline="0" noProof="0" dirty="0">
              <a:ln>
                <a:noFill/>
              </a:ln>
              <a:solidFill>
                <a:srgbClr val="FFFFFF"/>
              </a:solidFill>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1955711779"/>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8801"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144000" cy="642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323850" y="2852738"/>
            <a:ext cx="5291138" cy="3671887"/>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الإلحاد هو           نظام إيماني</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effectLst/>
              <a:uLnTx/>
              <a:uFillTx/>
              <a:latin typeface="Arial" charset="0"/>
              <a:ea typeface="ＭＳ Ｐゴシック" charset="0"/>
              <a:cs typeface="ＭＳ Ｐゴシック"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8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716463" y="0"/>
            <a:ext cx="4427537" cy="6818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323850" y="2852738"/>
            <a:ext cx="5291138" cy="3671887"/>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الإلحاد هو           نظام إيماني</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chemeClr val="bg1"/>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chemeClr val="bg1"/>
              </a:solidFill>
              <a:effectLst/>
              <a:uLnTx/>
              <a:uFillTx/>
              <a:latin typeface="Arial" charset="0"/>
              <a:ea typeface="ＭＳ Ｐゴシック" charset="0"/>
              <a:cs typeface="ＭＳ Ｐゴシック" charset="0"/>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2897"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913" y="0"/>
            <a:ext cx="870108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4724400"/>
            <a:ext cx="9144000" cy="2016125"/>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الخلق: الحجة من التصميم</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4945"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90500"/>
            <a:ext cx="9144000" cy="6464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4946"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026025"/>
            <a:ext cx="9144000" cy="949325"/>
          </a:xfrm>
          <a:solidFill>
            <a:schemeClr val="tx1"/>
          </a:solidFill>
          <a:effectLst>
            <a:outerShdw blurRad="63500" dist="35921" dir="2700000" algn="ctr" rotWithShape="0">
              <a:schemeClr val="tx2">
                <a:alpha val="74998"/>
              </a:schemeClr>
            </a:outerShdw>
          </a:effectLst>
        </p:spPr>
        <p:txBody>
          <a:bodyPr/>
          <a:lstStyle/>
          <a:p>
            <a:pPr>
              <a:defRPr/>
            </a:pPr>
            <a:r>
              <a:rPr lang="ar-JO" sz="6600" b="1" dirty="0">
                <a:effectLst>
                  <a:glow rad="127000">
                    <a:schemeClr val="tx1"/>
                  </a:glow>
                </a:effectLst>
                <a:latin typeface="Times New Roman"/>
                <a:ea typeface="ＭＳ Ｐゴシック" charset="0"/>
                <a:cs typeface="Times New Roman"/>
              </a:rPr>
              <a:t>الإلحاد</a:t>
            </a:r>
            <a:endParaRPr lang="en-US" sz="4800" b="1" dirty="0">
              <a:effectLst>
                <a:glow rad="127000">
                  <a:schemeClr val="tx1"/>
                </a:glow>
              </a:effectLst>
              <a:latin typeface="Times New Roman"/>
              <a:ea typeface="ＭＳ Ｐゴシック" charset="0"/>
              <a:cs typeface="Times New Roman"/>
            </a:endParaRPr>
          </a:p>
        </p:txBody>
      </p:sp>
      <p:sp>
        <p:nvSpPr>
          <p:cNvPr id="6" name="Rectangle 2"/>
          <p:cNvSpPr txBox="1">
            <a:spLocks noChangeArrowheads="1"/>
          </p:cNvSpPr>
          <p:nvPr/>
        </p:nvSpPr>
        <p:spPr bwMode="auto">
          <a:xfrm>
            <a:off x="0" y="5889625"/>
            <a:ext cx="9144000" cy="949325"/>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في البدء لم يكن هناك شيء .... ومن ثم انفجر </a:t>
            </a:r>
            <a:endParaRPr lang="en-US"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6993"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5288" y="44450"/>
            <a:ext cx="838200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6994"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026025"/>
            <a:ext cx="9144000" cy="949325"/>
          </a:xfrm>
          <a:solidFill>
            <a:schemeClr val="tx1"/>
          </a:solidFill>
          <a:effectLst>
            <a:outerShdw blurRad="63500" dist="35921" dir="2700000" algn="ctr" rotWithShape="0">
              <a:schemeClr val="tx2">
                <a:alpha val="74998"/>
              </a:schemeClr>
            </a:outerShdw>
          </a:effectLst>
        </p:spPr>
        <p:txBody>
          <a:bodyPr/>
          <a:lstStyle/>
          <a:p>
            <a:pPr>
              <a:defRPr/>
            </a:pPr>
            <a:r>
              <a:rPr lang="ar-JO" sz="6600" b="1" dirty="0">
                <a:effectLst>
                  <a:glow rad="127000">
                    <a:schemeClr val="tx1"/>
                  </a:glow>
                </a:effectLst>
                <a:latin typeface="Times New Roman"/>
                <a:ea typeface="ＭＳ Ｐゴシック" charset="0"/>
                <a:cs typeface="Times New Roman"/>
              </a:rPr>
              <a:t>الإلحاد</a:t>
            </a:r>
            <a:endParaRPr lang="en-US" sz="4800" b="1" dirty="0">
              <a:effectLst>
                <a:glow rad="127000">
                  <a:schemeClr val="tx1"/>
                </a:glow>
              </a:effectLst>
              <a:latin typeface="Times New Roman"/>
              <a:ea typeface="ＭＳ Ｐゴシック" charset="0"/>
              <a:cs typeface="Times New Roman"/>
            </a:endParaRPr>
          </a:p>
        </p:txBody>
      </p:sp>
      <p:sp>
        <p:nvSpPr>
          <p:cNvPr id="6" name="Rectangle 2"/>
          <p:cNvSpPr txBox="1">
            <a:spLocks noChangeArrowheads="1"/>
          </p:cNvSpPr>
          <p:nvPr/>
        </p:nvSpPr>
        <p:spPr bwMode="auto">
          <a:xfrm>
            <a:off x="0" y="5889625"/>
            <a:ext cx="9144000" cy="949325"/>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الإيمان الديني بوجود عفوي بلا سبب بلا مصدر بلا هدف بلا معنى</a:t>
            </a:r>
            <a:endParaRPr lang="en-US"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95800"/>
            <a:ext cx="9144000" cy="2016125"/>
          </a:xfrm>
          <a:effectLst>
            <a:outerShdw blurRad="63500" dist="35921" dir="2700000" algn="ctr" rotWithShape="0">
              <a:schemeClr val="tx2">
                <a:alpha val="74998"/>
              </a:schemeClr>
            </a:outerShdw>
          </a:effectLst>
        </p:spPr>
        <p:txBody>
          <a:bodyPr/>
          <a:lstStyle/>
          <a:p>
            <a:pPr>
              <a:defRPr/>
            </a:pPr>
            <a:br>
              <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هل قام أحدهم بتصميم حواسيبنا            وأجهزتنا المحمولة؟</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990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8575" y="0"/>
            <a:ext cx="9144000" cy="3973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02725" cy="590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0" y="5756275"/>
            <a:ext cx="9144000" cy="1101725"/>
          </a:xfrm>
          <a:solidFill>
            <a:srgbClr val="000000"/>
          </a:solidFill>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هل هناك تصميم لهذا المبنى؟</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4"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1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5400" y="0"/>
            <a:ext cx="9169400" cy="6097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3138"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10435" y="6047184"/>
            <a:ext cx="9144000" cy="838200"/>
          </a:xfrm>
          <a:effectLst>
            <a:outerShdw blurRad="63500" dist="35921" dir="2700000" algn="ctr" rotWithShape="0">
              <a:schemeClr val="tx2">
                <a:alpha val="74998"/>
              </a:schemeClr>
            </a:outerShdw>
          </a:effectLst>
        </p:spPr>
        <p:txBody>
          <a:bodyPr anchor="t"/>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هل لهذا الطفل تصميم؟</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03140" name="Picture 1"/>
          <p:cNvSpPr>
            <a:spLocks noChangeAspect="1"/>
          </p:cNvSpPr>
          <p:nvPr/>
        </p:nvSpPr>
        <p:spPr bwMode="auto">
          <a:xfrm>
            <a:off x="-17463" y="762000"/>
            <a:ext cx="9144001"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6"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518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6713" y="-177800"/>
            <a:ext cx="8491537" cy="6792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5186"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026025"/>
            <a:ext cx="9144000" cy="949325"/>
          </a:xfrm>
          <a:solidFill>
            <a:schemeClr val="tx1"/>
          </a:solidFill>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هل وصلت هذه السلحفاة إلى هنا بمفردها؟</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889625"/>
            <a:ext cx="9144000" cy="949325"/>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إن كانت إجابتك لا، فما هو تفسيرك؟</a:t>
            </a:r>
            <a:endParaRPr lang="en-US"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12"/>
          <p:cNvSpPr txBox="1">
            <a:spLocks noChangeArrowheads="1"/>
          </p:cNvSpPr>
          <p:nvPr/>
        </p:nvSpPr>
        <p:spPr bwMode="auto">
          <a:xfrm>
            <a:off x="8609013" y="60325"/>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rPr>
              <a:t>3</a:t>
            </a:r>
            <a:endParaRPr kumimoji="0" lang="en-US" sz="2400" b="1" i="0" u="none" strike="noStrike" kern="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1106" name="Picture 2" descr="Template Suite 1-Title 01359"/>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4911107" name="Rectangle 3" hidden="1"/>
          <p:cNvSpPr>
            <a:spLocks noGrp="1" noChangeArrowheads="1"/>
          </p:cNvSpPr>
          <p:nvPr>
            <p:ph type="ctrTitle"/>
          </p:nvPr>
        </p:nvSpPr>
        <p:spPr/>
        <p:txBody>
          <a:bodyPr/>
          <a:lstStyle/>
          <a:p>
            <a:pPr eaLnBrk="1" hangingPunct="1">
              <a:defRPr/>
            </a:pPr>
            <a:r>
              <a:rPr lang="en-US"/>
              <a:t>Title slide</a:t>
            </a:r>
          </a:p>
        </p:txBody>
      </p:sp>
      <p:sp>
        <p:nvSpPr>
          <p:cNvPr id="4911108" name="Text Box 4"/>
          <p:cNvSpPr txBox="1">
            <a:spLocks noChangeArrowheads="1"/>
          </p:cNvSpPr>
          <p:nvPr/>
        </p:nvSpPr>
        <p:spPr bwMode="auto">
          <a:xfrm>
            <a:off x="3962400" y="381000"/>
            <a:ext cx="44196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eaLnBrk="1" hangingPunct="1">
              <a:spcBef>
                <a:spcPct val="50000"/>
              </a:spcBef>
              <a:defRPr/>
            </a:pPr>
            <a:r>
              <a:rPr lang="ar-JO" sz="3200" b="1" dirty="0">
                <a:solidFill>
                  <a:srgbClr val="FFFF00"/>
                </a:solidFill>
                <a:latin typeface="Arial" charset="0"/>
                <a:cs typeface="Arial" charset="0"/>
              </a:rPr>
              <a:t>د. تيري مورتنسون</a:t>
            </a:r>
            <a:endParaRPr lang="en-US" sz="3200" b="1" dirty="0">
              <a:solidFill>
                <a:srgbClr val="FFFF00"/>
              </a:solidFill>
              <a:latin typeface="Arial" charset="0"/>
              <a:cs typeface="Arial" charset="0"/>
            </a:endParaRPr>
          </a:p>
        </p:txBody>
      </p:sp>
      <p:sp>
        <p:nvSpPr>
          <p:cNvPr id="4911109" name="Text Box 5"/>
          <p:cNvSpPr txBox="1">
            <a:spLocks noChangeArrowheads="1"/>
          </p:cNvSpPr>
          <p:nvPr/>
        </p:nvSpPr>
        <p:spPr bwMode="auto">
          <a:xfrm>
            <a:off x="228600" y="2667000"/>
            <a:ext cx="5927576" cy="15881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eaLnBrk="1" hangingPunct="1">
              <a:lnSpc>
                <a:spcPct val="90000"/>
              </a:lnSpc>
              <a:defRPr/>
            </a:pPr>
            <a:r>
              <a:rPr lang="ar-JO" sz="5400" b="1" dirty="0">
                <a:solidFill>
                  <a:srgbClr val="FFFFFF"/>
                </a:solidFill>
                <a:latin typeface="Arial" charset="0"/>
                <a:cs typeface="Arial"/>
              </a:rPr>
              <a:t>الخلق أم التطور:</a:t>
            </a:r>
          </a:p>
          <a:p>
            <a:pPr algn="r" eaLnBrk="1" hangingPunct="1">
              <a:lnSpc>
                <a:spcPct val="90000"/>
              </a:lnSpc>
              <a:defRPr/>
            </a:pPr>
            <a:r>
              <a:rPr lang="ar-JO" sz="5400" b="1" dirty="0">
                <a:solidFill>
                  <a:srgbClr val="FFFFFF"/>
                </a:solidFill>
                <a:latin typeface="Arial" charset="0"/>
                <a:cs typeface="Arial"/>
              </a:rPr>
              <a:t>قضايا سفر التكوين</a:t>
            </a:r>
            <a:endParaRPr lang="en-US" sz="5400" b="1" dirty="0">
              <a:solidFill>
                <a:srgbClr val="FFFFFF"/>
              </a:solidFill>
              <a:latin typeface="Arial" charset="0"/>
              <a:cs typeface="Arial"/>
            </a:endParaRPr>
          </a:p>
        </p:txBody>
      </p:sp>
      <p:pic>
        <p:nvPicPr>
          <p:cNvPr id="607237" name="Picture 9" descr="AiG 2007 URL Logo.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867400" y="4800600"/>
            <a:ext cx="305435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7238"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
        <p:nvSpPr>
          <p:cNvPr id="8" name="Text Box 4"/>
          <p:cNvSpPr txBox="1">
            <a:spLocks noChangeArrowheads="1"/>
          </p:cNvSpPr>
          <p:nvPr/>
        </p:nvSpPr>
        <p:spPr bwMode="auto">
          <a:xfrm>
            <a:off x="3962400" y="990600"/>
            <a:ext cx="44196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eaLnBrk="1" hangingPunct="1">
              <a:spcBef>
                <a:spcPct val="50000"/>
              </a:spcBef>
              <a:defRPr/>
            </a:pPr>
            <a:r>
              <a:rPr lang="ar-JO" b="1" dirty="0">
                <a:solidFill>
                  <a:srgbClr val="FFFF00"/>
                </a:solidFill>
                <a:latin typeface="Arial" charset="0"/>
                <a:cs typeface="Arial" charset="0"/>
              </a:rPr>
              <a:t>اقتباس وتوسع من د. ريك جريفيث</a:t>
            </a:r>
            <a:endParaRPr lang="en-US" b="1" dirty="0">
              <a:solidFill>
                <a:srgbClr val="FFFF00"/>
              </a:solidFill>
              <a:latin typeface="Arial" charset="0"/>
              <a:cs typeface="Arial" charset="0"/>
            </a:endParaRPr>
          </a:p>
        </p:txBody>
      </p:sp>
      <p:sp>
        <p:nvSpPr>
          <p:cNvPr id="9" name="Rectangle 8"/>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a:cs typeface="Arial"/>
              </a:rPr>
              <a:t>د. ريك جريفيث</a:t>
            </a:r>
            <a:r>
              <a:rPr lang="en-US" sz="2000" b="1" kern="0" dirty="0">
                <a:solidFill>
                  <a:srgbClr val="FFFFFF"/>
                </a:solidFill>
                <a:effectLst>
                  <a:outerShdw blurRad="38100" dist="38100" dir="2700000" algn="tl">
                    <a:srgbClr val="000000"/>
                  </a:outerShdw>
                </a:effectLst>
                <a:latin typeface="Arial"/>
                <a:cs typeface="Arial"/>
              </a:rPr>
              <a:t>, </a:t>
            </a:r>
            <a:r>
              <a:rPr lang="ar-JO" sz="20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br>
              <a:rPr lang="en-US" sz="2000" b="1" kern="0" dirty="0">
                <a:solidFill>
                  <a:srgbClr val="FFFFFF"/>
                </a:solidFill>
                <a:effectLst>
                  <a:outerShdw blurRad="38100" dist="38100" dir="2700000" algn="tl">
                    <a:srgbClr val="000000"/>
                  </a:outerShdw>
                </a:effectLst>
                <a:latin typeface="Arial"/>
                <a:cs typeface="Arial"/>
              </a:rPr>
            </a:br>
            <a:r>
              <a:rPr lang="en-US" sz="2000" b="1" kern="0" dirty="0">
                <a:solidFill>
                  <a:srgbClr val="FFFFFF"/>
                </a:solidFill>
                <a:effectLst>
                  <a:outerShdw blurRad="38100" dist="38100" dir="2700000" algn="tl">
                    <a:srgbClr val="000000"/>
                  </a:outerShdw>
                </a:effectLst>
                <a:latin typeface="Arial"/>
                <a:cs typeface="Arial"/>
              </a:rPr>
              <a:t>cicfamily.com &amp; biblestudydownloads.com</a:t>
            </a: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298089"/>
            <a:ext cx="9144000" cy="1079665"/>
          </a:xfrm>
          <a:effectLst>
            <a:outerShdw blurRad="63500" dist="35921" dir="2700000" algn="ctr" rotWithShape="0">
              <a:schemeClr val="tx2">
                <a:alpha val="74998"/>
              </a:schemeClr>
            </a:outerShdw>
          </a:effectLst>
        </p:spPr>
        <p:txBody>
          <a:bodyPr anchor="ctr"/>
          <a:lstStyle/>
          <a:p>
            <a:pPr>
              <a:defRPr/>
            </a:pPr>
            <a:r>
              <a:rPr lang="ru-RU"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ar-JO" dirty="0">
                <a:latin typeface="Arial" panose="020B0604020202020204" pitchFamily="34" charset="0"/>
                <a:cs typeface="Arial" panose="020B0604020202020204" pitchFamily="34" charset="0"/>
              </a:rPr>
              <a:t> الله حر وسعيد ومستوحى من العجب</a:t>
            </a:r>
            <a:r>
              <a:rPr lang="en-US"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ru-RU" b="1" dirty="0">
                <a:effectLst>
                  <a:glow rad="127000">
                    <a:schemeClr val="tx1"/>
                  </a:glow>
                </a:effectLst>
                <a:latin typeface="Arial" panose="020B0604020202020204" pitchFamily="34" charset="0"/>
                <a:ea typeface="ＭＳ Ｐゴシック" charset="0"/>
                <a:cs typeface="Arial" panose="020B0604020202020204" pitchFamily="34" charset="0"/>
              </a:rPr>
              <a:t>"</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61173" y="1120436"/>
            <a:ext cx="9297492" cy="4537764"/>
          </a:xfrm>
          <a:prstGeom prst="rect">
            <a:avLst/>
          </a:prstGeom>
        </p:spPr>
      </p:pic>
      <p:sp>
        <p:nvSpPr>
          <p:cNvPr id="5" name="Title 1">
            <a:extLst>
              <a:ext uri="{FF2B5EF4-FFF2-40B4-BE49-F238E27FC236}">
                <a16:creationId xmlns:a16="http://schemas.microsoft.com/office/drawing/2014/main" id="{A6AAFDF6-AB1C-7045-9DF5-1F437B9C3CD5}"/>
              </a:ext>
            </a:extLst>
          </p:cNvPr>
          <p:cNvSpPr txBox="1">
            <a:spLocks/>
          </p:cNvSpPr>
          <p:nvPr/>
        </p:nvSpPr>
        <p:spPr bwMode="auto">
          <a:xfrm>
            <a:off x="3078834" y="1739592"/>
            <a:ext cx="5842142" cy="1895707"/>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الله حر, سعيد, ومليء بالعجائب</a:t>
            </a:r>
            <a:endParaRPr kumimoji="0" lang="en-US" sz="40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6A7681C9-EB3C-6441-B132-BA23B1EA3943}"/>
              </a:ext>
            </a:extLst>
          </p:cNvPr>
          <p:cNvSpPr txBox="1">
            <a:spLocks/>
          </p:cNvSpPr>
          <p:nvPr/>
        </p:nvSpPr>
        <p:spPr bwMode="auto">
          <a:xfrm>
            <a:off x="3078834" y="3724507"/>
            <a:ext cx="5842142" cy="922242"/>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ويل سكارف, سكرامانتو</a:t>
            </a:r>
            <a:br>
              <a:rPr kumimoji="0" lang="en-US"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محلل تكنولوجي .... ملحد</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itle 1">
            <a:extLst>
              <a:ext uri="{FF2B5EF4-FFF2-40B4-BE49-F238E27FC236}">
                <a16:creationId xmlns:a16="http://schemas.microsoft.com/office/drawing/2014/main" id="{E3E60605-285F-0448-8A13-321ED7D78139}"/>
              </a:ext>
            </a:extLst>
          </p:cNvPr>
          <p:cNvSpPr txBox="1">
            <a:spLocks/>
          </p:cNvSpPr>
          <p:nvPr/>
        </p:nvSpPr>
        <p:spPr bwMode="auto">
          <a:xfrm>
            <a:off x="4480" y="6106373"/>
            <a:ext cx="9135040" cy="76622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التحرر من مؤسسة الدين</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9895086"/>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9281" name="Picture 2" descr="Treatment 1"/>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18307" name="Rectangle 4" hidden="1"/>
          <p:cNvSpPr>
            <a:spLocks noGrp="1"/>
          </p:cNvSpPr>
          <p:nvPr>
            <p:ph type="title" idx="4294967295"/>
          </p:nvPr>
        </p:nvSpPr>
        <p:spPr/>
        <p:txBody>
          <a:bodyPr/>
          <a:lstStyle/>
          <a:p>
            <a:pPr eaLnBrk="1" hangingPunct="1">
              <a:defRPr/>
            </a:pPr>
            <a:r>
              <a:rPr lang="en-US" dirty="0">
                <a:cs typeface="+mj-cs"/>
              </a:rPr>
              <a:t>AiG web site #1</a:t>
            </a: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0370" name="Rectangle 2"/>
          <p:cNvSpPr>
            <a:spLocks noGrp="1" noChangeArrowheads="1"/>
          </p:cNvSpPr>
          <p:nvPr>
            <p:ph type="title" idx="4294967295"/>
          </p:nvPr>
        </p:nvSpPr>
        <p:spPr/>
        <p:txBody>
          <a:bodyPr/>
          <a:lstStyle/>
          <a:p>
            <a:pPr rtl="1" eaLnBrk="1" hangingPunct="1">
              <a:defRPr/>
            </a:pPr>
            <a:r>
              <a:rPr lang="en-US" dirty="0">
                <a:latin typeface="Arial" panose="020B0604020202020204" pitchFamily="34" charset="0"/>
                <a:cs typeface="Arial" panose="020B0604020202020204" pitchFamily="34" charset="0"/>
              </a:rPr>
              <a:t>America—largest number of…</a:t>
            </a:r>
          </a:p>
        </p:txBody>
      </p:sp>
      <p:pic>
        <p:nvPicPr>
          <p:cNvPr id="219138" name="Picture 3" descr="America largest number o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0" y="152400"/>
            <a:ext cx="9144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مريكا لدي</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ها</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كبر عدد من</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a:off x="1524000" y="1143000"/>
            <a:ext cx="6096000" cy="584775"/>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كنائس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معاهد ال</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لاهوت</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1524000" y="18288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الك</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ليات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a:off x="152400" y="2514600"/>
            <a:ext cx="8763000" cy="584775"/>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المكتبات والم</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صادر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1524000" y="32004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راديو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والتلفاز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374354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2418" name="Rectangle 2"/>
          <p:cNvSpPr>
            <a:spLocks noGrp="1" noChangeArrowheads="1"/>
          </p:cNvSpPr>
          <p:nvPr>
            <p:ph type="title" idx="4294967295"/>
          </p:nvPr>
        </p:nvSpPr>
        <p:spPr/>
        <p:txBody>
          <a:bodyPr/>
          <a:lstStyle/>
          <a:p>
            <a:pPr eaLnBrk="1" hangingPunct="1">
              <a:defRPr/>
            </a:pPr>
            <a:r>
              <a:rPr lang="en-US" dirty="0">
                <a:latin typeface="Arial" panose="020B0604020202020204" pitchFamily="34" charset="0"/>
                <a:cs typeface="Arial" panose="020B0604020202020204" pitchFamily="34" charset="0"/>
              </a:rPr>
              <a:t>America—less Christian</a:t>
            </a:r>
          </a:p>
        </p:txBody>
      </p:sp>
      <p:pic>
        <p:nvPicPr>
          <p:cNvPr id="221186" name="Picture 3" descr="AMERICA less xtian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0" y="152400"/>
            <a:ext cx="9144000" cy="584776"/>
          </a:xfrm>
          <a:prstGeom prst="rect">
            <a:avLst/>
          </a:prstGeom>
          <a:noFill/>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مريكا لدي</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ها</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كبر عدد من</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a:off x="1524000" y="11430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الكنائس / المعاهد اللاهوتية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TextBox 5"/>
          <p:cNvSpPr txBox="1"/>
          <p:nvPr/>
        </p:nvSpPr>
        <p:spPr>
          <a:xfrm>
            <a:off x="1524000" y="18288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الكليات المسيحية</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TextBox 6"/>
          <p:cNvSpPr txBox="1"/>
          <p:nvPr/>
        </p:nvSpPr>
        <p:spPr>
          <a:xfrm>
            <a:off x="152400" y="2514600"/>
            <a:ext cx="8763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مكتبات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والمصادر 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مسيحية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TextBox 7"/>
          <p:cNvSpPr txBox="1"/>
          <p:nvPr/>
        </p:nvSpPr>
        <p:spPr>
          <a:xfrm>
            <a:off x="1524000" y="3200400"/>
            <a:ext cx="6096000" cy="584776"/>
          </a:xfrm>
          <a:prstGeom prst="rect">
            <a:avLst/>
          </a:prstGeom>
          <a:noFill/>
        </p:spPr>
        <p:txBody>
          <a:bodyPr>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الر</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اديو و</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تلف</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از</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مسيحي </a:t>
            </a:r>
            <a:endPar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p:cNvSpPr txBox="1"/>
          <p:nvPr/>
        </p:nvSpPr>
        <p:spPr>
          <a:xfrm>
            <a:off x="2057400" y="4114800"/>
            <a:ext cx="6096000" cy="1446550"/>
          </a:xfrm>
          <a:prstGeom prst="rect">
            <a:avLst/>
          </a:prstGeom>
          <a:noFill/>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لكن </a:t>
            </a:r>
            <a:r>
              <a:rPr kumimoji="0" lang="ar-JO"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أ</a:t>
            </a:r>
            <a:r>
              <a:rPr kumimoji="0" lang="ar-SA"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مريكا </a:t>
            </a:r>
            <a:r>
              <a:rPr kumimoji="0" lang="ar-JO"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تصبح أ</a:t>
            </a:r>
            <a:r>
              <a:rPr kumimoji="0" lang="ar-SA"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rPr>
              <a:t>قل مسيحية في كل يوم يمر  </a:t>
            </a:r>
            <a:endParaRPr kumimoji="0" 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0899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4467" name="Picture 3" descr="balloons-layered"/>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654050" y="12700"/>
            <a:ext cx="7870825" cy="684530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223234" name="TextBox 1"/>
          <p:cNvSpPr txBox="1">
            <a:spLocks noChangeArrowheads="1"/>
          </p:cNvSpPr>
          <p:nvPr/>
        </p:nvSpPr>
        <p:spPr bwMode="auto">
          <a:xfrm>
            <a:off x="1524000" y="1817688"/>
            <a:ext cx="23622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عنف المدارس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5" name="TextBox 4"/>
          <p:cNvSpPr txBox="1">
            <a:spLocks noChangeArrowheads="1"/>
          </p:cNvSpPr>
          <p:nvPr/>
        </p:nvSpPr>
        <p:spPr bwMode="auto">
          <a:xfrm>
            <a:off x="3886200" y="1320800"/>
            <a:ext cx="23622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جهاض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6" name="TextBox 5"/>
          <p:cNvSpPr txBox="1">
            <a:spLocks noChangeArrowheads="1"/>
          </p:cNvSpPr>
          <p:nvPr/>
        </p:nvSpPr>
        <p:spPr bwMode="auto">
          <a:xfrm>
            <a:off x="5715000" y="2362200"/>
            <a:ext cx="23622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مشاهد ال</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a:t>
            </a: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باحية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7" name="TextBox 6"/>
          <p:cNvSpPr txBox="1">
            <a:spLocks noChangeArrowheads="1"/>
          </p:cNvSpPr>
          <p:nvPr/>
        </p:nvSpPr>
        <p:spPr bwMode="auto">
          <a:xfrm>
            <a:off x="2895600" y="3798888"/>
            <a:ext cx="31242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المثلية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8" name="TextBox 7"/>
          <p:cNvSpPr txBox="1">
            <a:spLocks noChangeArrowheads="1"/>
          </p:cNvSpPr>
          <p:nvPr/>
        </p:nvSpPr>
        <p:spPr bwMode="auto">
          <a:xfrm>
            <a:off x="914400" y="4419600"/>
            <a:ext cx="23622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العنصرية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3239" name="TextBox 8"/>
          <p:cNvSpPr txBox="1">
            <a:spLocks noChangeArrowheads="1"/>
          </p:cNvSpPr>
          <p:nvPr/>
        </p:nvSpPr>
        <p:spPr bwMode="auto">
          <a:xfrm>
            <a:off x="5562600" y="4572000"/>
            <a:ext cx="23622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تفكك الروابط الأسرية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94466" name="Rectangle 2"/>
          <p:cNvSpPr>
            <a:spLocks noGrp="1" noChangeArrowheads="1"/>
          </p:cNvSpPr>
          <p:nvPr>
            <p:ph type="title"/>
          </p:nvPr>
        </p:nvSpPr>
        <p:spPr>
          <a:xfrm>
            <a:off x="685800" y="-76200"/>
            <a:ext cx="3581400" cy="1143000"/>
          </a:xfrm>
        </p:spPr>
        <p:txBody>
          <a:bodyPr/>
          <a:lstStyle/>
          <a:p>
            <a:pPr eaLnBrk="1" hangingPunct="1">
              <a:defRPr/>
            </a:pPr>
            <a:r>
              <a:rPr lang="ar-SA" sz="3600" dirty="0">
                <a:latin typeface="Arial" panose="020B0604020202020204" pitchFamily="34" charset="0"/>
                <a:cs typeface="Arial" panose="020B0604020202020204" pitchFamily="34" charset="0"/>
              </a:rPr>
              <a:t>مواضيع اليوم </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9193470"/>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082" name="Rectangle 2"/>
          <p:cNvSpPr>
            <a:spLocks noGrp="1" noChangeArrowheads="1"/>
          </p:cNvSpPr>
          <p:nvPr>
            <p:ph type="title"/>
          </p:nvPr>
        </p:nvSpPr>
        <p:spPr/>
        <p:txBody>
          <a:bodyPr/>
          <a:lstStyle/>
          <a:p>
            <a:pPr eaLnBrk="1" hangingPunct="1">
              <a:defRPr/>
            </a:pPr>
            <a:r>
              <a:rPr lang="en-US" dirty="0">
                <a:latin typeface="Arial" panose="020B0604020202020204" pitchFamily="34" charset="0"/>
                <a:cs typeface="Arial" panose="020B0604020202020204" pitchFamily="34" charset="0"/>
              </a:rPr>
              <a:t>Q 899 Barna</a:t>
            </a:r>
          </a:p>
        </p:txBody>
      </p:sp>
      <p:pic>
        <p:nvPicPr>
          <p:cNvPr id="225282" name="Picture 3" descr="Green Quot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26084" name="Text Box 4"/>
          <p:cNvSpPr txBox="1">
            <a:spLocks noChangeArrowheads="1"/>
          </p:cNvSpPr>
          <p:nvPr/>
        </p:nvSpPr>
        <p:spPr bwMode="auto">
          <a:xfrm>
            <a:off x="914400" y="4876800"/>
            <a:ext cx="7315200" cy="1089529"/>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9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بحث بارنا على الإنترنت، النتائج الأكثر إثارة للاهتمام لهذا العام، من دراسات بارنا البحثية، 12 ديسمبر 2000،</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lang="en-US" b="1" dirty="0">
                <a:solidFill>
                  <a:srgbClr val="FFFFFF"/>
                </a:solidFill>
                <a:latin typeface="Arial" panose="020B0604020202020204" pitchFamily="34" charset="0"/>
                <a:cs typeface="Arial" panose="020B0604020202020204" pitchFamily="34" charset="0"/>
              </a:rPr>
              <a:t>       </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www.barna.org.</a:t>
            </a:r>
          </a:p>
        </p:txBody>
      </p:sp>
      <p:sp>
        <p:nvSpPr>
          <p:cNvPr id="4526085" name="Text Box 5"/>
          <p:cNvSpPr txBox="1">
            <a:spLocks noChangeArrowheads="1"/>
          </p:cNvSpPr>
          <p:nvPr/>
        </p:nvSpPr>
        <p:spPr bwMode="auto">
          <a:xfrm>
            <a:off x="914400" y="755650"/>
            <a:ext cx="7315200" cy="2197525"/>
          </a:xfrm>
          <a:prstGeom prst="rect">
            <a:avLst/>
          </a:prstGeom>
          <a:noFill/>
          <a:ln>
            <a:noFill/>
          </a:ln>
          <a:effectLst>
            <a:outerShdw blurRad="63500" dist="38099"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90000"/>
              </a:lnSpc>
              <a:spcBef>
                <a:spcPct val="50000"/>
              </a:spcBef>
              <a:spcAft>
                <a:spcPct val="0"/>
              </a:spcAft>
              <a:buClrTx/>
              <a:buSzTx/>
              <a:buFontTx/>
              <a:buNone/>
              <a:tabLst/>
              <a:defRPr/>
            </a:pP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قلية من البالغين مولودين ثانية ( 44%) وحتى نسبة </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صغر من المراهقين المولودين ثانية (9%) متأكد</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 من  حقيقة وجود ال</a:t>
            </a:r>
            <a:r>
              <a:rPr kumimoji="0" lang="ar-JO"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خلاق المطلقة</a:t>
            </a:r>
            <a:endParaRPr kumimoji="0" lang="en-US" sz="3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3894308"/>
      </p:ext>
    </p:extLst>
  </p:cSld>
  <p:clrMapOvr>
    <a:masterClrMapping/>
  </p:clrMapOvr>
  <p:transition>
    <p:cover dir="ld"/>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3154"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Foster Letter 2002</a:t>
            </a:r>
          </a:p>
        </p:txBody>
      </p:sp>
      <p:pic>
        <p:nvPicPr>
          <p:cNvPr id="227330" name="Picture 3" descr="Green Quot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3156" name="Text Box 4"/>
          <p:cNvSpPr txBox="1">
            <a:spLocks noChangeArrowheads="1"/>
          </p:cNvSpPr>
          <p:nvPr/>
        </p:nvSpPr>
        <p:spPr bwMode="auto">
          <a:xfrm>
            <a:off x="838200" y="566738"/>
            <a:ext cx="7467600" cy="317933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90000"/>
              </a:lnSpc>
              <a:spcBef>
                <a:spcPct val="50000"/>
              </a:spcBef>
              <a:spcAft>
                <a:spcPct val="0"/>
              </a:spcAft>
              <a:buClrTx/>
              <a:buSzTx/>
              <a:buFontTx/>
              <a:buNone/>
              <a:tabLst/>
              <a:defRPr/>
            </a:pPr>
            <a:endPar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90000"/>
              </a:lnSpc>
              <a:spcBef>
                <a:spcPct val="50000"/>
              </a:spcBef>
              <a:spcAft>
                <a:spcPct val="0"/>
              </a:spcAft>
              <a:buClrTx/>
              <a:buSzTx/>
              <a:buFontTx/>
              <a:buNone/>
              <a:tabLst/>
              <a:defRPr/>
            </a:pP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العائلة الامريكية في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أبحاث الأ</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زمات </a:t>
            </a:r>
            <a:r>
              <a:rPr lang="ar-JO" altLang="ja-JP" sz="3400" b="1" dirty="0">
                <a:solidFill>
                  <a:srgbClr val="FFFFFF"/>
                </a:solidFill>
                <a:latin typeface="Arial" panose="020B0604020202020204" pitchFamily="34" charset="0"/>
                <a:cs typeface="Arial" panose="020B0604020202020204" pitchFamily="34" charset="0"/>
              </a:rPr>
              <a:t>الذي</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تم عمله من خلال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مجلس المعمداني الجنوبي عن كشف حقائق مزعجة عن حياة العائلة . من الاطفال الذين نشأوا في بيوت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نجيلية 88% يتركون الكنيسة ولا يرجعون </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a:t>
            </a:r>
            <a:r>
              <a:rPr kumimoji="0" lang="ar-JO"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a:t>
            </a:r>
            <a:r>
              <a:rPr kumimoji="0" lang="ar-SA" altLang="ja-JP"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3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3157" name="Text Box 5"/>
          <p:cNvSpPr txBox="1">
            <a:spLocks noChangeArrowheads="1"/>
          </p:cNvSpPr>
          <p:nvPr/>
        </p:nvSpPr>
        <p:spPr bwMode="auto">
          <a:xfrm>
            <a:off x="914400" y="5181600"/>
            <a:ext cx="7086600" cy="66479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0" tIns="0" rIns="0" bIns="0">
            <a:spAutoFit/>
          </a:bodyPr>
          <a:lstStyle>
            <a:lvl1pPr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1pPr>
            <a:lvl2pPr marL="320675"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2pPr>
            <a:lvl3pPr marL="642938"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3pPr>
            <a:lvl4pPr marL="963613"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4pPr>
            <a:lvl5pPr marL="1285875" algn="l" defTabSz="642938">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5pPr>
            <a:lvl6pPr marL="17430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6pPr>
            <a:lvl7pPr marL="22002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7pPr>
            <a:lvl8pPr marL="26574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8pPr>
            <a:lvl9pPr marL="3114675" defTabSz="642938" fontAlgn="base">
              <a:spcBef>
                <a:spcPct val="0"/>
              </a:spcBef>
              <a:spcAft>
                <a:spcPct val="0"/>
              </a:spcAft>
              <a:tabLst>
                <a:tab pos="0" algn="l"/>
                <a:tab pos="642938" algn="l"/>
                <a:tab pos="1285875" algn="l"/>
                <a:tab pos="1928813" algn="l"/>
                <a:tab pos="2571750" algn="l"/>
                <a:tab pos="3214688" algn="l"/>
                <a:tab pos="3857625" algn="l"/>
                <a:tab pos="4500563" algn="l"/>
                <a:tab pos="5143500" algn="l"/>
                <a:tab pos="5786438" algn="l"/>
              </a:tabLst>
              <a:defRPr>
                <a:solidFill>
                  <a:schemeClr val="tx1"/>
                </a:solidFill>
                <a:latin typeface="Arial" charset="0"/>
                <a:ea typeface="ＭＳ Ｐゴシック" charset="0"/>
              </a:defRPr>
            </a:lvl9pPr>
          </a:lstStyle>
          <a:p>
            <a:pPr marL="0" marR="0" lvl="0" indent="0" algn="ctr" defTabSz="642938" rtl="0" eaLnBrk="1" fontAlgn="base" latinLnBrk="0" hangingPunct="1">
              <a:lnSpc>
                <a:spcPct val="90000"/>
              </a:lnSpc>
              <a:spcBef>
                <a:spcPct val="0"/>
              </a:spcBef>
              <a:spcAft>
                <a:spcPct val="0"/>
              </a:spcAft>
              <a:buClrTx/>
              <a:buSzTx/>
              <a:buFontTx/>
              <a:buNone/>
              <a:tabLst>
                <a:tab pos="0" algn="l"/>
                <a:tab pos="642938" algn="l"/>
                <a:tab pos="1285875" algn="l"/>
                <a:tab pos="1928813" algn="l"/>
                <a:tab pos="2571750" algn="l"/>
                <a:tab pos="3214688" algn="l"/>
                <a:tab pos="3857625" algn="l"/>
                <a:tab pos="4500563" algn="l"/>
                <a:tab pos="5143500" algn="l"/>
                <a:tab pos="5786438"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توجيهات القس الأسبوعية، التركيز على العائلة، 26 تموز 202 مقتبسة في جاري فوستر، رسالة فوستر، 10 آب 2002، ص1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5760355"/>
      </p:ext>
    </p:extLst>
  </p:cSld>
  <p:clrMapOvr>
    <a:masterClrMapping/>
  </p:clrMapOvr>
  <p:transition spd="med"/>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152400"/>
            <a:ext cx="8153400" cy="152400"/>
          </a:xfrm>
        </p:spPr>
        <p:txBody>
          <a:bodyPr lIns="0" tIns="0" rIns="0" bIns="0">
            <a:noAutofit/>
          </a:bodyPr>
          <a:lstStyle/>
          <a:p>
            <a:pPr algn="l" eaLnBrk="1" hangingPunct="1">
              <a:lnSpc>
                <a:spcPct val="60000"/>
              </a:lnSpc>
              <a:defRPr/>
            </a:pPr>
            <a:r>
              <a:rPr lang="en-US" sz="1200">
                <a:effectLst>
                  <a:outerShdw blurRad="38100" dist="38100" dir="2700000" algn="tl">
                    <a:srgbClr val="000000"/>
                  </a:outerShdw>
                </a:effectLst>
                <a:latin typeface="Arial" panose="020B0604020202020204" pitchFamily="34" charset="0"/>
                <a:cs typeface="Arial" panose="020B0604020202020204" pitchFamily="34" charset="0"/>
              </a:rPr>
              <a:t>Already Gone 04802</a:t>
            </a:r>
          </a:p>
        </p:txBody>
      </p:sp>
      <p:sp>
        <p:nvSpPr>
          <p:cNvPr id="3" name="Text Placeholder 2"/>
          <p:cNvSpPr>
            <a:spLocks noGrp="1"/>
          </p:cNvSpPr>
          <p:nvPr>
            <p:ph type="body" sz="quarter" idx="4294967295"/>
          </p:nvPr>
        </p:nvSpPr>
        <p:spPr>
          <a:xfrm>
            <a:off x="685800" y="457200"/>
            <a:ext cx="8001000" cy="1447800"/>
          </a:xfrm>
        </p:spPr>
        <p:txBody>
          <a:bodyPr lIns="0" tIns="0" rIns="0" bIns="0" anchor="ctr"/>
          <a:lstStyle/>
          <a:p>
            <a:pPr marL="0" indent="0" algn="r" eaLnBrk="1" hangingPunct="1">
              <a:lnSpc>
                <a:spcPct val="70000"/>
              </a:lnSpc>
              <a:spcBef>
                <a:spcPct val="0"/>
              </a:spcBef>
              <a:buFont typeface="Arial" charset="0"/>
              <a:buNone/>
              <a:defRPr/>
            </a:pPr>
            <a:r>
              <a:rPr lang="ar-JO" sz="5400" dirty="0">
                <a:effectLst>
                  <a:outerShdw blurRad="38100" dist="38100" dir="2700000" algn="tl">
                    <a:srgbClr val="000000"/>
                  </a:outerShdw>
                </a:effectLst>
                <a:latin typeface="Arial" panose="020B0604020202020204" pitchFamily="34" charset="0"/>
                <a:cs typeface="Arial" panose="020B0604020202020204" pitchFamily="34" charset="0"/>
              </a:rPr>
              <a:t>ذهب فعلاً</a:t>
            </a:r>
            <a:endParaRPr lang="en-US" sz="5400" dirty="0">
              <a:effectLst>
                <a:outerShdw blurRad="38100" dist="38100" dir="2700000" algn="tl">
                  <a:srgbClr val="000000"/>
                </a:outerShdw>
              </a:effectLst>
              <a:latin typeface="Arial" panose="020B0604020202020204" pitchFamily="34" charset="0"/>
              <a:cs typeface="Arial" panose="020B0604020202020204" pitchFamily="34" charset="0"/>
            </a:endParaRPr>
          </a:p>
          <a:p>
            <a:pPr marL="0" lvl="1" indent="0" algn="r" eaLnBrk="1" hangingPunct="1">
              <a:lnSpc>
                <a:spcPct val="70000"/>
              </a:lnSpc>
              <a:spcBef>
                <a:spcPct val="0"/>
              </a:spcBef>
              <a:buFont typeface="Arial" charset="0"/>
              <a:buNone/>
              <a:defRPr/>
            </a:pPr>
            <a:r>
              <a:rPr lang="ar-JO" sz="2200" dirty="0">
                <a:effectLst>
                  <a:outerShdw blurRad="38100" dist="38100" dir="2700000" algn="tl">
                    <a:srgbClr val="000000"/>
                  </a:outerShdw>
                </a:effectLst>
                <a:latin typeface="Arial" panose="020B0604020202020204" pitchFamily="34" charset="0"/>
                <a:cs typeface="Arial" panose="020B0604020202020204" pitchFamily="34" charset="0"/>
              </a:rPr>
              <a:t>بقلم كين هام وبريت بيمر </a:t>
            </a:r>
          </a:p>
          <a:p>
            <a:pPr marL="0" lvl="1" indent="0" algn="r" eaLnBrk="1" hangingPunct="1">
              <a:lnSpc>
                <a:spcPct val="70000"/>
              </a:lnSpc>
              <a:spcBef>
                <a:spcPct val="0"/>
              </a:spcBef>
              <a:buFont typeface="Arial" charset="0"/>
              <a:buNone/>
              <a:defRPr/>
            </a:pPr>
            <a:r>
              <a:rPr lang="ar-JO" sz="2200" dirty="0">
                <a:effectLst>
                  <a:outerShdw blurRad="38100" dist="38100" dir="2700000" algn="tl">
                    <a:srgbClr val="000000"/>
                  </a:outerShdw>
                </a:effectLst>
                <a:latin typeface="Arial" panose="020B0604020202020204" pitchFamily="34" charset="0"/>
                <a:cs typeface="Arial" panose="020B0604020202020204" pitchFamily="34" charset="0"/>
              </a:rPr>
              <a:t>مع تود هيلارد</a:t>
            </a:r>
            <a:endParaRPr lang="en-US" sz="2200" dirty="0">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229379" name="Picture 4" descr="Already Gone 04802.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0525" y="606425"/>
            <a:ext cx="3724275" cy="6251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9380" name="TextBox 5"/>
          <p:cNvSpPr txBox="1">
            <a:spLocks noChangeArrowheads="1"/>
          </p:cNvSpPr>
          <p:nvPr/>
        </p:nvSpPr>
        <p:spPr bwMode="auto">
          <a:xfrm>
            <a:off x="7699375" y="6611938"/>
            <a:ext cx="1444625"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C0C0C0"/>
                </a:solidFill>
                <a:effectLst/>
                <a:uLnTx/>
                <a:uFillTx/>
                <a:latin typeface="Arial" panose="020B0604020202020204" pitchFamily="34" charset="0"/>
                <a:cs typeface="Arial" panose="020B0604020202020204" pitchFamily="34" charset="0"/>
              </a:rPr>
              <a:t>© Answers in Genesis-USA</a:t>
            </a:r>
          </a:p>
        </p:txBody>
      </p:sp>
    </p:spTree>
    <p:extLst>
      <p:ext uri="{BB962C8B-B14F-4D97-AF65-F5344CB8AC3E}">
        <p14:creationId xmlns:p14="http://schemas.microsoft.com/office/powerpoint/2010/main" val="177487862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2" descr="AlreadyGone graph-high schoo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72643" name="Rectangle 3"/>
          <p:cNvSpPr>
            <a:spLocks noGrp="1" noChangeArrowheads="1"/>
          </p:cNvSpPr>
          <p:nvPr>
            <p:ph type="title"/>
          </p:nvPr>
        </p:nvSpPr>
        <p:spPr>
          <a:xfrm>
            <a:off x="893763" y="268288"/>
            <a:ext cx="7358062" cy="1303337"/>
          </a:xfrm>
        </p:spPr>
        <p:txBody>
          <a:bodyPr rIns="35715"/>
          <a:lstStyle/>
          <a:p>
            <a:pPr eaLnBrk="1" hangingPunct="1">
              <a:defRPr/>
            </a:pPr>
            <a:r>
              <a:rPr lang="ar-SA" sz="5100" b="1" dirty="0">
                <a:latin typeface="Arial" panose="020B0604020202020204" pitchFamily="34" charset="0"/>
                <a:cs typeface="Arial" panose="020B0604020202020204" pitchFamily="34" charset="0"/>
              </a:rPr>
              <a:t>حضور المدارس الثانوية </a:t>
            </a:r>
            <a:endParaRPr lang="en-US" sz="5100" b="1" dirty="0">
              <a:latin typeface="Arial" panose="020B0604020202020204" pitchFamily="34" charset="0"/>
              <a:cs typeface="Arial" panose="020B0604020202020204" pitchFamily="34" charset="0"/>
            </a:endParaRPr>
          </a:p>
        </p:txBody>
      </p:sp>
      <p:sp>
        <p:nvSpPr>
          <p:cNvPr id="231427" name="TextBox 1"/>
          <p:cNvSpPr txBox="1">
            <a:spLocks noChangeArrowheads="1"/>
          </p:cNvSpPr>
          <p:nvPr/>
        </p:nvSpPr>
        <p:spPr bwMode="auto">
          <a:xfrm>
            <a:off x="37236" y="2502694"/>
            <a:ext cx="25146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مدارس</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كاثوليكية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28" name="TextBox 4"/>
          <p:cNvSpPr txBox="1">
            <a:spLocks noChangeArrowheads="1"/>
          </p:cNvSpPr>
          <p:nvPr/>
        </p:nvSpPr>
        <p:spPr bwMode="auto">
          <a:xfrm>
            <a:off x="152400" y="3211513"/>
            <a:ext cx="25146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مستأجرة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29" name="TextBox 5"/>
          <p:cNvSpPr txBox="1">
            <a:spLocks noChangeArrowheads="1"/>
          </p:cNvSpPr>
          <p:nvPr/>
        </p:nvSpPr>
        <p:spPr bwMode="auto">
          <a:xfrm>
            <a:off x="152400" y="3810000"/>
            <a:ext cx="25146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بيتية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30" name="TextBox 6"/>
          <p:cNvSpPr txBox="1">
            <a:spLocks noChangeArrowheads="1"/>
          </p:cNvSpPr>
          <p:nvPr/>
        </p:nvSpPr>
        <p:spPr bwMode="auto">
          <a:xfrm>
            <a:off x="152400" y="448786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مسيحية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1431" name="TextBox 7"/>
          <p:cNvSpPr txBox="1">
            <a:spLocks noChangeArrowheads="1"/>
          </p:cNvSpPr>
          <p:nvPr/>
        </p:nvSpPr>
        <p:spPr bwMode="auto">
          <a:xfrm>
            <a:off x="152400" y="5116513"/>
            <a:ext cx="2514600"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مدرسة حكومية عامة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49" name="Text Box 9"/>
          <p:cNvSpPr txBox="1">
            <a:spLocks noChangeArrowheads="1"/>
          </p:cNvSpPr>
          <p:nvPr/>
        </p:nvSpPr>
        <p:spPr bwMode="auto">
          <a:xfrm>
            <a:off x="2971800" y="25146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6ر0%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0" name="Text Box 10"/>
          <p:cNvSpPr txBox="1">
            <a:spLocks noChangeArrowheads="1"/>
          </p:cNvSpPr>
          <p:nvPr/>
        </p:nvSpPr>
        <p:spPr bwMode="auto">
          <a:xfrm>
            <a:off x="3124200" y="3214688"/>
            <a:ext cx="9906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2ر3%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1" name="Text Box 11"/>
          <p:cNvSpPr txBox="1">
            <a:spLocks noChangeArrowheads="1"/>
          </p:cNvSpPr>
          <p:nvPr/>
        </p:nvSpPr>
        <p:spPr bwMode="auto">
          <a:xfrm>
            <a:off x="3124200" y="3824288"/>
            <a:ext cx="9906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1800" b="1" dirty="0">
                <a:solidFill>
                  <a:srgbClr val="FFFFFF"/>
                </a:solidFill>
                <a:latin typeface="Arial" panose="020B0604020202020204" pitchFamily="34" charset="0"/>
                <a:cs typeface="Arial" panose="020B0604020202020204" pitchFamily="34" charset="0"/>
              </a:rPr>
              <a:t>4ر3%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2" name="Text Box 12"/>
          <p:cNvSpPr txBox="1">
            <a:spLocks noChangeArrowheads="1"/>
          </p:cNvSpPr>
          <p:nvPr/>
        </p:nvSpPr>
        <p:spPr bwMode="auto">
          <a:xfrm>
            <a:off x="3352800" y="44958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9ر6%</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2653" name="Text Box 13"/>
          <p:cNvSpPr txBox="1">
            <a:spLocks noChangeArrowheads="1"/>
          </p:cNvSpPr>
          <p:nvPr/>
        </p:nvSpPr>
        <p:spPr bwMode="auto">
          <a:xfrm>
            <a:off x="8099425" y="514985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9ر85%</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6942714"/>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AlreadyGone graph-first doub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82100" cy="6886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76739" name="Rectangle 3"/>
          <p:cNvSpPr>
            <a:spLocks noGrp="1" noChangeArrowheads="1"/>
          </p:cNvSpPr>
          <p:nvPr>
            <p:ph type="title"/>
          </p:nvPr>
        </p:nvSpPr>
        <p:spPr>
          <a:xfrm>
            <a:off x="0" y="449263"/>
            <a:ext cx="9144000" cy="1303337"/>
          </a:xfrm>
        </p:spPr>
        <p:txBody>
          <a:bodyPr rIns="35715"/>
          <a:lstStyle/>
          <a:p>
            <a:pPr eaLnBrk="1" hangingPunct="1">
              <a:lnSpc>
                <a:spcPct val="90000"/>
              </a:lnSpc>
              <a:defRPr/>
            </a:pPr>
            <a:r>
              <a:rPr lang="ar-SA" sz="3600" b="1" dirty="0">
                <a:latin typeface="Arial" panose="020B0604020202020204" pitchFamily="34" charset="0"/>
                <a:cs typeface="Arial" panose="020B0604020202020204" pitchFamily="34" charset="0"/>
              </a:rPr>
              <a:t>إذا كنت لا تؤمن فمتى </a:t>
            </a:r>
            <a:r>
              <a:rPr lang="ar-JO" sz="3600" b="1" dirty="0">
                <a:latin typeface="Arial" panose="020B0604020202020204" pitchFamily="34" charset="0"/>
                <a:cs typeface="Arial" panose="020B0604020202020204" pitchFamily="34" charset="0"/>
              </a:rPr>
              <a:t>كانت أ</a:t>
            </a:r>
            <a:r>
              <a:rPr lang="ar-SA" sz="3600" b="1" dirty="0">
                <a:latin typeface="Arial" panose="020B0604020202020204" pitchFamily="34" charset="0"/>
                <a:cs typeface="Arial" panose="020B0604020202020204" pitchFamily="34" charset="0"/>
              </a:rPr>
              <a:t>ول مرة كان لديك </a:t>
            </a:r>
            <a:r>
              <a:rPr lang="ar-JO" sz="3600" b="1" dirty="0">
                <a:latin typeface="Arial" panose="020B0604020202020204" pitchFamily="34" charset="0"/>
                <a:cs typeface="Arial" panose="020B0604020202020204" pitchFamily="34" charset="0"/>
              </a:rPr>
              <a:t>فيها </a:t>
            </a:r>
            <a:r>
              <a:rPr lang="ar-SA" sz="3600" b="1" dirty="0">
                <a:latin typeface="Arial" panose="020B0604020202020204" pitchFamily="34" charset="0"/>
                <a:cs typeface="Arial" panose="020B0604020202020204" pitchFamily="34" charset="0"/>
              </a:rPr>
              <a:t>شكوك ؟ </a:t>
            </a:r>
            <a:endParaRPr lang="en-US" sz="3600" b="1" dirty="0">
              <a:latin typeface="Arial" panose="020B0604020202020204" pitchFamily="34" charset="0"/>
              <a:cs typeface="Arial" panose="020B0604020202020204" pitchFamily="34" charset="0"/>
            </a:endParaRPr>
          </a:p>
        </p:txBody>
      </p:sp>
      <p:sp>
        <p:nvSpPr>
          <p:cNvPr id="233475" name="TextBox 4"/>
          <p:cNvSpPr txBox="1">
            <a:spLocks noChangeArrowheads="1"/>
          </p:cNvSpPr>
          <p:nvPr/>
        </p:nvSpPr>
        <p:spPr bwMode="auto">
          <a:xfrm>
            <a:off x="533400" y="1947863"/>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أعرف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6" name="TextBox 5"/>
          <p:cNvSpPr txBox="1">
            <a:spLocks noChangeArrowheads="1"/>
          </p:cNvSpPr>
          <p:nvPr/>
        </p:nvSpPr>
        <p:spPr bwMode="auto">
          <a:xfrm>
            <a:off x="152400" y="2862263"/>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a:t>
            </a: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درسة ال</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a:t>
            </a: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بتدائية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7" name="TextBox 6"/>
          <p:cNvSpPr txBox="1">
            <a:spLocks noChangeArrowheads="1"/>
          </p:cNvSpPr>
          <p:nvPr/>
        </p:nvSpPr>
        <p:spPr bwMode="auto">
          <a:xfrm>
            <a:off x="549311" y="3690937"/>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الكلية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8" name="TextBox 7"/>
          <p:cNvSpPr txBox="1">
            <a:spLocks noChangeArrowheads="1"/>
          </p:cNvSpPr>
          <p:nvPr/>
        </p:nvSpPr>
        <p:spPr bwMode="auto">
          <a:xfrm>
            <a:off x="304800" y="4648200"/>
            <a:ext cx="2743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المدرسة المتوسطة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3479" name="TextBox 8"/>
          <p:cNvSpPr txBox="1">
            <a:spLocks noChangeArrowheads="1"/>
          </p:cNvSpPr>
          <p:nvPr/>
        </p:nvSpPr>
        <p:spPr bwMode="auto">
          <a:xfrm>
            <a:off x="533400" y="5562600"/>
            <a:ext cx="2514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المدرسة الثانوية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5" name="Rectangle 9"/>
          <p:cNvSpPr>
            <a:spLocks noChangeArrowheads="1"/>
          </p:cNvSpPr>
          <p:nvPr/>
        </p:nvSpPr>
        <p:spPr bwMode="auto">
          <a:xfrm>
            <a:off x="685800" y="4343400"/>
            <a:ext cx="8229600" cy="2133600"/>
          </a:xfrm>
          <a:prstGeom prst="rect">
            <a:avLst/>
          </a:prstGeom>
          <a:noFill/>
          <a:ln w="114300">
            <a:solidFill>
              <a:srgbClr val="FF0000"/>
            </a:solidFill>
            <a:miter lim="800000"/>
            <a:headEnd/>
            <a:tailEnd/>
          </a:ln>
          <a:effectLst/>
          <a:extLst>
            <a:ext uri="{909E8E84-426E-40dd-AFC4-6F175D3DCCD1}">
              <a14:hiddenFill xmlns="" xmlns:a14="http://schemas.microsoft.com/office/drawing/2010/main">
                <a:solidFill>
                  <a:srgbClr val="FFFF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6" name="Text Box 10"/>
          <p:cNvSpPr txBox="1">
            <a:spLocks noChangeArrowheads="1"/>
          </p:cNvSpPr>
          <p:nvPr/>
        </p:nvSpPr>
        <p:spPr bwMode="auto">
          <a:xfrm>
            <a:off x="3275013" y="2005013"/>
            <a:ext cx="9906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61ر1%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7" name="Text Box 11"/>
          <p:cNvSpPr txBox="1">
            <a:spLocks noChangeArrowheads="1"/>
          </p:cNvSpPr>
          <p:nvPr/>
        </p:nvSpPr>
        <p:spPr bwMode="auto">
          <a:xfrm>
            <a:off x="3581400" y="2916238"/>
            <a:ext cx="9906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37ر4%</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8" name="Text Box 12"/>
          <p:cNvSpPr txBox="1">
            <a:spLocks noChangeArrowheads="1"/>
          </p:cNvSpPr>
          <p:nvPr/>
        </p:nvSpPr>
        <p:spPr bwMode="auto">
          <a:xfrm>
            <a:off x="4311650" y="3814763"/>
            <a:ext cx="1124446" cy="36933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57ر10%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49" name="Text Box 13"/>
          <p:cNvSpPr txBox="1">
            <a:spLocks noChangeArrowheads="1"/>
          </p:cNvSpPr>
          <p:nvPr/>
        </p:nvSpPr>
        <p:spPr bwMode="auto">
          <a:xfrm>
            <a:off x="7489824" y="4718050"/>
            <a:ext cx="1349375" cy="36933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77ر39%</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76750" name="Text Box 14"/>
          <p:cNvSpPr txBox="1">
            <a:spLocks noChangeArrowheads="1"/>
          </p:cNvSpPr>
          <p:nvPr/>
        </p:nvSpPr>
        <p:spPr bwMode="auto">
          <a:xfrm>
            <a:off x="7924800" y="5629275"/>
            <a:ext cx="1143000" cy="36933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1800" b="1" dirty="0">
                <a:solidFill>
                  <a:srgbClr val="FFFFFF"/>
                </a:solidFill>
                <a:latin typeface="Arial" panose="020B0604020202020204" pitchFamily="34" charset="0"/>
                <a:cs typeface="Arial" panose="020B0604020202020204" pitchFamily="34" charset="0"/>
              </a:rPr>
              <a:t>68ر43%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916180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876745"/>
                                        </p:tgtEl>
                                        <p:attrNameLst>
                                          <p:attrName>style.visibility</p:attrName>
                                        </p:attrNameLst>
                                      </p:cBhvr>
                                      <p:to>
                                        <p:strVal val="visible"/>
                                      </p:to>
                                    </p:set>
                                    <p:anim calcmode="lin" valueType="num">
                                      <p:cBhvr>
                                        <p:cTn id="7" dur="500" fill="hold"/>
                                        <p:tgtEl>
                                          <p:spTgt spid="5876745"/>
                                        </p:tgtEl>
                                        <p:attrNameLst>
                                          <p:attrName>ppt_w</p:attrName>
                                        </p:attrNameLst>
                                      </p:cBhvr>
                                      <p:tavLst>
                                        <p:tav tm="0">
                                          <p:val>
                                            <p:fltVal val="0"/>
                                          </p:val>
                                        </p:tav>
                                        <p:tav tm="100000">
                                          <p:val>
                                            <p:strVal val="#ppt_w"/>
                                          </p:val>
                                        </p:tav>
                                      </p:tavLst>
                                    </p:anim>
                                    <p:anim calcmode="lin" valueType="num">
                                      <p:cBhvr>
                                        <p:cTn id="8" dur="500" fill="hold"/>
                                        <p:tgtEl>
                                          <p:spTgt spid="5876745"/>
                                        </p:tgtEl>
                                        <p:attrNameLst>
                                          <p:attrName>ppt_h</p:attrName>
                                        </p:attrNameLst>
                                      </p:cBhvr>
                                      <p:tavLst>
                                        <p:tav tm="0">
                                          <p:val>
                                            <p:fltVal val="0"/>
                                          </p:val>
                                        </p:tav>
                                        <p:tav tm="100000">
                                          <p:val>
                                            <p:strVal val="#ppt_h"/>
                                          </p:val>
                                        </p:tav>
                                      </p:tavLst>
                                    </p:anim>
                                    <p:animEffect transition="in" filter="fade">
                                      <p:cBhvr>
                                        <p:cTn id="9" dur="500"/>
                                        <p:tgtEl>
                                          <p:spTgt spid="5876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76745"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2" descr="AlreadyGone graph-what reason mo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28575"/>
            <a:ext cx="9182100" cy="6886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91075" name="Rectangle 3"/>
          <p:cNvSpPr>
            <a:spLocks noGrp="1" noChangeArrowheads="1"/>
          </p:cNvSpPr>
          <p:nvPr>
            <p:ph type="title"/>
          </p:nvPr>
        </p:nvSpPr>
        <p:spPr>
          <a:xfrm>
            <a:off x="179512" y="449263"/>
            <a:ext cx="8784975" cy="1303337"/>
          </a:xfrm>
        </p:spPr>
        <p:txBody>
          <a:bodyPr rIns="35715"/>
          <a:lstStyle/>
          <a:p>
            <a:pPr eaLnBrk="1" hangingPunct="1">
              <a:lnSpc>
                <a:spcPct val="90000"/>
              </a:lnSpc>
              <a:defRPr/>
            </a:pPr>
            <a:r>
              <a:rPr lang="ar-SA" sz="3600" b="1" dirty="0">
                <a:latin typeface="Arial" panose="020B0604020202020204" pitchFamily="34" charset="0"/>
                <a:cs typeface="Arial" panose="020B0604020202020204" pitchFamily="34" charset="0"/>
              </a:rPr>
              <a:t>أي من هذه يجعلك تشكك في الكتاب المقدس </a:t>
            </a:r>
            <a:r>
              <a:rPr lang="ar-JO" sz="3600" b="1" dirty="0">
                <a:latin typeface="Arial" panose="020B0604020202020204" pitchFamily="34" charset="0"/>
                <a:cs typeface="Arial" panose="020B0604020202020204" pitchFamily="34" charset="0"/>
              </a:rPr>
              <a:t>أ</a:t>
            </a:r>
            <a:r>
              <a:rPr lang="ar-SA" sz="3600" b="1" dirty="0">
                <a:latin typeface="Arial" panose="020B0604020202020204" pitchFamily="34" charset="0"/>
                <a:cs typeface="Arial" panose="020B0604020202020204" pitchFamily="34" charset="0"/>
              </a:rPr>
              <a:t>كثر ؟ </a:t>
            </a:r>
            <a:endParaRPr lang="en-US" sz="3600" b="1" dirty="0">
              <a:latin typeface="Arial" panose="020B0604020202020204" pitchFamily="34" charset="0"/>
              <a:cs typeface="Arial" panose="020B0604020202020204" pitchFamily="34" charset="0"/>
            </a:endParaRPr>
          </a:p>
        </p:txBody>
      </p:sp>
      <p:sp>
        <p:nvSpPr>
          <p:cNvPr id="5891076" name="Rectangle 4"/>
          <p:cNvSpPr>
            <a:spLocks/>
          </p:cNvSpPr>
          <p:nvPr/>
        </p:nvSpPr>
        <p:spPr bwMode="auto">
          <a:xfrm>
            <a:off x="914400" y="5870575"/>
            <a:ext cx="7308850" cy="393700"/>
          </a:xfrm>
          <a:prstGeom prst="rect">
            <a:avLst/>
          </a:prstGeom>
          <a:noFill/>
          <a:ln>
            <a:noFill/>
          </a:ln>
          <a:effectLst>
            <a:outerShdw blurRad="76200" dist="38099" dir="2519991" algn="ctr" rotWithShape="0">
              <a:schemeClr val="bg2">
                <a:alpha val="79999"/>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642938" rtl="0" eaLnBrk="1" fontAlgn="base" latinLnBrk="0" hangingPunct="1">
              <a:lnSpc>
                <a:spcPct val="100000"/>
              </a:lnSpc>
              <a:spcBef>
                <a:spcPct val="0"/>
              </a:spcBef>
              <a:spcAft>
                <a:spcPct val="0"/>
              </a:spcAft>
              <a:buClrTx/>
              <a:buSzTx/>
              <a:buFontTx/>
              <a:buNone/>
              <a:tabLst/>
              <a:defRPr/>
            </a:pP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هؤلاء الذين </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يحضرون أ</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حيانا</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 </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إلى</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 مدارس ال</a:t>
            </a:r>
            <a:r>
              <a:rPr kumimoji="0" lang="ar-JO"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أ</a:t>
            </a: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حد </a:t>
            </a:r>
            <a:endParaRPr kumimoji="0" lang="en-US"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endParaRPr>
          </a:p>
        </p:txBody>
      </p:sp>
      <p:sp>
        <p:nvSpPr>
          <p:cNvPr id="5891077" name="Text Box 5"/>
          <p:cNvSpPr txBox="1">
            <a:spLocks noChangeArrowheads="1"/>
          </p:cNvSpPr>
          <p:nvPr/>
        </p:nvSpPr>
        <p:spPr bwMode="auto">
          <a:xfrm>
            <a:off x="7010399" y="1828800"/>
            <a:ext cx="1954087" cy="707886"/>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2ر45%</a:t>
            </a:r>
            <a:endParaRPr kumimoji="0" lang="en-US"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891078" name="Line 6"/>
          <p:cNvSpPr>
            <a:spLocks noChangeShapeType="1"/>
          </p:cNvSpPr>
          <p:nvPr/>
        </p:nvSpPr>
        <p:spPr bwMode="auto">
          <a:xfrm flipV="1">
            <a:off x="5867400" y="2514600"/>
            <a:ext cx="1752600" cy="10668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79" name="Line 7"/>
          <p:cNvSpPr>
            <a:spLocks noChangeShapeType="1"/>
          </p:cNvSpPr>
          <p:nvPr/>
        </p:nvSpPr>
        <p:spPr bwMode="auto">
          <a:xfrm flipH="1" flipV="1">
            <a:off x="7602538" y="2514600"/>
            <a:ext cx="990600" cy="19812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0" name="Line 8"/>
          <p:cNvSpPr>
            <a:spLocks noChangeShapeType="1"/>
          </p:cNvSpPr>
          <p:nvPr/>
        </p:nvSpPr>
        <p:spPr bwMode="auto">
          <a:xfrm flipV="1">
            <a:off x="4876800" y="2514600"/>
            <a:ext cx="2743200" cy="1524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8" name="TextBox 8"/>
          <p:cNvSpPr txBox="1">
            <a:spLocks noChangeArrowheads="1"/>
          </p:cNvSpPr>
          <p:nvPr/>
        </p:nvSpPr>
        <p:spPr bwMode="auto">
          <a:xfrm>
            <a:off x="533400" y="2470150"/>
            <a:ext cx="2514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المعجزات غير حقيقية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29" name="TextBox 9"/>
          <p:cNvSpPr txBox="1">
            <a:spLocks noChangeArrowheads="1"/>
          </p:cNvSpPr>
          <p:nvPr/>
        </p:nvSpPr>
        <p:spPr bwMode="auto">
          <a:xfrm>
            <a:off x="381000" y="2979738"/>
            <a:ext cx="26670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الكتاب المقدس غير منطقي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0" name="TextBox 10"/>
          <p:cNvSpPr txBox="1">
            <a:spLocks noChangeArrowheads="1"/>
          </p:cNvSpPr>
          <p:nvPr/>
        </p:nvSpPr>
        <p:spPr bwMode="auto">
          <a:xfrm>
            <a:off x="533400" y="408781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الكثير من الفرائض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1" name="TextBox 11"/>
          <p:cNvSpPr txBox="1">
            <a:spLocks noChangeArrowheads="1"/>
          </p:cNvSpPr>
          <p:nvPr/>
        </p:nvSpPr>
        <p:spPr bwMode="auto">
          <a:xfrm>
            <a:off x="179512" y="4573264"/>
            <a:ext cx="286848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رض عمرها ليس 10</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000</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سنة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2" name="TextBox 12"/>
          <p:cNvSpPr txBox="1">
            <a:spLocks noChangeArrowheads="1"/>
          </p:cNvSpPr>
          <p:nvPr/>
        </p:nvSpPr>
        <p:spPr bwMode="auto">
          <a:xfrm>
            <a:off x="533400" y="5119688"/>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شيء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33" name="TextBox 18"/>
          <p:cNvSpPr txBox="1">
            <a:spLocks noChangeArrowheads="1"/>
          </p:cNvSpPr>
          <p:nvPr/>
        </p:nvSpPr>
        <p:spPr bwMode="auto">
          <a:xfrm>
            <a:off x="533400" y="355441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قصة الخلق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7" name="Text Box 15"/>
          <p:cNvSpPr txBox="1">
            <a:spLocks noChangeArrowheads="1"/>
          </p:cNvSpPr>
          <p:nvPr/>
        </p:nvSpPr>
        <p:spPr bwMode="auto">
          <a:xfrm>
            <a:off x="3862388" y="2484438"/>
            <a:ext cx="7620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3ر4%</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8" name="Text Box 16"/>
          <p:cNvSpPr txBox="1">
            <a:spLocks noChangeArrowheads="1"/>
          </p:cNvSpPr>
          <p:nvPr/>
        </p:nvSpPr>
        <p:spPr bwMode="auto">
          <a:xfrm>
            <a:off x="4995863" y="3016250"/>
            <a:ext cx="9144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7ر10%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89" name="Text Box 17"/>
          <p:cNvSpPr txBox="1">
            <a:spLocks noChangeArrowheads="1"/>
          </p:cNvSpPr>
          <p:nvPr/>
        </p:nvSpPr>
        <p:spPr bwMode="auto">
          <a:xfrm>
            <a:off x="5081588" y="3570288"/>
            <a:ext cx="9144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2ر11%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90" name="Text Box 18"/>
          <p:cNvSpPr txBox="1">
            <a:spLocks noChangeArrowheads="1"/>
          </p:cNvSpPr>
          <p:nvPr/>
        </p:nvSpPr>
        <p:spPr bwMode="auto">
          <a:xfrm>
            <a:off x="5659438" y="4086225"/>
            <a:ext cx="9144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4ر14%</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91" name="Text Box 19"/>
          <p:cNvSpPr txBox="1">
            <a:spLocks noChangeArrowheads="1"/>
          </p:cNvSpPr>
          <p:nvPr/>
        </p:nvSpPr>
        <p:spPr bwMode="auto">
          <a:xfrm>
            <a:off x="8339138" y="4618038"/>
            <a:ext cx="9144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7ر29%</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1092" name="Text Box 20"/>
          <p:cNvSpPr txBox="1">
            <a:spLocks noChangeArrowheads="1"/>
          </p:cNvSpPr>
          <p:nvPr/>
        </p:nvSpPr>
        <p:spPr bwMode="auto">
          <a:xfrm>
            <a:off x="7642225" y="5141913"/>
            <a:ext cx="9144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6ر25%</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29560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5891079"/>
                                        </p:tgtEl>
                                        <p:attrNameLst>
                                          <p:attrName>style.visibility</p:attrName>
                                        </p:attrNameLst>
                                      </p:cBhvr>
                                      <p:to>
                                        <p:strVal val="visible"/>
                                      </p:to>
                                    </p:set>
                                    <p:animEffect transition="in" filter="wipe(down)">
                                      <p:cBhvr>
                                        <p:cTn id="7" dur="500"/>
                                        <p:tgtEl>
                                          <p:spTgt spid="5891079"/>
                                        </p:tgtEl>
                                      </p:cBhvr>
                                    </p:animEffect>
                                  </p:childTnLst>
                                </p:cTn>
                              </p:par>
                              <p:par>
                                <p:cTn id="8" presetID="22" presetClass="entr" presetSubtype="4" fill="hold" nodeType="withEffect">
                                  <p:stCondLst>
                                    <p:cond delay="0"/>
                                  </p:stCondLst>
                                  <p:childTnLst>
                                    <p:set>
                                      <p:cBhvr>
                                        <p:cTn id="9" dur="1" fill="hold">
                                          <p:stCondLst>
                                            <p:cond delay="0"/>
                                          </p:stCondLst>
                                        </p:cTn>
                                        <p:tgtEl>
                                          <p:spTgt spid="5891078"/>
                                        </p:tgtEl>
                                        <p:attrNameLst>
                                          <p:attrName>style.visibility</p:attrName>
                                        </p:attrNameLst>
                                      </p:cBhvr>
                                      <p:to>
                                        <p:strVal val="visible"/>
                                      </p:to>
                                    </p:set>
                                    <p:animEffect transition="in" filter="wipe(down)">
                                      <p:cBhvr>
                                        <p:cTn id="10" dur="500"/>
                                        <p:tgtEl>
                                          <p:spTgt spid="5891078"/>
                                        </p:tgtEl>
                                      </p:cBhvr>
                                    </p:animEffect>
                                  </p:childTnLst>
                                </p:cTn>
                              </p:par>
                              <p:par>
                                <p:cTn id="11" presetID="22" presetClass="entr" presetSubtype="8" fill="hold" nodeType="withEffect">
                                  <p:stCondLst>
                                    <p:cond delay="0"/>
                                  </p:stCondLst>
                                  <p:childTnLst>
                                    <p:set>
                                      <p:cBhvr>
                                        <p:cTn id="12" dur="1" fill="hold">
                                          <p:stCondLst>
                                            <p:cond delay="0"/>
                                          </p:stCondLst>
                                        </p:cTn>
                                        <p:tgtEl>
                                          <p:spTgt spid="5891080"/>
                                        </p:tgtEl>
                                        <p:attrNameLst>
                                          <p:attrName>style.visibility</p:attrName>
                                        </p:attrNameLst>
                                      </p:cBhvr>
                                      <p:to>
                                        <p:strVal val="visible"/>
                                      </p:to>
                                    </p:set>
                                    <p:animEffect transition="in" filter="wipe(left)">
                                      <p:cBhvr>
                                        <p:cTn id="13" dur="500"/>
                                        <p:tgtEl>
                                          <p:spTgt spid="5891080"/>
                                        </p:tgtEl>
                                      </p:cBhvr>
                                    </p:animEffect>
                                  </p:childTnLst>
                                </p:cTn>
                              </p:par>
                            </p:childTnLst>
                          </p:cTn>
                        </p:par>
                        <p:par>
                          <p:cTn id="14" fill="hold" nodeType="after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891077"/>
                                        </p:tgtEl>
                                        <p:attrNameLst>
                                          <p:attrName>style.visibility</p:attrName>
                                        </p:attrNameLst>
                                      </p:cBhvr>
                                      <p:to>
                                        <p:strVal val="visible"/>
                                      </p:to>
                                    </p:set>
                                    <p:animEffect transition="in" filter="wipe(down)">
                                      <p:cBhvr>
                                        <p:cTn id="17" dur="500"/>
                                        <p:tgtEl>
                                          <p:spTgt spid="58910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107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974182"/>
            <a:ext cx="9139520" cy="51321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 name="Rounded Rectangular Callout 1"/>
          <p:cNvSpPr/>
          <p:nvPr/>
        </p:nvSpPr>
        <p:spPr bwMode="auto">
          <a:xfrm>
            <a:off x="142449" y="1605929"/>
            <a:ext cx="6217677" cy="1994288"/>
          </a:xfrm>
          <a:prstGeom prst="wedgeRoundRectCallout">
            <a:avLst>
              <a:gd name="adj1" fmla="val 58607"/>
              <a:gd name="adj2" fmla="val 40341"/>
              <a:gd name="adj3" fmla="val 16667"/>
            </a:avLst>
          </a:prstGeom>
          <a:solidFill>
            <a:srgbClr val="FFFFFF"/>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00098" name="Rectangle 2"/>
          <p:cNvSpPr>
            <a:spLocks noGrp="1" noChangeArrowheads="1"/>
          </p:cNvSpPr>
          <p:nvPr>
            <p:ph type="ctrTitle"/>
          </p:nvPr>
        </p:nvSpPr>
        <p:spPr>
          <a:xfrm>
            <a:off x="142450" y="1735330"/>
            <a:ext cx="6217676" cy="1864887"/>
          </a:xfrm>
          <a:noFill/>
          <a:ln>
            <a:noFill/>
          </a:ln>
          <a:effectLst/>
        </p:spPr>
        <p:txBody>
          <a:bodyPr vert="horz" wrap="square" lIns="91440" tIns="45720" rIns="91440" bIns="45720" numCol="1" anchor="ctr" anchorCtr="0" compatLnSpc="1">
            <a:prstTxWarp prst="textNoShape">
              <a:avLst/>
            </a:prstTxWarp>
          </a:bodyPr>
          <a:lstStyle/>
          <a:p>
            <a:r>
              <a:rPr lang="ar-JO" b="1" dirty="0">
                <a:solidFill>
                  <a:schemeClr val="tx1"/>
                </a:solidFill>
                <a:effectLst/>
                <a:latin typeface="Arial" panose="020B0604020202020204" pitchFamily="34" charset="0"/>
                <a:ea typeface="ＭＳ Ｐゴシック" charset="0"/>
                <a:cs typeface="Arial" panose="020B0604020202020204" pitchFamily="34" charset="0"/>
              </a:rPr>
              <a:t>أؤمن بالإنسانية وليس بالله</a:t>
            </a:r>
            <a:endParaRPr lang="en-US"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7" name="Title 1">
            <a:extLst>
              <a:ext uri="{FF2B5EF4-FFF2-40B4-BE49-F238E27FC236}">
                <a16:creationId xmlns:a16="http://schemas.microsoft.com/office/drawing/2014/main" id="{2B6EC74A-13F6-6F41-ADA5-542003986936}"/>
              </a:ext>
            </a:extLst>
          </p:cNvPr>
          <p:cNvSpPr txBox="1">
            <a:spLocks/>
          </p:cNvSpPr>
          <p:nvPr/>
        </p:nvSpPr>
        <p:spPr bwMode="auto">
          <a:xfrm>
            <a:off x="330216" y="3931053"/>
            <a:ext cx="5842142" cy="922242"/>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a:ea typeface="ＭＳ Ｐゴシック" pitchFamily="-108" charset="-128"/>
                <a:cs typeface="Arial"/>
              </a:rPr>
              <a:t>بروك بيرد, سكرامانتو</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a:ea typeface="ＭＳ Ｐゴシック" pitchFamily="-108" charset="-128"/>
                <a:cs typeface="Arial"/>
              </a:rPr>
              <a:t>متطوعة .... ملحدة</a:t>
            </a:r>
            <a:endParaRPr kumimoji="0" lang="en-US" sz="2800" b="1" i="0" u="none" strike="noStrike" kern="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8" name="Title 1">
            <a:extLst>
              <a:ext uri="{FF2B5EF4-FFF2-40B4-BE49-F238E27FC236}">
                <a16:creationId xmlns:a16="http://schemas.microsoft.com/office/drawing/2014/main" id="{E0515A74-D3A5-004D-8FC0-821F8F6D2D51}"/>
              </a:ext>
            </a:extLst>
          </p:cNvPr>
          <p:cNvSpPr txBox="1">
            <a:spLocks/>
          </p:cNvSpPr>
          <p:nvPr/>
        </p:nvSpPr>
        <p:spPr bwMode="auto">
          <a:xfrm>
            <a:off x="4480" y="6106373"/>
            <a:ext cx="9135040" cy="76622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fontAlgn="base" hangingPunct="0">
              <a:spcBef>
                <a:spcPct val="0"/>
              </a:spcBef>
              <a:spcAft>
                <a:spcPct val="0"/>
              </a:spcAft>
              <a:defRPr sz="3600" b="1" kern="0">
                <a:effectLst/>
                <a:latin typeface="Arial"/>
                <a:ea typeface="ＭＳ Ｐゴシック" pitchFamily="-108" charset="-128"/>
                <a:cs typeface="Arial"/>
              </a:defRPr>
            </a:lvl1pPr>
            <a:lvl2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defTabSz="45720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defTabSz="457200" eaLnBrk="0" fontAlgn="base" hangingPunct="0">
              <a:spcBef>
                <a:spcPct val="0"/>
              </a:spcBef>
              <a:spcAft>
                <a:spcPct val="0"/>
              </a:spcAft>
              <a:defRPr sz="4400">
                <a:solidFill>
                  <a:schemeClr val="tx2"/>
                </a:solidFill>
                <a:latin typeface="Times New Roman" pitchFamily="-112" charset="0"/>
              </a:defRPr>
            </a:lvl6pPr>
            <a:lvl7pPr marL="914400" algn="ctr" defTabSz="457200" eaLnBrk="0" fontAlgn="base" hangingPunct="0">
              <a:spcBef>
                <a:spcPct val="0"/>
              </a:spcBef>
              <a:spcAft>
                <a:spcPct val="0"/>
              </a:spcAft>
              <a:defRPr sz="4400">
                <a:solidFill>
                  <a:schemeClr val="tx2"/>
                </a:solidFill>
                <a:latin typeface="Times New Roman" pitchFamily="-112" charset="0"/>
              </a:defRPr>
            </a:lvl7pPr>
            <a:lvl8pPr marL="1371600" algn="ctr" defTabSz="457200" eaLnBrk="0" fontAlgn="base" hangingPunct="0">
              <a:spcBef>
                <a:spcPct val="0"/>
              </a:spcBef>
              <a:spcAft>
                <a:spcPct val="0"/>
              </a:spcAft>
              <a:defRPr sz="4400">
                <a:solidFill>
                  <a:schemeClr val="tx2"/>
                </a:solidFill>
                <a:latin typeface="Times New Roman" pitchFamily="-112" charset="0"/>
              </a:defRPr>
            </a:lvl8pPr>
            <a:lvl9pPr marL="1828800" algn="ctr" defTabSz="45720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uLnTx/>
                <a:uFillTx/>
                <a:latin typeface="Arial"/>
                <a:ea typeface="ＭＳ Ｐゴシック" pitchFamily="-108" charset="-128"/>
                <a:cs typeface="Arial"/>
              </a:rPr>
              <a:t>التحرر من مؤسسة الدين</a:t>
            </a:r>
            <a:endParaRPr kumimoji="0" lang="en-US" sz="2800" b="1" i="0" u="none" strike="noStrike" kern="0" cap="none" spc="0" normalizeH="0" baseline="0" noProof="0" dirty="0">
              <a:ln>
                <a:noFill/>
              </a:ln>
              <a:solidFill>
                <a:srgbClr val="FFFFFF"/>
              </a:solidFill>
              <a:effectLst/>
              <a:uLnTx/>
              <a:uFillTx/>
              <a:latin typeface="Arial"/>
              <a:ea typeface="ＭＳ Ｐゴシック" pitchFamily="-108" charset="-128"/>
              <a:cs typeface="Arial"/>
            </a:endParaRPr>
          </a:p>
        </p:txBody>
      </p:sp>
    </p:spTree>
    <p:extLst>
      <p:ext uri="{BB962C8B-B14F-4D97-AF65-F5344CB8AC3E}">
        <p14:creationId xmlns:p14="http://schemas.microsoft.com/office/powerpoint/2010/main" val="3185492469"/>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7569" name="Picture 2" descr="AlreadyGone graph-what reason most-no sundayschoo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1" y="0"/>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95171" name="Rectangle 3"/>
          <p:cNvSpPr>
            <a:spLocks noGrp="1" noChangeArrowheads="1"/>
          </p:cNvSpPr>
          <p:nvPr>
            <p:ph type="title"/>
          </p:nvPr>
        </p:nvSpPr>
        <p:spPr>
          <a:xfrm>
            <a:off x="107504" y="457200"/>
            <a:ext cx="9036495" cy="1303338"/>
          </a:xfrm>
        </p:spPr>
        <p:txBody>
          <a:bodyPr rIns="35715"/>
          <a:lstStyle/>
          <a:p>
            <a:pPr eaLnBrk="1" hangingPunct="1">
              <a:lnSpc>
                <a:spcPct val="90000"/>
              </a:lnSpc>
              <a:defRPr/>
            </a:pPr>
            <a:r>
              <a:rPr lang="ar-SA" sz="3600" b="1" dirty="0">
                <a:latin typeface="Arial" panose="020B0604020202020204" pitchFamily="34" charset="0"/>
                <a:cs typeface="Arial" panose="020B0604020202020204" pitchFamily="34" charset="0"/>
              </a:rPr>
              <a:t>أي من هذه يجعلك تشكك في الكتاب المقدس </a:t>
            </a:r>
            <a:r>
              <a:rPr lang="ar-JO" sz="3600" b="1" dirty="0">
                <a:latin typeface="Arial" panose="020B0604020202020204" pitchFamily="34" charset="0"/>
                <a:cs typeface="Arial" panose="020B0604020202020204" pitchFamily="34" charset="0"/>
              </a:rPr>
              <a:t>أ</a:t>
            </a:r>
            <a:r>
              <a:rPr lang="ar-SA" sz="3600" b="1" dirty="0">
                <a:latin typeface="Arial" panose="020B0604020202020204" pitchFamily="34" charset="0"/>
                <a:cs typeface="Arial" panose="020B0604020202020204" pitchFamily="34" charset="0"/>
              </a:rPr>
              <a:t>كثر ؟ </a:t>
            </a:r>
            <a:endParaRPr lang="en-US" sz="3600" b="1" dirty="0">
              <a:latin typeface="Arial" panose="020B0604020202020204" pitchFamily="34" charset="0"/>
              <a:cs typeface="Arial" panose="020B0604020202020204" pitchFamily="34" charset="0"/>
            </a:endParaRPr>
          </a:p>
        </p:txBody>
      </p:sp>
      <p:sp>
        <p:nvSpPr>
          <p:cNvPr id="5895172" name="Rectangle 4"/>
          <p:cNvSpPr>
            <a:spLocks/>
          </p:cNvSpPr>
          <p:nvPr/>
        </p:nvSpPr>
        <p:spPr bwMode="auto">
          <a:xfrm>
            <a:off x="381000" y="5778500"/>
            <a:ext cx="8375650" cy="393700"/>
          </a:xfrm>
          <a:prstGeom prst="rect">
            <a:avLst/>
          </a:prstGeom>
          <a:noFill/>
          <a:ln>
            <a:noFill/>
          </a:ln>
          <a:effectLst>
            <a:outerShdw blurRad="76200" dist="38099" dir="2519991" algn="ctr" rotWithShape="0">
              <a:schemeClr val="bg2">
                <a:alpha val="79999"/>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642938" rtl="0" eaLnBrk="1" fontAlgn="base" latinLnBrk="0" hangingPunct="1">
              <a:lnSpc>
                <a:spcPct val="100000"/>
              </a:lnSpc>
              <a:spcBef>
                <a:spcPct val="0"/>
              </a:spcBef>
              <a:spcAft>
                <a:spcPct val="0"/>
              </a:spcAft>
              <a:buClrTx/>
              <a:buSzTx/>
              <a:buFontTx/>
              <a:buNone/>
              <a:tabLst/>
              <a:defRPr/>
            </a:pPr>
            <a:r>
              <a:rPr kumimoji="0" lang="ar-SA" sz="3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sym typeface="Myriad Pro Light" charset="0"/>
              </a:rPr>
              <a:t>هؤلاء الذين يحضرون أحياناً إلى مدارس الأحد </a:t>
            </a:r>
          </a:p>
        </p:txBody>
      </p:sp>
      <p:sp>
        <p:nvSpPr>
          <p:cNvPr id="5895173" name="Text Box 5"/>
          <p:cNvSpPr txBox="1">
            <a:spLocks noChangeArrowheads="1"/>
          </p:cNvSpPr>
          <p:nvPr/>
        </p:nvSpPr>
        <p:spPr bwMode="auto">
          <a:xfrm>
            <a:off x="7010400" y="1828800"/>
            <a:ext cx="2057400" cy="707886"/>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1ر32%</a:t>
            </a:r>
            <a:endParaRPr kumimoji="0" lang="en-US"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895174" name="Line 6"/>
          <p:cNvSpPr>
            <a:spLocks noChangeShapeType="1"/>
          </p:cNvSpPr>
          <p:nvPr/>
        </p:nvSpPr>
        <p:spPr bwMode="auto">
          <a:xfrm flipV="1">
            <a:off x="5562600" y="2514600"/>
            <a:ext cx="2057400" cy="9144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75" name="Line 7"/>
          <p:cNvSpPr>
            <a:spLocks noChangeShapeType="1"/>
          </p:cNvSpPr>
          <p:nvPr/>
        </p:nvSpPr>
        <p:spPr bwMode="auto">
          <a:xfrm flipV="1">
            <a:off x="6019800" y="2514600"/>
            <a:ext cx="1582738" cy="19050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76" name="Line 8"/>
          <p:cNvSpPr>
            <a:spLocks noChangeShapeType="1"/>
          </p:cNvSpPr>
          <p:nvPr/>
        </p:nvSpPr>
        <p:spPr bwMode="auto">
          <a:xfrm>
            <a:off x="4038600" y="2362200"/>
            <a:ext cx="3505200" cy="152400"/>
          </a:xfrm>
          <a:prstGeom prst="line">
            <a:avLst/>
          </a:prstGeom>
          <a:noFill/>
          <a:ln w="76200">
            <a:solidFill>
              <a:srgbClr val="FFFF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6" name="TextBox 8"/>
          <p:cNvSpPr txBox="1">
            <a:spLocks noChangeArrowheads="1"/>
          </p:cNvSpPr>
          <p:nvPr/>
        </p:nvSpPr>
        <p:spPr bwMode="auto">
          <a:xfrm>
            <a:off x="627063" y="2209800"/>
            <a:ext cx="25146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المعجزات غير حقيقية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7" name="TextBox 9"/>
          <p:cNvSpPr txBox="1">
            <a:spLocks noChangeArrowheads="1"/>
          </p:cNvSpPr>
          <p:nvPr/>
        </p:nvSpPr>
        <p:spPr bwMode="auto">
          <a:xfrm>
            <a:off x="474663" y="2719388"/>
            <a:ext cx="26670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الكتاب المقدس غير منطقي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8" name="TextBox 10"/>
          <p:cNvSpPr txBox="1">
            <a:spLocks noChangeArrowheads="1"/>
          </p:cNvSpPr>
          <p:nvPr/>
        </p:nvSpPr>
        <p:spPr bwMode="auto">
          <a:xfrm>
            <a:off x="627063" y="382746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الكثير من الفرائض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79" name="TextBox 11"/>
          <p:cNvSpPr txBox="1">
            <a:spLocks noChangeArrowheads="1"/>
          </p:cNvSpPr>
          <p:nvPr/>
        </p:nvSpPr>
        <p:spPr bwMode="auto">
          <a:xfrm>
            <a:off x="627063" y="4360863"/>
            <a:ext cx="25146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الارض عمرها ليس 10</a:t>
            </a: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000</a:t>
            </a: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80" name="TextBox 12"/>
          <p:cNvSpPr txBox="1">
            <a:spLocks noChangeArrowheads="1"/>
          </p:cNvSpPr>
          <p:nvPr/>
        </p:nvSpPr>
        <p:spPr bwMode="auto">
          <a:xfrm>
            <a:off x="627063" y="4859338"/>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شيء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7581" name="TextBox 18"/>
          <p:cNvSpPr txBox="1">
            <a:spLocks noChangeArrowheads="1"/>
          </p:cNvSpPr>
          <p:nvPr/>
        </p:nvSpPr>
        <p:spPr bwMode="auto">
          <a:xfrm>
            <a:off x="627063" y="3294063"/>
            <a:ext cx="25146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قصة الخلق </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3" name="Text Box 15"/>
          <p:cNvSpPr txBox="1">
            <a:spLocks noChangeArrowheads="1"/>
          </p:cNvSpPr>
          <p:nvPr/>
        </p:nvSpPr>
        <p:spPr bwMode="auto">
          <a:xfrm>
            <a:off x="3124200" y="22098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8ر0%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4" name="Text Box 16"/>
          <p:cNvSpPr txBox="1">
            <a:spLocks noChangeArrowheads="1"/>
          </p:cNvSpPr>
          <p:nvPr/>
        </p:nvSpPr>
        <p:spPr bwMode="auto">
          <a:xfrm>
            <a:off x="4495800" y="27432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7ر11%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5" name="Text Box 17"/>
          <p:cNvSpPr txBox="1">
            <a:spLocks noChangeArrowheads="1"/>
          </p:cNvSpPr>
          <p:nvPr/>
        </p:nvSpPr>
        <p:spPr bwMode="auto">
          <a:xfrm>
            <a:off x="4724400" y="3298825"/>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5ر13%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6" name="Text Box 18"/>
          <p:cNvSpPr txBox="1">
            <a:spLocks noChangeArrowheads="1"/>
          </p:cNvSpPr>
          <p:nvPr/>
        </p:nvSpPr>
        <p:spPr bwMode="auto">
          <a:xfrm>
            <a:off x="4365625" y="38100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7ر10%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7" name="Text Box 19"/>
          <p:cNvSpPr txBox="1">
            <a:spLocks noChangeArrowheads="1"/>
          </p:cNvSpPr>
          <p:nvPr/>
        </p:nvSpPr>
        <p:spPr bwMode="auto">
          <a:xfrm>
            <a:off x="5257800" y="4386263"/>
            <a:ext cx="990600" cy="366712"/>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8ر17%</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95188" name="Text Box 20"/>
          <p:cNvSpPr txBox="1">
            <a:spLocks noChangeArrowheads="1"/>
          </p:cNvSpPr>
          <p:nvPr/>
        </p:nvSpPr>
        <p:spPr bwMode="auto">
          <a:xfrm>
            <a:off x="8305800" y="4876800"/>
            <a:ext cx="990600" cy="366713"/>
          </a:xfrm>
          <a:prstGeom prst="rect">
            <a:avLst/>
          </a:prstGeom>
          <a:noFill/>
          <a:ln>
            <a:noFill/>
          </a:ln>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4ر43%</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34345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5895175"/>
                                        </p:tgtEl>
                                        <p:attrNameLst>
                                          <p:attrName>style.visibility</p:attrName>
                                        </p:attrNameLst>
                                      </p:cBhvr>
                                      <p:to>
                                        <p:strVal val="visible"/>
                                      </p:to>
                                    </p:set>
                                    <p:animEffect transition="in" filter="wipe(down)">
                                      <p:cBhvr>
                                        <p:cTn id="7" dur="500"/>
                                        <p:tgtEl>
                                          <p:spTgt spid="5895175"/>
                                        </p:tgtEl>
                                      </p:cBhvr>
                                    </p:animEffect>
                                  </p:childTnLst>
                                </p:cTn>
                              </p:par>
                              <p:par>
                                <p:cTn id="8" presetID="22" presetClass="entr" presetSubtype="4" fill="hold" nodeType="withEffect">
                                  <p:stCondLst>
                                    <p:cond delay="0"/>
                                  </p:stCondLst>
                                  <p:childTnLst>
                                    <p:set>
                                      <p:cBhvr>
                                        <p:cTn id="9" dur="1" fill="hold">
                                          <p:stCondLst>
                                            <p:cond delay="0"/>
                                          </p:stCondLst>
                                        </p:cTn>
                                        <p:tgtEl>
                                          <p:spTgt spid="5895174"/>
                                        </p:tgtEl>
                                        <p:attrNameLst>
                                          <p:attrName>style.visibility</p:attrName>
                                        </p:attrNameLst>
                                      </p:cBhvr>
                                      <p:to>
                                        <p:strVal val="visible"/>
                                      </p:to>
                                    </p:set>
                                    <p:animEffect transition="in" filter="wipe(down)">
                                      <p:cBhvr>
                                        <p:cTn id="10" dur="500"/>
                                        <p:tgtEl>
                                          <p:spTgt spid="5895174"/>
                                        </p:tgtEl>
                                      </p:cBhvr>
                                    </p:animEffect>
                                  </p:childTnLst>
                                </p:cTn>
                              </p:par>
                              <p:par>
                                <p:cTn id="11" presetID="22" presetClass="entr" presetSubtype="8" fill="hold" nodeType="withEffect">
                                  <p:stCondLst>
                                    <p:cond delay="0"/>
                                  </p:stCondLst>
                                  <p:childTnLst>
                                    <p:set>
                                      <p:cBhvr>
                                        <p:cTn id="12" dur="1" fill="hold">
                                          <p:stCondLst>
                                            <p:cond delay="0"/>
                                          </p:stCondLst>
                                        </p:cTn>
                                        <p:tgtEl>
                                          <p:spTgt spid="5895176"/>
                                        </p:tgtEl>
                                        <p:attrNameLst>
                                          <p:attrName>style.visibility</p:attrName>
                                        </p:attrNameLst>
                                      </p:cBhvr>
                                      <p:to>
                                        <p:strVal val="visible"/>
                                      </p:to>
                                    </p:set>
                                    <p:animEffect transition="in" filter="wipe(left)">
                                      <p:cBhvr>
                                        <p:cTn id="13" dur="500"/>
                                        <p:tgtEl>
                                          <p:spTgt spid="5895176"/>
                                        </p:tgtEl>
                                      </p:cBhvr>
                                    </p:animEffect>
                                  </p:childTnLst>
                                </p:cTn>
                              </p:par>
                            </p:childTnLst>
                          </p:cTn>
                        </p:par>
                        <p:par>
                          <p:cTn id="14" fill="hold" nodeType="afterGroup">
                            <p:stCondLst>
                              <p:cond delay="500"/>
                            </p:stCondLst>
                            <p:childTnLst>
                              <p:par>
                                <p:cTn id="15" presetID="22" presetClass="entr" presetSubtype="4" fill="hold" grpId="0" nodeType="afterEffect">
                                  <p:stCondLst>
                                    <p:cond delay="0"/>
                                  </p:stCondLst>
                                  <p:childTnLst>
                                    <p:set>
                                      <p:cBhvr>
                                        <p:cTn id="16" dur="1" fill="hold">
                                          <p:stCondLst>
                                            <p:cond delay="0"/>
                                          </p:stCondLst>
                                        </p:cTn>
                                        <p:tgtEl>
                                          <p:spTgt spid="5895173"/>
                                        </p:tgtEl>
                                        <p:attrNameLst>
                                          <p:attrName>style.visibility</p:attrName>
                                        </p:attrNameLst>
                                      </p:cBhvr>
                                      <p:to>
                                        <p:strVal val="visible"/>
                                      </p:to>
                                    </p:set>
                                    <p:animEffect transition="in" filter="wipe(down)">
                                      <p:cBhvr>
                                        <p:cTn id="17" dur="500"/>
                                        <p:tgtEl>
                                          <p:spTgt spid="5895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517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7474" name="Rectangle 2"/>
          <p:cNvSpPr>
            <a:spLocks noGrp="1" noChangeArrowheads="1"/>
          </p:cNvSpPr>
          <p:nvPr>
            <p:ph type="title"/>
          </p:nvPr>
        </p:nvSpPr>
        <p:spPr/>
        <p:txBody>
          <a:bodyPr/>
          <a:lstStyle/>
          <a:p>
            <a:pPr eaLnBrk="1" hangingPunct="1">
              <a:defRPr/>
            </a:pPr>
            <a:r>
              <a:rPr lang="en-US"/>
              <a:t>Psalm 11:3 NAS</a:t>
            </a:r>
          </a:p>
        </p:txBody>
      </p:sp>
      <p:pic>
        <p:nvPicPr>
          <p:cNvPr id="631810"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7476" name="Text Box 4"/>
          <p:cNvSpPr txBox="1">
            <a:spLocks noChangeArrowheads="1"/>
          </p:cNvSpPr>
          <p:nvPr/>
        </p:nvSpPr>
        <p:spPr bwMode="auto">
          <a:xfrm>
            <a:off x="457200" y="457200"/>
            <a:ext cx="8229600" cy="1006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rtl="1" eaLnBrk="1" hangingPunct="1">
              <a:spcBef>
                <a:spcPct val="50000"/>
              </a:spcBef>
              <a:defRPr/>
            </a:pPr>
            <a:r>
              <a:rPr lang="ar-SA" sz="6000" b="1" dirty="0">
                <a:solidFill>
                  <a:srgbClr val="FFFF00"/>
                </a:solidFill>
                <a:latin typeface="Arial" charset="0"/>
                <a:cs typeface="Arial"/>
              </a:rPr>
              <a:t>مزامير</a:t>
            </a:r>
            <a:r>
              <a:rPr lang="en-US" sz="6000" b="1" dirty="0">
                <a:solidFill>
                  <a:srgbClr val="00FF00"/>
                </a:solidFill>
                <a:latin typeface="Arial" charset="0"/>
                <a:cs typeface="Arial"/>
              </a:rPr>
              <a:t> </a:t>
            </a:r>
            <a:r>
              <a:rPr lang="ar-JO" sz="6000" b="1" dirty="0">
                <a:solidFill>
                  <a:srgbClr val="00FF00"/>
                </a:solidFill>
                <a:latin typeface="Arial" charset="0"/>
                <a:cs typeface="Arial"/>
              </a:rPr>
              <a:t>11: 3</a:t>
            </a:r>
            <a:endParaRPr lang="en-US" sz="6000" b="1" dirty="0">
              <a:solidFill>
                <a:srgbClr val="00FF00"/>
              </a:solidFill>
              <a:latin typeface="Arial" charset="0"/>
              <a:cs typeface="Arial"/>
            </a:endParaRPr>
          </a:p>
        </p:txBody>
      </p:sp>
      <p:sp>
        <p:nvSpPr>
          <p:cNvPr id="2537477" name="Text Box 5"/>
          <p:cNvSpPr txBox="1">
            <a:spLocks noChangeArrowheads="1"/>
          </p:cNvSpPr>
          <p:nvPr/>
        </p:nvSpPr>
        <p:spPr bwMode="auto">
          <a:xfrm>
            <a:off x="914400" y="1828800"/>
            <a:ext cx="7315200" cy="212365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128588" indent="-128588" algn="ctr" defTabSz="342900" rtl="1">
              <a:spcBef>
                <a:spcPts val="413"/>
              </a:spcBef>
              <a:defRPr sz="11000" b="1">
                <a:solidFill>
                  <a:srgbClr val="FFFFFF"/>
                </a:solidFill>
                <a:latin typeface="Times New Roman"/>
                <a:ea typeface="Times New Roman"/>
                <a:cs typeface="Times New Roman"/>
                <a:sym typeface="Times New Roman"/>
              </a:defRPr>
            </a:pPr>
            <a:r>
              <a:rPr lang="ar-SA" sz="6600" dirty="0"/>
              <a:t>إِذَا </a:t>
            </a:r>
            <a:r>
              <a:rPr lang="ar-SA" sz="6600" u="sng" dirty="0">
                <a:solidFill>
                  <a:srgbClr val="FFFF00"/>
                </a:solidFill>
              </a:rPr>
              <a:t>انْقَلَبَتِ</a:t>
            </a:r>
            <a:r>
              <a:rPr lang="ar-SA" sz="6600" dirty="0"/>
              <a:t> الأَعْمِدَةُ، فَالصِّدِّيقُ مَاذَا يَفْعَلُ؟ </a:t>
            </a:r>
            <a:endParaRPr lang="ar-SA" sz="6600" baseline="31126" dirty="0"/>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0050" name="Rectangle 2"/>
          <p:cNvSpPr>
            <a:spLocks noGrp="1" noChangeArrowheads="1"/>
          </p:cNvSpPr>
          <p:nvPr>
            <p:ph type="title"/>
          </p:nvPr>
        </p:nvSpPr>
        <p:spPr/>
        <p:txBody>
          <a:bodyPr/>
          <a:lstStyle/>
          <a:p>
            <a:pPr eaLnBrk="1" hangingPunct="1">
              <a:defRPr/>
            </a:pPr>
            <a:r>
              <a:rPr lang="en-US">
                <a:cs typeface="+mj-cs"/>
              </a:rPr>
              <a:t>Typical House</a:t>
            </a:r>
          </a:p>
        </p:txBody>
      </p:sp>
      <p:pic>
        <p:nvPicPr>
          <p:cNvPr id="770051" name="Picture 3" descr="House series 1"/>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1676400" y="0"/>
            <a:ext cx="5703888" cy="685800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Rectangle 2"/>
          <p:cNvSpPr>
            <a:spLocks noGrp="1" noChangeArrowheads="1"/>
          </p:cNvSpPr>
          <p:nvPr>
            <p:ph type="title"/>
          </p:nvPr>
        </p:nvSpPr>
        <p:spPr/>
        <p:txBody>
          <a:bodyPr/>
          <a:lstStyle/>
          <a:p>
            <a:pPr>
              <a:defRPr/>
            </a:pPr>
            <a:r>
              <a:rPr lang="en-US"/>
              <a:t>House 2 00419</a:t>
            </a:r>
          </a:p>
        </p:txBody>
      </p:sp>
      <p:sp>
        <p:nvSpPr>
          <p:cNvPr id="393219" name="Freeform 3"/>
          <p:cNvSpPr>
            <a:spLocks/>
          </p:cNvSpPr>
          <p:nvPr/>
        </p:nvSpPr>
        <p:spPr bwMode="auto">
          <a:xfrm>
            <a:off x="1882775" y="0"/>
            <a:ext cx="5376863" cy="6858000"/>
          </a:xfrm>
          <a:custGeom>
            <a:avLst/>
            <a:gdLst>
              <a:gd name="T0" fmla="+- 0 10000 10000"/>
              <a:gd name="T1" fmla="*/ T0 w 10000"/>
              <a:gd name="T2" fmla="+- 0 10000 10000"/>
              <a:gd name="T3" fmla="*/ 10000 h 10000"/>
              <a:gd name="T4" fmla="+- 0 20000 10000"/>
              <a:gd name="T5" fmla="*/ T4 w 10000"/>
              <a:gd name="T6" fmla="+- 0 10000 10000"/>
              <a:gd name="T7" fmla="*/ 10000 h 10000"/>
              <a:gd name="T8" fmla="+- 0 20000 10000"/>
              <a:gd name="T9" fmla="*/ T8 w 10000"/>
              <a:gd name="T10" fmla="+- 0 20000 10000"/>
              <a:gd name="T11" fmla="*/ 20000 h 10000"/>
              <a:gd name="T12" fmla="+- 0 10000 10000"/>
              <a:gd name="T13" fmla="*/ T12 w 10000"/>
              <a:gd name="T14" fmla="+- 0 20000 10000"/>
              <a:gd name="T15" fmla="*/ 20000 h 10000"/>
              <a:gd name="T16" fmla="+- 0 10000 10000"/>
              <a:gd name="T17" fmla="*/ T16 w 10000"/>
              <a:gd name="T18" fmla="+- 0 10000 10000"/>
              <a:gd name="T19" fmla="*/ 10000 h 10000"/>
            </a:gdLst>
            <a:ahLst/>
            <a:cxnLst>
              <a:cxn ang="0">
                <a:pos x="T1" y="T3"/>
              </a:cxn>
              <a:cxn ang="0">
                <a:pos x="T5" y="T7"/>
              </a:cxn>
              <a:cxn ang="0">
                <a:pos x="T9" y="T11"/>
              </a:cxn>
              <a:cxn ang="0">
                <a:pos x="T13" y="T15"/>
              </a:cxn>
              <a:cxn ang="0">
                <a:pos x="T17" y="T19"/>
              </a:cxn>
            </a:cxnLst>
            <a:rect l="0" t="0" r="r" b="b"/>
            <a:pathLst>
              <a:path w="10000" h="10000">
                <a:moveTo>
                  <a:pt x="0" y="0"/>
                </a:moveTo>
                <a:lnTo>
                  <a:pt x="10000" y="0"/>
                </a:lnTo>
                <a:lnTo>
                  <a:pt x="10000" y="10000"/>
                </a:lnTo>
                <a:lnTo>
                  <a:pt x="0" y="10000"/>
                </a:lnTo>
                <a:close/>
                <a:moveTo>
                  <a:pt x="0" y="0"/>
                </a:moveTo>
              </a:path>
            </a:pathLst>
          </a:custGeom>
          <a:blipFill dpi="0" rotWithShape="0">
            <a:blip r:embed="rId3"/>
            <a:srcRect/>
            <a:stretch>
              <a:fillRect/>
            </a:stretch>
          </a:blip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lgn="ctr" eaLnBrk="1" hangingPunct="1">
              <a:defRPr/>
            </a:pPr>
            <a:endParaRPr lang="en-US" sz="1800">
              <a:solidFill>
                <a:srgbClr val="000000"/>
              </a:solidFill>
              <a:latin typeface="Arial" charset="0"/>
            </a:endParaRPr>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spd="med"/>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2098" name="Rectangle 2"/>
          <p:cNvSpPr>
            <a:spLocks noGrp="1" noChangeArrowheads="1"/>
          </p:cNvSpPr>
          <p:nvPr>
            <p:ph type="title"/>
          </p:nvPr>
        </p:nvSpPr>
        <p:spPr/>
        <p:txBody>
          <a:bodyPr/>
          <a:lstStyle/>
          <a:p>
            <a:pPr eaLnBrk="1" hangingPunct="1">
              <a:defRPr/>
            </a:pPr>
            <a:r>
              <a:rPr lang="en-US">
                <a:cs typeface="+mj-cs"/>
              </a:rPr>
              <a:t>Typical House collapsed</a:t>
            </a:r>
          </a:p>
        </p:txBody>
      </p:sp>
      <p:pic>
        <p:nvPicPr>
          <p:cNvPr id="772099" name="Picture 3" descr="House series 3"/>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1828800" y="0"/>
            <a:ext cx="5480050" cy="685800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4" name="TextBox 1"/>
          <p:cNvSpPr txBox="1">
            <a:spLocks noChangeArrowheads="1"/>
          </p:cNvSpPr>
          <p:nvPr/>
        </p:nvSpPr>
        <p:spPr bwMode="auto">
          <a:xfrm>
            <a:off x="8625379" y="76200"/>
            <a:ext cx="3577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6514" name="Rectangle 2" hidden="1"/>
          <p:cNvSpPr>
            <a:spLocks noGrp="1" noChangeArrowheads="1"/>
          </p:cNvSpPr>
          <p:nvPr>
            <p:ph type="title"/>
          </p:nvPr>
        </p:nvSpPr>
        <p:spPr/>
        <p:txBody>
          <a:bodyPr/>
          <a:lstStyle/>
          <a:p>
            <a:pPr eaLnBrk="1" hangingPunct="1">
              <a:defRPr/>
            </a:pPr>
            <a:r>
              <a:rPr lang="en-US" sz="4000">
                <a:cs typeface="+mj-cs"/>
              </a:rPr>
              <a:t>Blocks-Genesis + Doctrine 00874</a:t>
            </a:r>
          </a:p>
        </p:txBody>
      </p:sp>
      <p:pic>
        <p:nvPicPr>
          <p:cNvPr id="640002"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6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96518" name="WordArt 6"/>
          <p:cNvSpPr>
            <a:spLocks noChangeArrowheads="1" noChangeShapeType="1" noTextEdit="1"/>
          </p:cNvSpPr>
          <p:nvPr/>
        </p:nvSpPr>
        <p:spPr bwMode="auto">
          <a:xfrm>
            <a:off x="1835696" y="4335463"/>
            <a:ext cx="5472608" cy="1760537"/>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5696519" name="WordArt 7"/>
          <p:cNvSpPr>
            <a:spLocks noChangeArrowheads="1" noChangeShapeType="1" noTextEdit="1"/>
          </p:cNvSpPr>
          <p:nvPr/>
        </p:nvSpPr>
        <p:spPr bwMode="auto">
          <a:xfrm>
            <a:off x="1835696" y="1524000"/>
            <a:ext cx="5472608" cy="1760538"/>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8"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latin typeface="Arial" charset="0"/>
              </a:rPr>
              <a:t>3</a:t>
            </a:r>
            <a:endParaRPr lang="en-US" b="1" dirty="0">
              <a:latin typeface="Arial" charset="0"/>
            </a:endParaRPr>
          </a:p>
        </p:txBody>
      </p:sp>
      <p:sp>
        <p:nvSpPr>
          <p:cNvPr id="2" name="Rectangle 1">
            <a:extLst>
              <a:ext uri="{FF2B5EF4-FFF2-40B4-BE49-F238E27FC236}">
                <a16:creationId xmlns:a16="http://schemas.microsoft.com/office/drawing/2014/main" id="{45A2A37D-05AF-E0D7-B45F-333CF3836244}"/>
              </a:ext>
            </a:extLst>
          </p:cNvPr>
          <p:cNvSpPr/>
          <p:nvPr/>
        </p:nvSpPr>
        <p:spPr bwMode="auto">
          <a:xfrm>
            <a:off x="1813992" y="1143001"/>
            <a:ext cx="5494312" cy="2502767"/>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العقيدة</a:t>
            </a:r>
            <a:endParaRPr kumimoji="0" lang="en-US"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F3EC33F7-99C0-3A33-47EE-F28F21F0A90E}"/>
              </a:ext>
            </a:extLst>
          </p:cNvPr>
          <p:cNvSpPr/>
          <p:nvPr/>
        </p:nvSpPr>
        <p:spPr bwMode="auto">
          <a:xfrm>
            <a:off x="1813992" y="4335463"/>
            <a:ext cx="5494312" cy="1760537"/>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96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5696518"/>
                                        </p:tgtEl>
                                        <p:attrNameLst>
                                          <p:attrName>style.visibility</p:attrName>
                                        </p:attrNameLst>
                                      </p:cBhvr>
                                      <p:to>
                                        <p:strVal val="visible"/>
                                      </p:to>
                                    </p:set>
                                    <p:anim calcmode="lin" valueType="num">
                                      <p:cBhvr>
                                        <p:cTn id="7" dur="500" fill="hold"/>
                                        <p:tgtEl>
                                          <p:spTgt spid="5696518"/>
                                        </p:tgtEl>
                                        <p:attrNameLst>
                                          <p:attrName>ppt_w</p:attrName>
                                        </p:attrNameLst>
                                      </p:cBhvr>
                                      <p:tavLst>
                                        <p:tav tm="0">
                                          <p:val>
                                            <p:fltVal val="0"/>
                                          </p:val>
                                        </p:tav>
                                        <p:tav tm="100000">
                                          <p:val>
                                            <p:strVal val="#ppt_w"/>
                                          </p:val>
                                        </p:tav>
                                      </p:tavLst>
                                    </p:anim>
                                    <p:anim calcmode="lin" valueType="num">
                                      <p:cBhvr>
                                        <p:cTn id="8" dur="500" fill="hold"/>
                                        <p:tgtEl>
                                          <p:spTgt spid="5696518"/>
                                        </p:tgtEl>
                                        <p:attrNameLst>
                                          <p:attrName>ppt_h</p:attrName>
                                        </p:attrNameLst>
                                      </p:cBhvr>
                                      <p:tavLst>
                                        <p:tav tm="0">
                                          <p:val>
                                            <p:fltVal val="0"/>
                                          </p:val>
                                        </p:tav>
                                        <p:tav tm="100000">
                                          <p:val>
                                            <p:strVal val="#ppt_h"/>
                                          </p:val>
                                        </p:tav>
                                      </p:tavLst>
                                    </p:anim>
                                    <p:animEffect transition="in" filter="fade">
                                      <p:cBhvr>
                                        <p:cTn id="9" dur="500"/>
                                        <p:tgtEl>
                                          <p:spTgt spid="569651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696519"/>
                                        </p:tgtEl>
                                        <p:attrNameLst>
                                          <p:attrName>style.visibility</p:attrName>
                                        </p:attrNameLst>
                                      </p:cBhvr>
                                      <p:to>
                                        <p:strVal val="visible"/>
                                      </p:to>
                                    </p:set>
                                    <p:anim calcmode="lin" valueType="num">
                                      <p:cBhvr>
                                        <p:cTn id="14" dur="500" fill="hold"/>
                                        <p:tgtEl>
                                          <p:spTgt spid="5696519"/>
                                        </p:tgtEl>
                                        <p:attrNameLst>
                                          <p:attrName>ppt_w</p:attrName>
                                        </p:attrNameLst>
                                      </p:cBhvr>
                                      <p:tavLst>
                                        <p:tav tm="0">
                                          <p:val>
                                            <p:fltVal val="0"/>
                                          </p:val>
                                        </p:tav>
                                        <p:tav tm="100000">
                                          <p:val>
                                            <p:strVal val="#ppt_w"/>
                                          </p:val>
                                        </p:tav>
                                      </p:tavLst>
                                    </p:anim>
                                    <p:anim calcmode="lin" valueType="num">
                                      <p:cBhvr>
                                        <p:cTn id="15" dur="500" fill="hold"/>
                                        <p:tgtEl>
                                          <p:spTgt spid="5696519"/>
                                        </p:tgtEl>
                                        <p:attrNameLst>
                                          <p:attrName>ppt_h</p:attrName>
                                        </p:attrNameLst>
                                      </p:cBhvr>
                                      <p:tavLst>
                                        <p:tav tm="0">
                                          <p:val>
                                            <p:fltVal val="0"/>
                                          </p:val>
                                        </p:tav>
                                        <p:tav tm="100000">
                                          <p:val>
                                            <p:strVal val="#ppt_h"/>
                                          </p:val>
                                        </p:tav>
                                      </p:tavLst>
                                    </p:anim>
                                    <p:animEffect transition="in" filter="fade">
                                      <p:cBhvr>
                                        <p:cTn id="16" dur="500"/>
                                        <p:tgtEl>
                                          <p:spTgt spid="56965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96518" grpId="0" animBg="1"/>
      <p:bldP spid="5696519"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8562" name="Rectangle 2" hidden="1"/>
          <p:cNvSpPr>
            <a:spLocks noGrp="1" noChangeArrowheads="1"/>
          </p:cNvSpPr>
          <p:nvPr>
            <p:ph type="title"/>
          </p:nvPr>
        </p:nvSpPr>
        <p:spPr/>
        <p:txBody>
          <a:bodyPr/>
          <a:lstStyle/>
          <a:p>
            <a:pPr eaLnBrk="1" hangingPunct="1">
              <a:defRPr/>
            </a:pPr>
            <a:r>
              <a:rPr lang="en-US"/>
              <a:t>Blocks – Genesis/doctrine/sin grey</a:t>
            </a:r>
          </a:p>
        </p:txBody>
      </p:sp>
      <p:pic>
        <p:nvPicPr>
          <p:cNvPr id="642050"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2055" name="Rectangle 7"/>
          <p:cNvSpPr>
            <a:spLocks noChangeArrowheads="1"/>
          </p:cNvSpPr>
          <p:nvPr/>
        </p:nvSpPr>
        <p:spPr bwMode="auto">
          <a:xfrm>
            <a:off x="7938" y="5257800"/>
            <a:ext cx="9136062" cy="13234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eaLnBrk="1" hangingPunct="1"/>
            <a:r>
              <a:rPr lang="ar-JO" sz="4000" b="1" dirty="0">
                <a:latin typeface="Arial" panose="020B0604020202020204" pitchFamily="34" charset="0"/>
                <a:cs typeface="Arial" panose="020B0604020202020204" pitchFamily="34" charset="0"/>
              </a:rPr>
              <a:t>سفر التكوين سفر أساسي                               لكل </a:t>
            </a:r>
            <a:r>
              <a:rPr lang="ar-JO" sz="4000" b="1" dirty="0">
                <a:solidFill>
                  <a:srgbClr val="000090"/>
                </a:solidFill>
                <a:latin typeface="Arial" panose="020B0604020202020204" pitchFamily="34" charset="0"/>
                <a:cs typeface="Arial" panose="020B0604020202020204" pitchFamily="34" charset="0"/>
              </a:rPr>
              <a:t>العقائد </a:t>
            </a:r>
            <a:r>
              <a:rPr lang="ar-JO" sz="4000" b="1" dirty="0">
                <a:latin typeface="Arial" panose="020B0604020202020204" pitchFamily="34" charset="0"/>
                <a:cs typeface="Arial" panose="020B0604020202020204" pitchFamily="34" charset="0"/>
              </a:rPr>
              <a:t>الكتابية الأخرى</a:t>
            </a:r>
            <a:r>
              <a:rPr lang="en-US" sz="4000" b="1" dirty="0">
                <a:latin typeface="Arial" panose="020B0604020202020204" pitchFamily="34" charset="0"/>
                <a:cs typeface="Arial" panose="020B0604020202020204" pitchFamily="34" charset="0"/>
              </a:rPr>
              <a:t> </a:t>
            </a: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
        <p:nvSpPr>
          <p:cNvPr id="2" name="Rectangle 1">
            <a:extLst>
              <a:ext uri="{FF2B5EF4-FFF2-40B4-BE49-F238E27FC236}">
                <a16:creationId xmlns:a16="http://schemas.microsoft.com/office/drawing/2014/main" id="{05478F68-2D79-C014-B4A3-47834B331BCC}"/>
              </a:ext>
            </a:extLst>
          </p:cNvPr>
          <p:cNvSpPr/>
          <p:nvPr/>
        </p:nvSpPr>
        <p:spPr bwMode="auto">
          <a:xfrm>
            <a:off x="1043608"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العقيدة</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5133EA57-937B-B4D7-1865-C6AC28BF1569}"/>
              </a:ext>
            </a:extLst>
          </p:cNvPr>
          <p:cNvSpPr/>
          <p:nvPr/>
        </p:nvSpPr>
        <p:spPr bwMode="auto">
          <a:xfrm>
            <a:off x="5292080"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الخطية</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436610CF-2110-43EC-5D75-1820040DA436}"/>
              </a:ext>
            </a:extLst>
          </p:cNvPr>
          <p:cNvSpPr/>
          <p:nvPr/>
        </p:nvSpPr>
        <p:spPr bwMode="auto">
          <a:xfrm>
            <a:off x="1043608"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925DFAE0-3EAA-C224-780B-A681213EDA3B}"/>
              </a:ext>
            </a:extLst>
          </p:cNvPr>
          <p:cNvSpPr/>
          <p:nvPr/>
        </p:nvSpPr>
        <p:spPr bwMode="auto">
          <a:xfrm>
            <a:off x="5292080"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8562" name="Rectangle 2" hidden="1"/>
          <p:cNvSpPr>
            <a:spLocks noGrp="1" noChangeArrowheads="1"/>
          </p:cNvSpPr>
          <p:nvPr>
            <p:ph type="title"/>
          </p:nvPr>
        </p:nvSpPr>
        <p:spPr/>
        <p:txBody>
          <a:bodyPr/>
          <a:lstStyle/>
          <a:p>
            <a:pPr eaLnBrk="1" hangingPunct="1">
              <a:defRPr/>
            </a:pPr>
            <a:r>
              <a:rPr lang="en-US"/>
              <a:t>Blocks – Genesis/doctrine/sin grey</a:t>
            </a:r>
          </a:p>
        </p:txBody>
      </p:sp>
      <p:pic>
        <p:nvPicPr>
          <p:cNvPr id="642050"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
        <p:nvSpPr>
          <p:cNvPr id="2" name="Rectangle 1">
            <a:extLst>
              <a:ext uri="{FF2B5EF4-FFF2-40B4-BE49-F238E27FC236}">
                <a16:creationId xmlns:a16="http://schemas.microsoft.com/office/drawing/2014/main" id="{05478F68-2D79-C014-B4A3-47834B331BCC}"/>
              </a:ext>
            </a:extLst>
          </p:cNvPr>
          <p:cNvSpPr/>
          <p:nvPr/>
        </p:nvSpPr>
        <p:spPr bwMode="auto">
          <a:xfrm>
            <a:off x="1043608"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العقيدة</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3" name="Rectangle 2">
            <a:extLst>
              <a:ext uri="{FF2B5EF4-FFF2-40B4-BE49-F238E27FC236}">
                <a16:creationId xmlns:a16="http://schemas.microsoft.com/office/drawing/2014/main" id="{5133EA57-937B-B4D7-1865-C6AC28BF1569}"/>
              </a:ext>
            </a:extLst>
          </p:cNvPr>
          <p:cNvSpPr/>
          <p:nvPr/>
        </p:nvSpPr>
        <p:spPr bwMode="auto">
          <a:xfrm>
            <a:off x="5292080"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الملابس</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436610CF-2110-43EC-5D75-1820040DA436}"/>
              </a:ext>
            </a:extLst>
          </p:cNvPr>
          <p:cNvSpPr/>
          <p:nvPr/>
        </p:nvSpPr>
        <p:spPr bwMode="auto">
          <a:xfrm>
            <a:off x="1043608"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925DFAE0-3EAA-C224-780B-A681213EDA3B}"/>
              </a:ext>
            </a:extLst>
          </p:cNvPr>
          <p:cNvSpPr/>
          <p:nvPr/>
        </p:nvSpPr>
        <p:spPr bwMode="auto">
          <a:xfrm>
            <a:off x="5292080"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rPr>
              <a:t>تكوين</a:t>
            </a:r>
            <a:endParaRPr kumimoji="0" lang="en-US" sz="6000" b="1" i="0" u="none" strike="noStrike" cap="none" normalizeH="0" baseline="0" dirty="0">
              <a:ln>
                <a:noFill/>
              </a:ln>
              <a:solidFill>
                <a:schemeClr val="tx1"/>
              </a:solidFill>
              <a:effectLst>
                <a:glow rad="127000">
                  <a:schemeClr val="bg1"/>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34047584"/>
      </p:ext>
    </p:extLst>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2"/>
          <p:cNvSpPr>
            <a:spLocks noGrp="1" noChangeArrowheads="1"/>
          </p:cNvSpPr>
          <p:nvPr>
            <p:ph type="title"/>
          </p:nvPr>
        </p:nvSpPr>
        <p:spPr/>
        <p:txBody>
          <a:bodyPr/>
          <a:lstStyle/>
          <a:p>
            <a:pPr indent="0" eaLnBrk="1" hangingPunct="1">
              <a:defRPr/>
            </a:pPr>
            <a:r>
              <a:rPr lang="en-US">
                <a:latin typeface="Arial" panose="020B0604020202020204" pitchFamily="34" charset="0"/>
                <a:cs typeface="Arial" panose="020B0604020202020204" pitchFamily="34" charset="0"/>
              </a:rPr>
              <a:t>Blocks-Genesis Doctrine &amp; Doctrines 00405</a:t>
            </a:r>
          </a:p>
        </p:txBody>
      </p:sp>
      <p:sp>
        <p:nvSpPr>
          <p:cNvPr id="413699" name="Freeform 3"/>
          <p:cNvSpPr>
            <a:spLocks/>
          </p:cNvSpPr>
          <p:nvPr/>
        </p:nvSpPr>
        <p:spPr bwMode="auto">
          <a:xfrm>
            <a:off x="0" y="0"/>
            <a:ext cx="9144000" cy="6858000"/>
          </a:xfrm>
          <a:custGeom>
            <a:avLst/>
            <a:gdLst>
              <a:gd name="T0" fmla="+- 0 10000 10000"/>
              <a:gd name="T1" fmla="*/ T0 w 10000"/>
              <a:gd name="T2" fmla="+- 0 10000 10000"/>
              <a:gd name="T3" fmla="*/ 10000 h 10000"/>
              <a:gd name="T4" fmla="+- 0 20000 10000"/>
              <a:gd name="T5" fmla="*/ T4 w 10000"/>
              <a:gd name="T6" fmla="+- 0 10000 10000"/>
              <a:gd name="T7" fmla="*/ 10000 h 10000"/>
              <a:gd name="T8" fmla="+- 0 20000 10000"/>
              <a:gd name="T9" fmla="*/ T8 w 10000"/>
              <a:gd name="T10" fmla="+- 0 20000 10000"/>
              <a:gd name="T11" fmla="*/ 20000 h 10000"/>
              <a:gd name="T12" fmla="+- 0 10000 10000"/>
              <a:gd name="T13" fmla="*/ T12 w 10000"/>
              <a:gd name="T14" fmla="+- 0 20000 10000"/>
              <a:gd name="T15" fmla="*/ 20000 h 10000"/>
              <a:gd name="T16" fmla="+- 0 10000 10000"/>
              <a:gd name="T17" fmla="*/ T16 w 10000"/>
              <a:gd name="T18" fmla="+- 0 10000 10000"/>
              <a:gd name="T19" fmla="*/ 10000 h 10000"/>
            </a:gdLst>
            <a:ahLst/>
            <a:cxnLst>
              <a:cxn ang="0">
                <a:pos x="T1" y="T3"/>
              </a:cxn>
              <a:cxn ang="0">
                <a:pos x="T5" y="T7"/>
              </a:cxn>
              <a:cxn ang="0">
                <a:pos x="T9" y="T11"/>
              </a:cxn>
              <a:cxn ang="0">
                <a:pos x="T13" y="T15"/>
              </a:cxn>
              <a:cxn ang="0">
                <a:pos x="T17" y="T19"/>
              </a:cxn>
            </a:cxnLst>
            <a:rect l="0" t="0" r="r" b="b"/>
            <a:pathLst>
              <a:path w="10000" h="10000">
                <a:moveTo>
                  <a:pt x="0" y="0"/>
                </a:moveTo>
                <a:lnTo>
                  <a:pt x="10000" y="0"/>
                </a:lnTo>
                <a:lnTo>
                  <a:pt x="10000" y="10000"/>
                </a:lnTo>
                <a:lnTo>
                  <a:pt x="0" y="10000"/>
                </a:lnTo>
                <a:close/>
                <a:moveTo>
                  <a:pt x="0" y="0"/>
                </a:moveTo>
              </a:path>
            </a:pathLst>
          </a:custGeom>
          <a:blipFill dpi="0" rotWithShape="0">
            <a:blip r:embed="rId3"/>
            <a:srcRect/>
            <a:stretch>
              <a:fillRect/>
            </a:stretch>
          </a:blip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en-US">
              <a:latin typeface="Arial" panose="020B0604020202020204" pitchFamily="34" charset="0"/>
              <a:cs typeface="Arial" panose="020B0604020202020204" pitchFamily="34" charset="0"/>
            </a:endParaRPr>
          </a:p>
        </p:txBody>
      </p:sp>
      <p:sp>
        <p:nvSpPr>
          <p:cNvPr id="413700" name="Rectangle 4"/>
          <p:cNvSpPr>
            <a:spLocks noChangeArrowheads="1"/>
          </p:cNvSpPr>
          <p:nvPr/>
        </p:nvSpPr>
        <p:spPr bwMode="auto">
          <a:xfrm>
            <a:off x="0" y="0"/>
            <a:ext cx="9144000" cy="6858000"/>
          </a:xfrm>
          <a:prstGeom prst="rect">
            <a:avLst/>
          </a:prstGeom>
          <a:gradFill rotWithShape="0">
            <a:gsLst>
              <a:gs pos="0">
                <a:schemeClr val="accent2"/>
              </a:gs>
              <a:gs pos="100000">
                <a:schemeClr val="accent2">
                  <a:gamma/>
                  <a:shade val="46275"/>
                  <a:invGamma/>
                </a:schemeClr>
              </a:gs>
            </a:gsLst>
            <a:lin ang="5400000" scaled="1"/>
          </a:gra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defRPr/>
            </a:pPr>
            <a:endParaRPr lang="en-US">
              <a:latin typeface="Arial" panose="020B0604020202020204" pitchFamily="34" charset="0"/>
              <a:cs typeface="Arial" panose="020B0604020202020204" pitchFamily="34" charset="0"/>
            </a:endParaRPr>
          </a:p>
        </p:txBody>
      </p:sp>
      <p:sp>
        <p:nvSpPr>
          <p:cNvPr id="413701" name="AutoShape 5" descr="White marble"/>
          <p:cNvSpPr>
            <a:spLocks noChangeArrowheads="1"/>
          </p:cNvSpPr>
          <p:nvPr/>
        </p:nvSpPr>
        <p:spPr bwMode="auto">
          <a:xfrm>
            <a:off x="838200" y="5181600"/>
            <a:ext cx="3048000" cy="1066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4000" b="1" dirty="0">
                <a:effectLst>
                  <a:outerShdw blurRad="38100" dist="38100" dir="2700000" algn="tl">
                    <a:srgbClr val="DDDDDD"/>
                  </a:outerShdw>
                </a:effectLst>
                <a:latin typeface="Arial" panose="020B0604020202020204" pitchFamily="34" charset="0"/>
                <a:cs typeface="Arial" panose="020B0604020202020204" pitchFamily="34" charset="0"/>
              </a:rPr>
              <a:t>تكوين</a:t>
            </a:r>
            <a:endParaRPr lang="en-US" b="1" dirty="0">
              <a:latin typeface="Arial" panose="020B0604020202020204" pitchFamily="34" charset="0"/>
              <a:cs typeface="Arial" panose="020B0604020202020204" pitchFamily="34" charset="0"/>
            </a:endParaRPr>
          </a:p>
        </p:txBody>
      </p:sp>
      <p:sp>
        <p:nvSpPr>
          <p:cNvPr id="413702" name="AutoShape 6" descr="White marble"/>
          <p:cNvSpPr>
            <a:spLocks noChangeArrowheads="1"/>
          </p:cNvSpPr>
          <p:nvPr/>
        </p:nvSpPr>
        <p:spPr bwMode="auto">
          <a:xfrm>
            <a:off x="838200" y="3276600"/>
            <a:ext cx="3048000" cy="19050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العقيدة</a:t>
            </a:r>
            <a:endParaRPr lang="en-US" sz="2000" b="1" dirty="0">
              <a:latin typeface="Arial" panose="020B0604020202020204" pitchFamily="34" charset="0"/>
              <a:cs typeface="Arial" panose="020B0604020202020204" pitchFamily="34" charset="0"/>
            </a:endParaRPr>
          </a:p>
        </p:txBody>
      </p:sp>
      <p:sp>
        <p:nvSpPr>
          <p:cNvPr id="413703" name="AutoShape 7" descr="White marble"/>
          <p:cNvSpPr>
            <a:spLocks noChangeArrowheads="1"/>
          </p:cNvSpPr>
          <p:nvPr/>
        </p:nvSpPr>
        <p:spPr bwMode="auto">
          <a:xfrm>
            <a:off x="5181600" y="5181600"/>
            <a:ext cx="3048000" cy="1066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4000" b="1" dirty="0">
                <a:effectLst>
                  <a:outerShdw blurRad="38100" dist="38100" dir="2700000" algn="tl">
                    <a:srgbClr val="DDDDDD"/>
                  </a:outerShdw>
                </a:effectLst>
                <a:latin typeface="Arial" panose="020B0604020202020204" pitchFamily="34" charset="0"/>
                <a:cs typeface="Arial" panose="020B0604020202020204" pitchFamily="34" charset="0"/>
              </a:rPr>
              <a:t>تكوين</a:t>
            </a:r>
            <a:endParaRPr lang="en-US" b="1" dirty="0">
              <a:latin typeface="Arial" panose="020B0604020202020204" pitchFamily="34" charset="0"/>
              <a:cs typeface="Arial" panose="020B0604020202020204" pitchFamily="34" charset="0"/>
            </a:endParaRPr>
          </a:p>
        </p:txBody>
      </p:sp>
      <p:sp>
        <p:nvSpPr>
          <p:cNvPr id="413704" name="AutoShape 8" descr="White marble"/>
          <p:cNvSpPr>
            <a:spLocks noChangeArrowheads="1"/>
          </p:cNvSpPr>
          <p:nvPr/>
        </p:nvSpPr>
        <p:spPr bwMode="auto">
          <a:xfrm>
            <a:off x="5181600" y="44958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أسبوع 7 أيام</a:t>
            </a:r>
            <a:endParaRPr lang="en-US" sz="2000" b="1" dirty="0">
              <a:latin typeface="Arial" panose="020B0604020202020204" pitchFamily="34" charset="0"/>
              <a:cs typeface="Arial" panose="020B0604020202020204" pitchFamily="34" charset="0"/>
            </a:endParaRPr>
          </a:p>
        </p:txBody>
      </p:sp>
      <p:sp>
        <p:nvSpPr>
          <p:cNvPr id="413705" name="AutoShape 9" descr="White marble"/>
          <p:cNvSpPr>
            <a:spLocks noChangeArrowheads="1"/>
          </p:cNvSpPr>
          <p:nvPr/>
        </p:nvSpPr>
        <p:spPr bwMode="auto">
          <a:xfrm>
            <a:off x="5181600" y="38100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العمل</a:t>
            </a:r>
            <a:endParaRPr lang="en-US" sz="2000" b="1" dirty="0">
              <a:latin typeface="Arial" panose="020B0604020202020204" pitchFamily="34" charset="0"/>
              <a:cs typeface="Arial" panose="020B0604020202020204" pitchFamily="34" charset="0"/>
            </a:endParaRPr>
          </a:p>
        </p:txBody>
      </p:sp>
      <p:sp>
        <p:nvSpPr>
          <p:cNvPr id="413706" name="AutoShape 10" descr="White marble"/>
          <p:cNvSpPr>
            <a:spLocks noChangeArrowheads="1"/>
          </p:cNvSpPr>
          <p:nvPr/>
        </p:nvSpPr>
        <p:spPr bwMode="auto">
          <a:xfrm>
            <a:off x="5181600" y="31242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السيادة</a:t>
            </a:r>
            <a:endParaRPr lang="en-US" sz="2000" b="1" dirty="0">
              <a:latin typeface="Arial" panose="020B0604020202020204" pitchFamily="34" charset="0"/>
              <a:cs typeface="Arial" panose="020B0604020202020204" pitchFamily="34" charset="0"/>
            </a:endParaRPr>
          </a:p>
        </p:txBody>
      </p:sp>
      <p:sp>
        <p:nvSpPr>
          <p:cNvPr id="413707" name="AutoShape 11" descr="White marble"/>
          <p:cNvSpPr>
            <a:spLocks noChangeArrowheads="1"/>
          </p:cNvSpPr>
          <p:nvPr/>
        </p:nvSpPr>
        <p:spPr bwMode="auto">
          <a:xfrm>
            <a:off x="5181600" y="24384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اللعنة</a:t>
            </a:r>
            <a:endParaRPr lang="en-US" sz="2000" b="1" dirty="0">
              <a:latin typeface="Arial" panose="020B0604020202020204" pitchFamily="34" charset="0"/>
              <a:cs typeface="Arial" panose="020B0604020202020204" pitchFamily="34" charset="0"/>
            </a:endParaRPr>
          </a:p>
        </p:txBody>
      </p:sp>
      <p:sp>
        <p:nvSpPr>
          <p:cNvPr id="413708" name="AutoShape 12" descr="White marble"/>
          <p:cNvSpPr>
            <a:spLocks noChangeArrowheads="1"/>
          </p:cNvSpPr>
          <p:nvPr/>
        </p:nvSpPr>
        <p:spPr bwMode="auto">
          <a:xfrm>
            <a:off x="5181600" y="17526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آدم الأخير</a:t>
            </a:r>
            <a:endParaRPr lang="en-US" sz="2000" b="1" dirty="0">
              <a:latin typeface="Arial" panose="020B0604020202020204" pitchFamily="34" charset="0"/>
              <a:cs typeface="Arial" panose="020B0604020202020204" pitchFamily="34" charset="0"/>
            </a:endParaRPr>
          </a:p>
        </p:txBody>
      </p:sp>
      <p:sp>
        <p:nvSpPr>
          <p:cNvPr id="413709" name="AutoShape 13" descr="White marble"/>
          <p:cNvSpPr>
            <a:spLocks noChangeArrowheads="1"/>
          </p:cNvSpPr>
          <p:nvPr/>
        </p:nvSpPr>
        <p:spPr bwMode="auto">
          <a:xfrm>
            <a:off x="5181600" y="10668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المجيء الأول</a:t>
            </a:r>
            <a:endParaRPr lang="en-US" sz="2000" b="1" dirty="0">
              <a:latin typeface="Arial" panose="020B0604020202020204" pitchFamily="34" charset="0"/>
              <a:cs typeface="Arial" panose="020B0604020202020204" pitchFamily="34" charset="0"/>
            </a:endParaRPr>
          </a:p>
        </p:txBody>
      </p:sp>
      <p:sp>
        <p:nvSpPr>
          <p:cNvPr id="413710" name="AutoShape 14" descr="White marble"/>
          <p:cNvSpPr>
            <a:spLocks noChangeArrowheads="1"/>
          </p:cNvSpPr>
          <p:nvPr/>
        </p:nvSpPr>
        <p:spPr bwMode="auto">
          <a:xfrm>
            <a:off x="5181600" y="381000"/>
            <a:ext cx="3048000" cy="685800"/>
          </a:xfrm>
          <a:prstGeom prst="roundRect">
            <a:avLst>
              <a:gd name="adj" fmla="val 16667"/>
            </a:avLst>
          </a:prstGeom>
          <a:blipFill dpi="0" rotWithShape="0">
            <a:blip r:embed="rId4"/>
            <a:srcRect/>
            <a:tile tx="0" ty="0" sx="100000" sy="100000" flip="none" algn="tl"/>
          </a:blip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gn="ctr">
              <a:defRPr/>
            </a:pPr>
            <a:r>
              <a:rPr lang="ar-JO" sz="3600" b="1" dirty="0">
                <a:effectLst>
                  <a:outerShdw blurRad="38100" dist="38100" dir="2700000" algn="tl">
                    <a:srgbClr val="DDDDDD"/>
                  </a:outerShdw>
                </a:effectLst>
                <a:latin typeface="Arial" panose="020B0604020202020204" pitchFamily="34" charset="0"/>
                <a:cs typeface="Arial" panose="020B0604020202020204" pitchFamily="34" charset="0"/>
              </a:rPr>
              <a:t>المجيء الثاني</a:t>
            </a:r>
            <a:endParaRPr lang="en-US" sz="2000" b="1"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13701"/>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413702"/>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413703"/>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413704"/>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413705"/>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413706"/>
                                        </p:tgtEl>
                                        <p:attrNameLst>
                                          <p:attrName>style.visibility</p:attrName>
                                        </p:attrNameLst>
                                      </p:cBhvr>
                                      <p:to>
                                        <p:strVal val="visible"/>
                                      </p:to>
                                    </p:set>
                                  </p:childTnLst>
                                </p:cTn>
                              </p:par>
                            </p:childTnLst>
                          </p:cTn>
                        </p:par>
                        <p:par>
                          <p:cTn id="22" fill="hold" nodeType="afterGroup">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413707"/>
                                        </p:tgtEl>
                                        <p:attrNameLst>
                                          <p:attrName>style.visibility</p:attrName>
                                        </p:attrNameLst>
                                      </p:cBhvr>
                                      <p:to>
                                        <p:strVal val="visible"/>
                                      </p:to>
                                    </p:set>
                                  </p:childTnLst>
                                </p:cTn>
                              </p:par>
                            </p:childTnLst>
                          </p:cTn>
                        </p:par>
                        <p:par>
                          <p:cTn id="25" fill="hold" nodeType="afterGroup">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413708"/>
                                        </p:tgtEl>
                                        <p:attrNameLst>
                                          <p:attrName>style.visibility</p:attrName>
                                        </p:attrNameLst>
                                      </p:cBhvr>
                                      <p:to>
                                        <p:strVal val="visible"/>
                                      </p:to>
                                    </p:set>
                                  </p:childTnLst>
                                </p:cTn>
                              </p:par>
                            </p:childTnLst>
                          </p:cTn>
                        </p:par>
                        <p:par>
                          <p:cTn id="28" fill="hold" nodeType="afterGroup">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413709"/>
                                        </p:tgtEl>
                                        <p:attrNameLst>
                                          <p:attrName>style.visibility</p:attrName>
                                        </p:attrNameLst>
                                      </p:cBhvr>
                                      <p:to>
                                        <p:strVal val="visible"/>
                                      </p:to>
                                    </p:set>
                                  </p:childTnLst>
                                </p:cTn>
                              </p:par>
                            </p:childTnLst>
                          </p:cTn>
                        </p:par>
                        <p:par>
                          <p:cTn id="31" fill="hold" nodeType="afterGroup">
                            <p:stCondLst>
                              <p:cond delay="4500"/>
                            </p:stCondLst>
                            <p:childTnLst>
                              <p:par>
                                <p:cTn id="32" presetID="1" presetClass="entr" presetSubtype="0" fill="hold" grpId="0" nodeType="afterEffect">
                                  <p:stCondLst>
                                    <p:cond delay="0"/>
                                  </p:stCondLst>
                                  <p:childTnLst>
                                    <p:set>
                                      <p:cBhvr>
                                        <p:cTn id="33" dur="1" fill="hold">
                                          <p:stCondLst>
                                            <p:cond delay="499"/>
                                          </p:stCondLst>
                                        </p:cTn>
                                        <p:tgtEl>
                                          <p:spTgt spid="4137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701" grpId="0" animBg="1" autoUpdateAnimBg="0"/>
      <p:bldP spid="413702" grpId="0" animBg="1" autoUpdateAnimBg="0"/>
      <p:bldP spid="413703" grpId="0" animBg="1" autoUpdateAnimBg="0"/>
      <p:bldP spid="413704" grpId="0" animBg="1" autoUpdateAnimBg="0"/>
      <p:bldP spid="413705" grpId="0" animBg="1" autoUpdateAnimBg="0"/>
      <p:bldP spid="413706" grpId="0" animBg="1" autoUpdateAnimBg="0"/>
      <p:bldP spid="413707" grpId="0" animBg="1" autoUpdateAnimBg="0"/>
      <p:bldP spid="413708" grpId="0" animBg="1" autoUpdateAnimBg="0"/>
      <p:bldP spid="413709" grpId="0" animBg="1" autoUpdateAnimBg="0"/>
      <p:bldP spid="413710" grpId="0" animBg="1"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8562" name="Rectangle 2" hidden="1"/>
          <p:cNvSpPr>
            <a:spLocks noGrp="1" noChangeArrowheads="1"/>
          </p:cNvSpPr>
          <p:nvPr>
            <p:ph type="title"/>
          </p:nvPr>
        </p:nvSpPr>
        <p:spPr/>
        <p:txBody>
          <a:bodyPr/>
          <a:lstStyle/>
          <a:p>
            <a:pPr eaLnBrk="1" hangingPunct="1">
              <a:defRPr/>
            </a:pPr>
            <a:r>
              <a:rPr lang="en-US"/>
              <a:t>Blocks – Genesis/doctrine/sin grey</a:t>
            </a:r>
          </a:p>
        </p:txBody>
      </p:sp>
      <p:pic>
        <p:nvPicPr>
          <p:cNvPr id="642050" name="Picture 3" descr="2 Short Blo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463" y="-12700"/>
            <a:ext cx="9180513"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3</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 name="Rectangle 1">
            <a:extLst>
              <a:ext uri="{FF2B5EF4-FFF2-40B4-BE49-F238E27FC236}">
                <a16:creationId xmlns:a16="http://schemas.microsoft.com/office/drawing/2014/main" id="{05478F68-2D79-C014-B4A3-47834B331BCC}"/>
              </a:ext>
            </a:extLst>
          </p:cNvPr>
          <p:cNvSpPr/>
          <p:nvPr/>
        </p:nvSpPr>
        <p:spPr bwMode="auto">
          <a:xfrm>
            <a:off x="1043608"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العقيدة</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5133EA57-937B-B4D7-1865-C6AC28BF1569}"/>
              </a:ext>
            </a:extLst>
          </p:cNvPr>
          <p:cNvSpPr/>
          <p:nvPr/>
        </p:nvSpPr>
        <p:spPr bwMode="auto">
          <a:xfrm>
            <a:off x="5292080" y="2312492"/>
            <a:ext cx="2808312" cy="1116508"/>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الزواج</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436610CF-2110-43EC-5D75-1820040DA436}"/>
              </a:ext>
            </a:extLst>
          </p:cNvPr>
          <p:cNvSpPr/>
          <p:nvPr/>
        </p:nvSpPr>
        <p:spPr bwMode="auto">
          <a:xfrm>
            <a:off x="1043608"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925DFAE0-3EAA-C224-780B-A681213EDA3B}"/>
              </a:ext>
            </a:extLst>
          </p:cNvPr>
          <p:cNvSpPr/>
          <p:nvPr/>
        </p:nvSpPr>
        <p:spPr bwMode="auto">
          <a:xfrm>
            <a:off x="5292080" y="3789040"/>
            <a:ext cx="2808312" cy="936103"/>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7029172"/>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49"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5584825"/>
            <a:ext cx="9144000" cy="1081088"/>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هراء</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3965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67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9652"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FFFFFF"/>
                </a:solidFill>
                <a:latin typeface="Arial" charset="0"/>
              </a:rPr>
              <a:t>1</a:t>
            </a:r>
          </a:p>
        </p:txBody>
      </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6194" name="Rectangle 2"/>
          <p:cNvSpPr>
            <a:spLocks noGrp="1" noChangeArrowheads="1"/>
          </p:cNvSpPr>
          <p:nvPr>
            <p:ph type="title"/>
          </p:nvPr>
        </p:nvSpPr>
        <p:spPr/>
        <p:txBody>
          <a:bodyPr/>
          <a:lstStyle/>
          <a:p>
            <a:pPr eaLnBrk="1" hangingPunct="1">
              <a:defRPr/>
            </a:pPr>
            <a:r>
              <a:rPr lang="en-US" sz="2400" dirty="0">
                <a:solidFill>
                  <a:schemeClr val="tx1"/>
                </a:solidFill>
              </a:rPr>
              <a:t>Marriage silhouettes</a:t>
            </a:r>
          </a:p>
        </p:txBody>
      </p:sp>
      <p:pic>
        <p:nvPicPr>
          <p:cNvPr id="4616196" name="Picture 4" descr="Bride &amp; Groom 10 cop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4000" y="0"/>
            <a:ext cx="4413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5" name="Group 4"/>
          <p:cNvGrpSpPr>
            <a:grpSpLocks/>
          </p:cNvGrpSpPr>
          <p:nvPr/>
        </p:nvGrpSpPr>
        <p:grpSpPr bwMode="auto">
          <a:xfrm>
            <a:off x="4800600" y="0"/>
            <a:ext cx="4092575" cy="6858000"/>
            <a:chOff x="4800600" y="0"/>
            <a:chExt cx="4092575" cy="6858000"/>
          </a:xfrm>
        </p:grpSpPr>
        <p:grpSp>
          <p:nvGrpSpPr>
            <p:cNvPr id="650244" name="Group 3"/>
            <p:cNvGrpSpPr>
              <a:grpSpLocks/>
            </p:cNvGrpSpPr>
            <p:nvPr/>
          </p:nvGrpSpPr>
          <p:grpSpPr bwMode="auto">
            <a:xfrm>
              <a:off x="4800600" y="0"/>
              <a:ext cx="4092575" cy="6858000"/>
              <a:chOff x="4800600" y="0"/>
              <a:chExt cx="4092575" cy="6858000"/>
            </a:xfrm>
          </p:grpSpPr>
          <p:pic>
            <p:nvPicPr>
              <p:cNvPr id="650246" name="Picture 3" descr="Gay Marriag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800600" y="0"/>
                <a:ext cx="40925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0247" name="Oval 2"/>
              <p:cNvSpPr>
                <a:spLocks noChangeArrowheads="1"/>
              </p:cNvSpPr>
              <p:nvPr/>
            </p:nvSpPr>
            <p:spPr bwMode="auto">
              <a:xfrm>
                <a:off x="6248400" y="3962400"/>
                <a:ext cx="1143000" cy="76200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grpSp>
        <p:sp>
          <p:nvSpPr>
            <p:cNvPr id="650245" name="TextBox 1"/>
            <p:cNvSpPr txBox="1">
              <a:spLocks noChangeArrowheads="1"/>
            </p:cNvSpPr>
            <p:nvPr/>
          </p:nvSpPr>
          <p:spPr bwMode="auto">
            <a:xfrm>
              <a:off x="6019800" y="4006805"/>
              <a:ext cx="1524000"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1800" b="1" dirty="0">
                  <a:solidFill>
                    <a:srgbClr val="000000"/>
                  </a:solidFill>
                  <a:latin typeface="Arial" panose="020B0604020202020204" pitchFamily="34" charset="0"/>
                  <a:cs typeface="Arial" panose="020B0604020202020204" pitchFamily="34" charset="0"/>
                </a:rPr>
                <a:t>الجزئين لا يصيران واحداً</a:t>
              </a:r>
              <a:endParaRPr lang="en-US" sz="1800" b="1" dirty="0">
                <a:solidFill>
                  <a:srgbClr val="000000"/>
                </a:solidFill>
                <a:latin typeface="Arial" panose="020B0604020202020204" pitchFamily="34" charset="0"/>
                <a:cs typeface="Arial" panose="020B0604020202020204" pitchFamily="34" charset="0"/>
              </a:endParaRPr>
            </a:p>
          </p:txBody>
        </p:sp>
      </p:gr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9" presetClass="emph" presetSubtype="0" nodeType="withEffect">
                                  <p:stCondLst>
                                    <p:cond delay="0"/>
                                  </p:stCondLst>
                                  <p:childTnLst>
                                    <p:set>
                                      <p:cBhvr rctx="PPT">
                                        <p:cTn id="8" dur="indefinite"/>
                                        <p:tgtEl>
                                          <p:spTgt spid="4616196"/>
                                        </p:tgtEl>
                                        <p:attrNameLst>
                                          <p:attrName>style.opacity</p:attrName>
                                        </p:attrNameLst>
                                      </p:cBhvr>
                                      <p:to>
                                        <p:strVal val="0.5"/>
                                      </p:to>
                                    </p:set>
                                    <p:animEffect filter="image" prLst="opacity: 0.5">
                                      <p:cBhvr rctx="IE">
                                        <p:cTn id="9" dur="indefinite"/>
                                        <p:tgtEl>
                                          <p:spTgt spid="4616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3890" name="Rectangle 2" hidden="1"/>
          <p:cNvSpPr>
            <a:spLocks noGrp="1" noChangeArrowheads="1"/>
          </p:cNvSpPr>
          <p:nvPr>
            <p:ph type="title"/>
          </p:nvPr>
        </p:nvSpPr>
        <p:spPr/>
        <p:txBody>
          <a:bodyPr/>
          <a:lstStyle/>
          <a:p>
            <a:pPr eaLnBrk="1" hangingPunct="1">
              <a:defRPr/>
            </a:pPr>
            <a:r>
              <a:rPr lang="en-US">
                <a:cs typeface="+mj-cs"/>
              </a:rPr>
              <a:t>Blocks-Genesis + Gospel 00872</a:t>
            </a:r>
          </a:p>
        </p:txBody>
      </p:sp>
      <p:pic>
        <p:nvPicPr>
          <p:cNvPr id="652290"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8580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2293" name="Rectangle 5"/>
          <p:cNvSpPr>
            <a:spLocks noChangeArrowheads="1"/>
          </p:cNvSpPr>
          <p:nvPr/>
        </p:nvSpPr>
        <p:spPr bwMode="auto">
          <a:xfrm>
            <a:off x="-23813" y="5497513"/>
            <a:ext cx="9167813" cy="1323439"/>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eaLnBrk="1" hangingPunct="1"/>
            <a:r>
              <a:rPr lang="ar-JO" sz="4000" b="1" dirty="0">
                <a:solidFill>
                  <a:srgbClr val="FFFFFF"/>
                </a:solidFill>
                <a:latin typeface="Arial" panose="020B0604020202020204" pitchFamily="34" charset="0"/>
                <a:cs typeface="Arial" panose="020B0604020202020204" pitchFamily="34" charset="0"/>
              </a:rPr>
              <a:t>سفر التكوين سفر أساسي                               لعقيدة الموت </a:t>
            </a: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3</a:t>
            </a:r>
            <a:endParaRPr lang="en-US" b="1" dirty="0">
              <a:solidFill>
                <a:srgbClr val="000000"/>
              </a:solidFill>
              <a:latin typeface="Arial" charset="0"/>
            </a:endParaRPr>
          </a:p>
        </p:txBody>
      </p:sp>
      <p:sp>
        <p:nvSpPr>
          <p:cNvPr id="3" name="Rectangle 2">
            <a:extLst>
              <a:ext uri="{FF2B5EF4-FFF2-40B4-BE49-F238E27FC236}">
                <a16:creationId xmlns:a16="http://schemas.microsoft.com/office/drawing/2014/main" id="{E4B3B6EA-73F7-EA9E-560B-CF9E7112BC08}"/>
              </a:ext>
            </a:extLst>
          </p:cNvPr>
          <p:cNvSpPr/>
          <p:nvPr/>
        </p:nvSpPr>
        <p:spPr bwMode="auto">
          <a:xfrm>
            <a:off x="1835696" y="260648"/>
            <a:ext cx="5472608" cy="252028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الموت</a:t>
            </a:r>
            <a:endParaRPr kumimoji="0" lang="en-US"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8D34BD1E-7363-1C5A-8629-72B24F9279D5}"/>
              </a:ext>
            </a:extLst>
          </p:cNvPr>
          <p:cNvSpPr/>
          <p:nvPr/>
        </p:nvSpPr>
        <p:spPr bwMode="auto">
          <a:xfrm>
            <a:off x="1835696" y="3727376"/>
            <a:ext cx="5472608" cy="1573832"/>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4337" name="Picture 4" descr="\\.psf\Host\Volumes\PresTeam\Maria Murphy\Keynote\TM_reworked_Slides\Why Death\Why Death 00803.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4338" name="Slide Number Placeholder 5"/>
          <p:cNvSpPr txBox="1">
            <a:spLocks noGrp="1"/>
          </p:cNvSpPr>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3" tIns="45687" rIns="91373" bIns="45687"/>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a:fld id="{5864D80E-32FA-0846-A0F9-F7D7A02BD0FF}" type="slidenum">
              <a:rPr lang="en-US" sz="1400">
                <a:solidFill>
                  <a:srgbClr val="000000"/>
                </a:solidFill>
                <a:latin typeface="Arial" charset="0"/>
                <a:ea typeface="ヒラギノ角ゴ Pro W3" charset="0"/>
                <a:cs typeface="ヒラギノ角ゴ Pro W3" charset="0"/>
              </a:rPr>
              <a:pPr algn="r"/>
              <a:t>62</a:t>
            </a:fld>
            <a:endParaRPr lang="en-US" sz="1400">
              <a:solidFill>
                <a:srgbClr val="000000"/>
              </a:solidFill>
              <a:latin typeface="Arial" charset="0"/>
              <a:ea typeface="ヒラギノ角ゴ Pro W3" charset="0"/>
              <a:cs typeface="ヒラギノ角ゴ Pro W3" charset="0"/>
            </a:endParaRPr>
          </a:p>
        </p:txBody>
      </p:sp>
      <p:sp>
        <p:nvSpPr>
          <p:cNvPr id="2" name="Title 1"/>
          <p:cNvSpPr>
            <a:spLocks noGrp="1"/>
          </p:cNvSpPr>
          <p:nvPr>
            <p:ph type="title" idx="4294967295"/>
          </p:nvPr>
        </p:nvSpPr>
        <p:spPr>
          <a:xfrm>
            <a:off x="457200" y="2514600"/>
            <a:ext cx="8229600" cy="1143000"/>
          </a:xfrm>
        </p:spPr>
        <p:txBody>
          <a:bodyPr/>
          <a:lstStyle/>
          <a:p>
            <a:pPr eaLnBrk="1" hangingPunct="1">
              <a:defRPr/>
            </a:pPr>
            <a:r>
              <a:rPr lang="ar-JO" sz="13500" b="1" kern="1200" dirty="0">
                <a:solidFill>
                  <a:srgbClr val="C00000"/>
                </a:solidFill>
                <a:latin typeface="Arial Black"/>
                <a:ea typeface="ＭＳ Ｐゴシック"/>
                <a:cs typeface="Arial"/>
              </a:rPr>
              <a:t>لماذا؟</a:t>
            </a:r>
            <a:endParaRPr lang="en-US" dirty="0"/>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5" name="Picture 2" descr="haiti earthquake Jan 2010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75" y="0"/>
            <a:ext cx="9147175" cy="607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7938" y="6049963"/>
            <a:ext cx="9151938" cy="808037"/>
          </a:xfrm>
        </p:spPr>
        <p:txBody>
          <a:bodyPr/>
          <a:lstStyle/>
          <a:p>
            <a:pPr eaLnBrk="1" hangingPunct="1">
              <a:defRPr/>
            </a:pPr>
            <a:r>
              <a:rPr lang="ar-JO" sz="2800" b="1" kern="1200" dirty="0">
                <a:solidFill>
                  <a:srgbClr val="FFFFFF"/>
                </a:solidFill>
                <a:latin typeface="Arial"/>
                <a:ea typeface="ＭＳ Ｐゴシック"/>
                <a:cs typeface="Arial"/>
              </a:rPr>
              <a:t>لماذا يسمح إله محب بالزلازل؟</a:t>
            </a:r>
            <a:endParaRPr lang="en-US" dirty="0"/>
          </a:p>
        </p:txBody>
      </p:sp>
      <p:sp>
        <p:nvSpPr>
          <p:cNvPr id="4"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978"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Fossil dinosaur with scientist</a:t>
            </a:r>
          </a:p>
        </p:txBody>
      </p:sp>
      <p:sp>
        <p:nvSpPr>
          <p:cNvPr id="1150979" name="Rectangle 3"/>
          <p:cNvSpPr>
            <a:spLocks noGrp="1" noChangeArrowheads="1"/>
          </p:cNvSpPr>
          <p:nvPr>
            <p:ph type="body" idx="1"/>
          </p:nvPr>
        </p:nvSpPr>
        <p:spPr/>
        <p:txBody>
          <a:bodyPr/>
          <a:lstStyle/>
          <a:p>
            <a:pPr eaLnBrk="1" hangingPunct="1">
              <a:defRPr/>
            </a:pPr>
            <a:endParaRPr lang="en-US">
              <a:latin typeface="Arial" panose="020B0604020202020204" pitchFamily="34" charset="0"/>
              <a:cs typeface="Arial" panose="020B0604020202020204" pitchFamily="34" charset="0"/>
            </a:endParaRPr>
          </a:p>
        </p:txBody>
      </p:sp>
      <p:pic>
        <p:nvPicPr>
          <p:cNvPr id="658435" name="Picture 4" descr="fossil camerasaur-DNat M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8938"/>
            <a:ext cx="9144000" cy="6078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3</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2" descr="Mil of Years Equals 02375 background"/>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7874" name="Picture 3" descr="02375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33400" y="0"/>
            <a:ext cx="8647113"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 name="Rectangle 3"/>
          <p:cNvSpPr txBox="1">
            <a:spLocks noChangeArrowheads="1"/>
          </p:cNvSpPr>
          <p:nvPr/>
        </p:nvSpPr>
        <p:spPr bwMode="auto">
          <a:xfrm>
            <a:off x="2133600" y="304800"/>
            <a:ext cx="2133600" cy="990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سجل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الحفريات</a:t>
            </a:r>
            <a:endParaRPr kumimoji="0" lang="en-US" sz="32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8" name="Rectangle 3"/>
          <p:cNvSpPr txBox="1">
            <a:spLocks noChangeArrowheads="1"/>
          </p:cNvSpPr>
          <p:nvPr/>
        </p:nvSpPr>
        <p:spPr bwMode="auto">
          <a:xfrm>
            <a:off x="4648200" y="2286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الألم</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9" name="Rectangle 3"/>
          <p:cNvSpPr txBox="1">
            <a:spLocks noChangeArrowheads="1"/>
          </p:cNvSpPr>
          <p:nvPr/>
        </p:nvSpPr>
        <p:spPr bwMode="auto">
          <a:xfrm>
            <a:off x="4648200" y="12065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الموت</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0" name="Rectangle 3"/>
          <p:cNvSpPr txBox="1">
            <a:spLocks noChangeArrowheads="1"/>
          </p:cNvSpPr>
          <p:nvPr/>
        </p:nvSpPr>
        <p:spPr bwMode="auto">
          <a:xfrm>
            <a:off x="4648200" y="21844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القتل</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1" name="Rectangle 3"/>
          <p:cNvSpPr txBox="1">
            <a:spLocks noChangeArrowheads="1"/>
          </p:cNvSpPr>
          <p:nvPr/>
        </p:nvSpPr>
        <p:spPr bwMode="auto">
          <a:xfrm>
            <a:off x="4648200" y="31623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المرض</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2" name="Rectangle 3"/>
          <p:cNvSpPr txBox="1">
            <a:spLocks noChangeArrowheads="1"/>
          </p:cNvSpPr>
          <p:nvPr/>
        </p:nvSpPr>
        <p:spPr bwMode="auto">
          <a:xfrm>
            <a:off x="4648200" y="41402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الصراع</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3" name="Rectangle 3"/>
          <p:cNvSpPr txBox="1">
            <a:spLocks noChangeArrowheads="1"/>
          </p:cNvSpPr>
          <p:nvPr/>
        </p:nvSpPr>
        <p:spPr bwMode="auto">
          <a:xfrm>
            <a:off x="4648200" y="51181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المعاناة</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 name="Rectangle 3"/>
          <p:cNvSpPr txBox="1">
            <a:spLocks noChangeArrowheads="1"/>
          </p:cNvSpPr>
          <p:nvPr/>
        </p:nvSpPr>
        <p:spPr bwMode="auto">
          <a:xfrm>
            <a:off x="4648200" y="6096000"/>
            <a:ext cx="4242099"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rPr>
              <a:t>الإنقراض</a:t>
            </a:r>
            <a:endParaRPr kumimoji="0" lang="en-US" sz="4400" b="1" i="0" u="none" strike="noStrike" kern="0" cap="none" spc="0" normalizeH="0" baseline="0" noProof="0" dirty="0">
              <a:ln>
                <a:noFill/>
              </a:ln>
              <a:solidFill>
                <a:srgbClr val="000000"/>
              </a:solidFill>
              <a:effectLst>
                <a:glow rad="2413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76200" y="2590800"/>
            <a:ext cx="3048000" cy="1828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ملايين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السنين</a:t>
            </a:r>
            <a:endParaRPr kumimoji="0" lang="en-US"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6" name="Rectangle 3"/>
          <p:cNvSpPr txBox="1">
            <a:spLocks noChangeArrowheads="1"/>
          </p:cNvSpPr>
          <p:nvPr/>
        </p:nvSpPr>
        <p:spPr bwMode="auto">
          <a:xfrm>
            <a:off x="3124200" y="3200400"/>
            <a:ext cx="7620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glow rad="279400">
                    <a:srgbClr val="000000">
                      <a:alpha val="75000"/>
                    </a:srgbClr>
                  </a:glow>
                </a:effectLst>
                <a:uLnTx/>
                <a:uFillTx/>
                <a:latin typeface="Arial" panose="020B0604020202020204" pitchFamily="34" charset="0"/>
                <a:ea typeface="ＭＳ Ｐゴシック"/>
                <a:cs typeface="Arial" panose="020B0604020202020204" pitchFamily="34" charset="0"/>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par>
                                <p:cTn id="10" presetID="53" presetClass="entr" presetSubtype="16" fill="hold" nodeType="withEffect">
                                  <p:stCondLst>
                                    <p:cond delay="0"/>
                                  </p:stCondLst>
                                  <p:childTnLst>
                                    <p:set>
                                      <p:cBhvr>
                                        <p:cTn id="11" dur="1" fill="hold">
                                          <p:stCondLst>
                                            <p:cond delay="0"/>
                                          </p:stCondLst>
                                        </p:cTn>
                                        <p:tgtEl>
                                          <p:spTgt spid="36"/>
                                        </p:tgtEl>
                                        <p:attrNameLst>
                                          <p:attrName>style.visibility</p:attrName>
                                        </p:attrNameLst>
                                      </p:cBhvr>
                                      <p:to>
                                        <p:strVal val="visible"/>
                                      </p:to>
                                    </p:set>
                                    <p:anim calcmode="lin" valueType="num">
                                      <p:cBhvr>
                                        <p:cTn id="12" dur="500" fill="hold"/>
                                        <p:tgtEl>
                                          <p:spTgt spid="36"/>
                                        </p:tgtEl>
                                        <p:attrNameLst>
                                          <p:attrName>ppt_w</p:attrName>
                                        </p:attrNameLst>
                                      </p:cBhvr>
                                      <p:tavLst>
                                        <p:tav tm="0">
                                          <p:val>
                                            <p:fltVal val="0"/>
                                          </p:val>
                                        </p:tav>
                                        <p:tav tm="100000">
                                          <p:val>
                                            <p:strVal val="#ppt_w"/>
                                          </p:val>
                                        </p:tav>
                                      </p:tavLst>
                                    </p:anim>
                                    <p:anim calcmode="lin" valueType="num">
                                      <p:cBhvr>
                                        <p:cTn id="13" dur="500" fill="hold"/>
                                        <p:tgtEl>
                                          <p:spTgt spid="36"/>
                                        </p:tgtEl>
                                        <p:attrNameLst>
                                          <p:attrName>ppt_h</p:attrName>
                                        </p:attrNameLst>
                                      </p:cBhvr>
                                      <p:tavLst>
                                        <p:tav tm="0">
                                          <p:val>
                                            <p:fltVal val="0"/>
                                          </p:val>
                                        </p:tav>
                                        <p:tav tm="100000">
                                          <p:val>
                                            <p:strVal val="#ppt_h"/>
                                          </p:val>
                                        </p:tav>
                                      </p:tavLst>
                                    </p:anim>
                                    <p:animEffect transition="in" filter="fade">
                                      <p:cBhvr>
                                        <p:cTn id="14"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0" name="image.jpg" descr="image.jpg"/>
          <p:cNvPicPr>
            <a:picLocks/>
          </p:cNvPicPr>
          <p:nvPr/>
        </p:nvPicPr>
        <p:blipFill>
          <a:blip r:embed="rId2"/>
          <a:stretch>
            <a:fillRect/>
          </a:stretch>
        </p:blipFill>
        <p:spPr>
          <a:xfrm>
            <a:off x="0" y="857250"/>
            <a:ext cx="9144000" cy="5143500"/>
          </a:xfrm>
          <a:prstGeom prst="rect">
            <a:avLst/>
          </a:prstGeom>
          <a:ln w="12700">
            <a:miter lim="400000"/>
          </a:ln>
        </p:spPr>
      </p:pic>
      <p:sp>
        <p:nvSpPr>
          <p:cNvPr id="1631" name="ملاين من السنين"/>
          <p:cNvSpPr txBox="1"/>
          <p:nvPr/>
        </p:nvSpPr>
        <p:spPr>
          <a:xfrm>
            <a:off x="196175" y="866560"/>
            <a:ext cx="2131996" cy="47897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288" tIns="14288" rIns="14288" bIns="14288" anchor="ctr">
            <a:spAutoFit/>
          </a:bodyPr>
          <a:lstStyle>
            <a:lvl1pPr algn="l" defTabSz="914400" rtl="1">
              <a:defRPr sz="7800" b="1">
                <a:solidFill>
                  <a:srgbClr val="FFFFFF"/>
                </a:solidFill>
                <a:latin typeface="+mn-lt"/>
                <a:ea typeface="+mn-ea"/>
                <a:cs typeface="+mn-cs"/>
                <a:sym typeface="Calibri"/>
              </a:defRPr>
            </a:lvl1pPr>
          </a:lstStyle>
          <a:p>
            <a:pPr marL="0" marR="0" lvl="0" indent="0" algn="l" defTabSz="914400" rtl="1" eaLnBrk="1" fontAlgn="auto" latinLnBrk="0" hangingPunct="0">
              <a:lnSpc>
                <a:spcPct val="100000"/>
              </a:lnSpc>
              <a:spcBef>
                <a:spcPts val="0"/>
              </a:spcBef>
              <a:spcAft>
                <a:spcPts val="0"/>
              </a:spcAft>
              <a:buClrTx/>
              <a:buSzTx/>
              <a:buFontTx/>
              <a:buNone/>
              <a:tabLst/>
              <a:defRPr/>
            </a:pPr>
            <a:r>
              <a:rPr kumimoji="0" sz="292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ملاين من السنين</a:t>
            </a:r>
          </a:p>
        </p:txBody>
      </p:sp>
      <p:sp>
        <p:nvSpPr>
          <p:cNvPr id="1632" name="الموت  معاناة من مرض سفك الدم"/>
          <p:cNvSpPr txBox="1"/>
          <p:nvPr/>
        </p:nvSpPr>
        <p:spPr>
          <a:xfrm rot="20792521">
            <a:off x="2605387" y="1917552"/>
            <a:ext cx="3265698" cy="707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2859" tIns="12859" rIns="12859" bIns="12859">
            <a:spAutoFit/>
          </a:bodyPr>
          <a:lstStyle/>
          <a:p>
            <a:pPr marL="0" marR="0" lvl="0" indent="0" algn="ctr" defTabSz="342900" rtl="1" eaLnBrk="1" fontAlgn="auto" latinLnBrk="0" hangingPunct="0">
              <a:lnSpc>
                <a:spcPct val="80000"/>
              </a:lnSpc>
              <a:spcBef>
                <a:spcPts val="0"/>
              </a:spcBef>
              <a:spcAft>
                <a:spcPts val="0"/>
              </a:spcAft>
              <a:buClrTx/>
              <a:buSzTx/>
              <a:buFontTx/>
              <a:buNone/>
              <a:tabLst/>
              <a:defRPr sz="5200" b="1">
                <a:solidFill>
                  <a:srgbClr val="FFFFFF"/>
                </a:solidFill>
                <a:latin typeface="+mn-lt"/>
                <a:ea typeface="+mn-ea"/>
                <a:cs typeface="+mn-cs"/>
                <a:sym typeface="Calibri"/>
              </a:defRPr>
            </a:pPr>
            <a:r>
              <a:rPr kumimoji="0" sz="307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الموت</a:t>
            </a:r>
            <a:br>
              <a:rPr kumimoji="0" sz="307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br>
            <a:r>
              <a:rPr kumimoji="0" sz="240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 معاناة من مرض سفك الدم</a:t>
            </a:r>
          </a:p>
        </p:txBody>
      </p:sp>
      <p:sp>
        <p:nvSpPr>
          <p:cNvPr id="1633" name="عمل الانسان"/>
          <p:cNvSpPr txBox="1"/>
          <p:nvPr/>
        </p:nvSpPr>
        <p:spPr>
          <a:xfrm>
            <a:off x="126167" y="3627906"/>
            <a:ext cx="1548503" cy="38895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14288" tIns="14288" rIns="14288" bIns="14288" anchor="ctr">
            <a:spAutoFit/>
          </a:bodyPr>
          <a:lstStyle>
            <a:lvl1pPr algn="l" defTabSz="914400" rtl="1">
              <a:lnSpc>
                <a:spcPct val="80000"/>
              </a:lnSpc>
              <a:defRPr sz="7800" b="1">
                <a:latin typeface="Arial"/>
                <a:ea typeface="Arial"/>
                <a:cs typeface="Arial"/>
                <a:sym typeface="Arial"/>
              </a:defRPr>
            </a:lvl1pPr>
          </a:lstStyle>
          <a:p>
            <a:pPr marL="0" marR="0" lvl="0" indent="0" algn="l" defTabSz="914400" rtl="1" eaLnBrk="1" fontAlgn="auto" latinLnBrk="0" hangingPunct="0">
              <a:lnSpc>
                <a:spcPct val="80000"/>
              </a:lnSpc>
              <a:spcBef>
                <a:spcPts val="0"/>
              </a:spcBef>
              <a:spcAft>
                <a:spcPts val="0"/>
              </a:spcAft>
              <a:buClrTx/>
              <a:buSzTx/>
              <a:buFontTx/>
              <a:buNone/>
              <a:tabLst/>
              <a:defRPr/>
            </a:pPr>
            <a:r>
              <a:rPr kumimoji="0" sz="2925"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عمل الانسان</a:t>
            </a:r>
          </a:p>
        </p:txBody>
      </p:sp>
      <p:sp>
        <p:nvSpPr>
          <p:cNvPr id="1634" name="خطية"/>
          <p:cNvSpPr txBox="1"/>
          <p:nvPr/>
        </p:nvSpPr>
        <p:spPr>
          <a:xfrm rot="1500000">
            <a:off x="3046721" y="4104296"/>
            <a:ext cx="2583011" cy="98392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2859" tIns="12859" rIns="12859" bIns="12859">
            <a:spAutoFit/>
          </a:bodyPr>
          <a:lstStyle>
            <a:lvl1pPr defTabSz="914400" rtl="1">
              <a:defRPr sz="16600" b="1">
                <a:solidFill>
                  <a:srgbClr val="FFFFFF"/>
                </a:solidFill>
                <a:latin typeface="+mn-lt"/>
                <a:ea typeface="+mn-ea"/>
                <a:cs typeface="+mn-cs"/>
                <a:sym typeface="Calibri"/>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6225"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Calibri"/>
              </a:rPr>
              <a:t>خطية</a:t>
            </a:r>
          </a:p>
        </p:txBody>
      </p:sp>
      <p:sp>
        <p:nvSpPr>
          <p:cNvPr id="1635" name="موت"/>
          <p:cNvSpPr txBox="1"/>
          <p:nvPr/>
        </p:nvSpPr>
        <p:spPr>
          <a:xfrm>
            <a:off x="6222358" y="3982668"/>
            <a:ext cx="1243013" cy="6030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12859" tIns="12859" rIns="12859" bIns="12859">
            <a:spAutoFit/>
          </a:bodyPr>
          <a:lstStyle>
            <a:lvl1pPr algn="l" defTabSz="914400" rtl="1">
              <a:defRPr sz="10000" b="1">
                <a:latin typeface="+mn-lt"/>
                <a:ea typeface="+mn-ea"/>
                <a:cs typeface="+mn-cs"/>
                <a:sym typeface="Calibri"/>
              </a:defRPr>
            </a:lvl1pPr>
          </a:lstStyle>
          <a:p>
            <a:pPr marL="0" marR="0" lvl="0" indent="0" algn="l"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Calibri"/>
              </a:rPr>
              <a:t>موت</a:t>
            </a:r>
          </a:p>
        </p:txBody>
      </p:sp>
      <p:sp>
        <p:nvSpPr>
          <p:cNvPr id="1636" name="Rectangle"/>
          <p:cNvSpPr/>
          <p:nvPr/>
        </p:nvSpPr>
        <p:spPr>
          <a:xfrm>
            <a:off x="-104775" y="3350052"/>
            <a:ext cx="9353550" cy="2739444"/>
          </a:xfrm>
          <a:prstGeom prst="rect">
            <a:avLst/>
          </a:prstGeom>
          <a:solidFill>
            <a:srgbClr val="000000"/>
          </a:solidFill>
        </p:spPr>
        <p:txBody>
          <a:bodyPr lIns="14288" tIns="14288" rIns="14288" bIns="14288" anchor="ctr"/>
          <a:lstStyle/>
          <a:p>
            <a:pPr marL="0" marR="0" lvl="0" indent="0" algn="ctr" defTabSz="342900" rtl="0" eaLnBrk="1" fontAlgn="auto" latinLnBrk="0" hangingPunct="0">
              <a:lnSpc>
                <a:spcPct val="100000"/>
              </a:lnSpc>
              <a:spcBef>
                <a:spcPts val="0"/>
              </a:spcBef>
              <a:spcAft>
                <a:spcPts val="0"/>
              </a:spcAft>
              <a:buClrTx/>
              <a:buSzTx/>
              <a:buFontTx/>
              <a:buNone/>
              <a:tabLst/>
              <a:defRPr sz="1800">
                <a:solidFill>
                  <a:srgbClr val="FFFFFF"/>
                </a:solidFill>
                <a:uFill>
                  <a:solidFill>
                    <a:srgbClr val="FFFFFF"/>
                  </a:solidFill>
                </a:uFill>
                <a:latin typeface="Arial"/>
                <a:ea typeface="Arial"/>
                <a:cs typeface="Arial"/>
                <a:sym typeface="Arial"/>
              </a:defRPr>
            </a:pPr>
            <a:endParaRPr kumimoji="0" sz="675" b="0" i="0" u="none" strike="noStrike" kern="0" cap="none" spc="0" normalizeH="0" baseline="0" noProof="0">
              <a:ln>
                <a:noFill/>
              </a:ln>
              <a:solidFill>
                <a:srgbClr val="FFFFFF"/>
              </a:solidFill>
              <a:effectLst/>
              <a:uLnTx/>
              <a:uFill>
                <a:solidFill>
                  <a:srgbClr val="FFFFFF"/>
                </a:solidFill>
              </a:uFill>
              <a:latin typeface="Arial" panose="020B0604020202020204" pitchFamily="34" charset="0"/>
              <a:cs typeface="Arial" panose="020B0604020202020204" pitchFamily="34" charset="0"/>
              <a:sym typeface="Arial"/>
            </a:endParaRPr>
          </a:p>
        </p:txBody>
      </p:sp>
    </p:spTree>
  </p:cSld>
  <p:clrMapOvr>
    <a:masterClrMapping/>
  </p:clrMapOvr>
  <p:transition>
    <p:fade/>
  </p:transition>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iterate>
                                    <p:tmAbs val="0"/>
                                  </p:iterate>
                                  <p:childTnLst>
                                    <p:animEffect transition="out" filter="wipe(left)">
                                      <p:cBhvr>
                                        <p:cTn id="6" dur="500" fill="hold"/>
                                        <p:tgtEl>
                                          <p:spTgt spid="1636"/>
                                        </p:tgtEl>
                                      </p:cBhvr>
                                    </p:animEffect>
                                    <p:set>
                                      <p:cBhvr>
                                        <p:cTn id="7" fill="hold">
                                          <p:stCondLst>
                                            <p:cond delay="499"/>
                                          </p:stCondLst>
                                        </p:cTn>
                                        <p:tgtEl>
                                          <p:spTgt spid="16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6" grpId="0" animBg="1" advAuto="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6114" name="Rectangle 2"/>
          <p:cNvSpPr>
            <a:spLocks noGrp="1" noChangeArrowheads="1"/>
          </p:cNvSpPr>
          <p:nvPr>
            <p:ph type="title"/>
          </p:nvPr>
        </p:nvSpPr>
        <p:spPr/>
        <p:txBody>
          <a:bodyPr/>
          <a:lstStyle/>
          <a:p>
            <a:pPr eaLnBrk="1" hangingPunct="1">
              <a:defRPr/>
            </a:pPr>
            <a:r>
              <a:rPr lang="en-US"/>
              <a:t>Gen. 1:29-30 NAS</a:t>
            </a:r>
          </a:p>
        </p:txBody>
      </p:sp>
      <p:pic>
        <p:nvPicPr>
          <p:cNvPr id="664578"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06116" name="Text Box 4"/>
          <p:cNvSpPr txBox="1">
            <a:spLocks noChangeArrowheads="1"/>
          </p:cNvSpPr>
          <p:nvPr/>
        </p:nvSpPr>
        <p:spPr bwMode="auto">
          <a:xfrm>
            <a:off x="457200" y="-76200"/>
            <a:ext cx="8229600" cy="9144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تكوين 1: 29-30</a:t>
            </a:r>
            <a:endParaRPr lang="en-US" sz="5400" b="1" dirty="0">
              <a:solidFill>
                <a:srgbClr val="00FF00"/>
              </a:solidFill>
              <a:latin typeface="Arial" charset="0"/>
              <a:cs typeface="Arial" charset="0"/>
            </a:endParaRPr>
          </a:p>
        </p:txBody>
      </p:sp>
      <p:sp>
        <p:nvSpPr>
          <p:cNvPr id="2906117" name="Text Box 5"/>
          <p:cNvSpPr txBox="1">
            <a:spLocks noChangeArrowheads="1"/>
          </p:cNvSpPr>
          <p:nvPr/>
        </p:nvSpPr>
        <p:spPr bwMode="auto">
          <a:xfrm>
            <a:off x="152400" y="1147763"/>
            <a:ext cx="89154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eaLnBrk="1" hangingPunct="1">
              <a:lnSpc>
                <a:spcPct val="90000"/>
              </a:lnSpc>
              <a:defRPr/>
            </a:pPr>
            <a:r>
              <a:rPr lang="ar-JO" sz="3000" b="1" dirty="0">
                <a:solidFill>
                  <a:srgbClr val="FFFFFF"/>
                </a:solidFill>
                <a:effectLst>
                  <a:outerShdw blurRad="50800" dist="101600" dir="2700000" algn="tl" rotWithShape="0">
                    <a:srgbClr val="000000"/>
                  </a:outerShdw>
                </a:effectLst>
                <a:latin typeface="Arial" charset="0"/>
                <a:cs typeface="Arial" charset="0"/>
              </a:rPr>
              <a:t>وقال الله: إني قد </a:t>
            </a:r>
            <a:r>
              <a:rPr lang="ar-JO" sz="3000" b="1" dirty="0">
                <a:solidFill>
                  <a:srgbClr val="FFFF00"/>
                </a:solidFill>
                <a:effectLst>
                  <a:outerShdw blurRad="50800" dist="101600" dir="2700000" algn="tl" rotWithShape="0">
                    <a:srgbClr val="000000"/>
                  </a:outerShdw>
                </a:effectLst>
                <a:latin typeface="Arial" charset="0"/>
                <a:cs typeface="Arial" charset="0"/>
              </a:rPr>
              <a:t>أعطيتكم</a:t>
            </a:r>
            <a:r>
              <a:rPr lang="ar-JO" sz="3000" b="1" dirty="0">
                <a:solidFill>
                  <a:srgbClr val="FFFFFF"/>
                </a:solidFill>
                <a:effectLst>
                  <a:outerShdw blurRad="50800" dist="101600" dir="2700000" algn="tl" rotWithShape="0">
                    <a:srgbClr val="000000"/>
                  </a:outerShdw>
                </a:effectLst>
                <a:latin typeface="Arial" charset="0"/>
                <a:cs typeface="Arial" charset="0"/>
              </a:rPr>
              <a:t> كل بقل يبزر بزراً على وجه كل الأرض وكل شجر فيه ثمر شجر يبزر بزراً لكم يكون طعاماً. </a:t>
            </a:r>
            <a:r>
              <a:rPr lang="ar-JO" sz="3000" b="1" dirty="0">
                <a:solidFill>
                  <a:srgbClr val="FFFF00"/>
                </a:solidFill>
                <a:effectLst>
                  <a:outerShdw blurRad="50800" dist="101600" dir="2700000" algn="tl" rotWithShape="0">
                    <a:srgbClr val="000000"/>
                  </a:outerShdw>
                </a:effectLst>
                <a:latin typeface="Arial" charset="0"/>
                <a:cs typeface="Arial" charset="0"/>
              </a:rPr>
              <a:t>ولكل حيوان </a:t>
            </a:r>
            <a:r>
              <a:rPr lang="ar-JO" sz="3000" b="1" dirty="0">
                <a:solidFill>
                  <a:srgbClr val="FFFFFF"/>
                </a:solidFill>
                <a:effectLst>
                  <a:outerShdw blurRad="50800" dist="101600" dir="2700000" algn="tl" rotWithShape="0">
                    <a:srgbClr val="000000"/>
                  </a:outerShdw>
                </a:effectLst>
                <a:latin typeface="Arial" charset="0"/>
                <a:cs typeface="Arial" charset="0"/>
              </a:rPr>
              <a:t>الأرض </a:t>
            </a:r>
            <a:r>
              <a:rPr lang="ar-JO" sz="3000" b="1" dirty="0">
                <a:solidFill>
                  <a:srgbClr val="FFFF00"/>
                </a:solidFill>
                <a:effectLst>
                  <a:outerShdw blurRad="50800" dist="101600" dir="2700000" algn="tl" rotWithShape="0">
                    <a:srgbClr val="000000"/>
                  </a:outerShdw>
                </a:effectLst>
                <a:latin typeface="Arial" charset="0"/>
                <a:cs typeface="Arial" charset="0"/>
              </a:rPr>
              <a:t>وكل طير </a:t>
            </a:r>
            <a:r>
              <a:rPr lang="ar-JO" sz="3000" b="1" dirty="0">
                <a:solidFill>
                  <a:srgbClr val="FFFFFF"/>
                </a:solidFill>
                <a:effectLst>
                  <a:outerShdw blurRad="50800" dist="101600" dir="2700000" algn="tl" rotWithShape="0">
                    <a:srgbClr val="000000"/>
                  </a:outerShdw>
                </a:effectLst>
                <a:latin typeface="Arial" charset="0"/>
                <a:cs typeface="Arial" charset="0"/>
              </a:rPr>
              <a:t>السماء </a:t>
            </a:r>
            <a:r>
              <a:rPr lang="ar-JO" sz="3000" b="1" dirty="0">
                <a:solidFill>
                  <a:srgbClr val="FFFF00"/>
                </a:solidFill>
                <a:effectLst>
                  <a:outerShdw blurRad="50800" dist="101600" dir="2700000" algn="tl" rotWithShape="0">
                    <a:srgbClr val="000000"/>
                  </a:outerShdw>
                </a:effectLst>
                <a:latin typeface="Arial" charset="0"/>
                <a:cs typeface="Arial" charset="0"/>
              </a:rPr>
              <a:t>وكل دبابة </a:t>
            </a:r>
            <a:r>
              <a:rPr lang="ar-JO" sz="3000" b="1" dirty="0">
                <a:solidFill>
                  <a:srgbClr val="FFFFFF"/>
                </a:solidFill>
                <a:effectLst>
                  <a:outerShdw blurRad="50800" dist="101600" dir="2700000" algn="tl" rotWithShape="0">
                    <a:srgbClr val="000000"/>
                  </a:outerShdw>
                </a:effectLst>
                <a:latin typeface="Arial" charset="0"/>
                <a:cs typeface="Arial" charset="0"/>
              </a:rPr>
              <a:t>على الأرض فيها نفس حية أعطيت </a:t>
            </a:r>
            <a:r>
              <a:rPr lang="ar-JO" sz="3000" b="1" dirty="0">
                <a:solidFill>
                  <a:srgbClr val="FFFF00"/>
                </a:solidFill>
                <a:effectLst>
                  <a:outerShdw blurRad="50800" dist="101600" dir="2700000" algn="tl" rotWithShape="0">
                    <a:srgbClr val="000000"/>
                  </a:outerShdw>
                </a:effectLst>
                <a:latin typeface="Arial" charset="0"/>
                <a:cs typeface="Arial" charset="0"/>
              </a:rPr>
              <a:t>كل عشب أخضر طعاما</a:t>
            </a:r>
            <a:r>
              <a:rPr lang="ar-JO" sz="3000" b="1" dirty="0">
                <a:solidFill>
                  <a:srgbClr val="FFFFFF"/>
                </a:solidFill>
                <a:effectLst>
                  <a:outerShdw blurRad="50800" dist="101600" dir="2700000" algn="tl" rotWithShape="0">
                    <a:srgbClr val="000000"/>
                  </a:outerShdw>
                </a:effectLst>
                <a:latin typeface="Arial" charset="0"/>
                <a:cs typeface="Arial" charset="0"/>
              </a:rPr>
              <a:t> وكان كذلك</a:t>
            </a:r>
            <a:endParaRPr lang="en-US" sz="3000" b="1" dirty="0">
              <a:solidFill>
                <a:srgbClr val="FFFFFF"/>
              </a:solidFill>
              <a:effectLst>
                <a:outerShdw blurRad="50800" dist="101600" dir="2700000" algn="tl" rotWithShape="0">
                  <a:srgbClr val="000000"/>
                </a:outerShdw>
              </a:effectLst>
              <a:latin typeface="Arial" charset="0"/>
              <a:cs typeface="Arial" charset="0"/>
            </a:endParaRPr>
          </a:p>
        </p:txBody>
      </p:sp>
      <p:sp>
        <p:nvSpPr>
          <p:cNvPr id="6" name="Rectangle 5"/>
          <p:cNvSpPr>
            <a:spLocks noChangeArrowheads="1"/>
          </p:cNvSpPr>
          <p:nvPr/>
        </p:nvSpPr>
        <p:spPr bwMode="auto">
          <a:xfrm>
            <a:off x="-23813" y="5103813"/>
            <a:ext cx="9167813" cy="175432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eaLnBrk="1" hangingPunct="1"/>
            <a:r>
              <a:rPr lang="ar-JO" sz="3600" b="1" dirty="0">
                <a:solidFill>
                  <a:srgbClr val="FFFFFF"/>
                </a:solidFill>
                <a:latin typeface="Arial" panose="020B0604020202020204" pitchFamily="34" charset="0"/>
                <a:cs typeface="Arial" panose="020B0604020202020204" pitchFamily="34" charset="0"/>
              </a:rPr>
              <a:t>عالم ما قبل السقوط</a:t>
            </a:r>
            <a:endParaRPr lang="en-US" sz="3600" b="1" dirty="0">
              <a:solidFill>
                <a:srgbClr val="FFFFFF"/>
              </a:solidFill>
              <a:latin typeface="Arial" panose="020B0604020202020204" pitchFamily="34" charset="0"/>
              <a:cs typeface="Arial" panose="020B0604020202020204" pitchFamily="34" charset="0"/>
            </a:endParaRPr>
          </a:p>
          <a:p>
            <a:pPr algn="ctr" eaLnBrk="1" hangingPunct="1"/>
            <a:r>
              <a:rPr lang="ar-JO" sz="3600" b="1" dirty="0">
                <a:solidFill>
                  <a:srgbClr val="FFFFFF"/>
                </a:solidFill>
                <a:latin typeface="Arial" panose="020B0604020202020204" pitchFamily="34" charset="0"/>
                <a:cs typeface="Arial" panose="020B0604020202020204" pitchFamily="34" charset="0"/>
              </a:rPr>
              <a:t>كان البشر والحيوانات </a:t>
            </a:r>
            <a:r>
              <a:rPr lang="ar-JO" sz="3600" b="1" dirty="0">
                <a:solidFill>
                  <a:srgbClr val="FFFF00"/>
                </a:solidFill>
                <a:latin typeface="Arial" panose="020B0604020202020204" pitchFamily="34" charset="0"/>
                <a:cs typeface="Arial" panose="020B0604020202020204" pitchFamily="34" charset="0"/>
              </a:rPr>
              <a:t>نباتيين</a:t>
            </a:r>
          </a:p>
          <a:p>
            <a:pPr algn="ctr" eaLnBrk="1" hangingPunct="1"/>
            <a:r>
              <a:rPr lang="ar-JO" sz="3600" b="1" dirty="0">
                <a:solidFill>
                  <a:srgbClr val="FFFFFF"/>
                </a:solidFill>
                <a:latin typeface="Arial" panose="020B0604020202020204" pitchFamily="34" charset="0"/>
                <a:cs typeface="Arial" panose="020B0604020202020204" pitchFamily="34" charset="0"/>
              </a:rPr>
              <a:t>في الكتاب المقدس لم تكن النباتات </a:t>
            </a:r>
            <a:r>
              <a:rPr lang="ar-JO" sz="3600" b="1" dirty="0">
                <a:solidFill>
                  <a:srgbClr val="FFFF00"/>
                </a:solidFill>
                <a:latin typeface="Arial" panose="020B0604020202020204" pitchFamily="34" charset="0"/>
                <a:cs typeface="Arial" panose="020B0604020202020204" pitchFamily="34" charset="0"/>
              </a:rPr>
              <a:t>كائنات حية</a:t>
            </a:r>
            <a:endParaRPr lang="en-US" sz="3600" b="1" dirty="0">
              <a:solidFill>
                <a:srgbClr val="FFFF00"/>
              </a:solidFill>
              <a:latin typeface="Arial" panose="020B0604020202020204" pitchFamily="34" charset="0"/>
              <a:cs typeface="Arial" panose="020B0604020202020204" pitchFamily="34"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lgn="l">
              <a:defRPr/>
            </a:pPr>
            <a:r>
              <a:rPr lang="en-US" b="1" dirty="0">
                <a:effectLst>
                  <a:glow rad="127000">
                    <a:schemeClr val="tx1"/>
                  </a:glow>
                </a:effectLst>
                <a:latin typeface="Arial" charset="0"/>
                <a:ea typeface="ＭＳ Ｐゴシック" charset="0"/>
                <a:cs typeface="ＭＳ Ｐゴシック" charset="0"/>
              </a:rPr>
              <a:t>Convincing Dialogue</a:t>
            </a:r>
          </a:p>
        </p:txBody>
      </p:sp>
      <p:grpSp>
        <p:nvGrpSpPr>
          <p:cNvPr id="6" name="Group 5"/>
          <p:cNvGrpSpPr/>
          <p:nvPr/>
        </p:nvGrpSpPr>
        <p:grpSpPr>
          <a:xfrm>
            <a:off x="-1" y="43011"/>
            <a:ext cx="6188349" cy="6814989"/>
            <a:chOff x="-1" y="43011"/>
            <a:chExt cx="6188349" cy="6814989"/>
          </a:xfrm>
        </p:grpSpPr>
        <p:pic>
          <p:nvPicPr>
            <p:cNvPr id="4" name="Picture 3"/>
            <p:cNvPicPr>
              <a:picLocks noChangeAspect="1"/>
            </p:cNvPicPr>
            <p:nvPr/>
          </p:nvPicPr>
          <p:blipFill rotWithShape="1">
            <a:blip r:embed="rId3"/>
            <a:srcRect r="66018"/>
            <a:stretch/>
          </p:blipFill>
          <p:spPr>
            <a:xfrm>
              <a:off x="-1" y="43011"/>
              <a:ext cx="6188349" cy="6814989"/>
            </a:xfrm>
            <a:prstGeom prst="rect">
              <a:avLst/>
            </a:prstGeom>
          </p:spPr>
        </p:pic>
        <p:sp>
          <p:nvSpPr>
            <p:cNvPr id="2" name="Oval 1"/>
            <p:cNvSpPr/>
            <p:nvPr/>
          </p:nvSpPr>
          <p:spPr bwMode="auto">
            <a:xfrm>
              <a:off x="1435652" y="256723"/>
              <a:ext cx="3047996" cy="2237961"/>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TextBox 2"/>
          <p:cNvSpPr txBox="1">
            <a:spLocks noChangeArrowheads="1"/>
          </p:cNvSpPr>
          <p:nvPr/>
        </p:nvSpPr>
        <p:spPr bwMode="auto">
          <a:xfrm>
            <a:off x="1257661" y="456149"/>
            <a:ext cx="3491036" cy="1323439"/>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ＭＳ Ｐゴシック" charset="0"/>
                <a:cs typeface="Arial"/>
              </a:rPr>
              <a:t>لن تموتا بل الله عالم أنه يوم تأكلان منه تنفتح أعينكما وتكونان كالله عارفين الخير والشر</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6438038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defRPr/>
            </a:pPr>
            <a:r>
              <a:rPr lang="en-US" b="1" dirty="0">
                <a:effectLst>
                  <a:glow rad="127000">
                    <a:schemeClr val="tx1"/>
                  </a:glow>
                </a:effectLst>
                <a:latin typeface="Arial" charset="0"/>
                <a:ea typeface="ＭＳ Ｐゴシック" charset="0"/>
                <a:cs typeface="ＭＳ Ｐゴシック" charset="0"/>
              </a:rPr>
              <a:t>Convincing Dialogue</a:t>
            </a:r>
          </a:p>
        </p:txBody>
      </p:sp>
      <p:grpSp>
        <p:nvGrpSpPr>
          <p:cNvPr id="2" name="Group 1"/>
          <p:cNvGrpSpPr/>
          <p:nvPr/>
        </p:nvGrpSpPr>
        <p:grpSpPr>
          <a:xfrm>
            <a:off x="1463520" y="24190"/>
            <a:ext cx="6126091" cy="6814989"/>
            <a:chOff x="1463520" y="24190"/>
            <a:chExt cx="6126091" cy="6814989"/>
          </a:xfrm>
        </p:grpSpPr>
        <p:pic>
          <p:nvPicPr>
            <p:cNvPr id="4" name="Picture 3"/>
            <p:cNvPicPr>
              <a:picLocks noChangeAspect="1"/>
            </p:cNvPicPr>
            <p:nvPr/>
          </p:nvPicPr>
          <p:blipFill rotWithShape="1">
            <a:blip r:embed="rId3"/>
            <a:srcRect l="33161" r="33199"/>
            <a:stretch/>
          </p:blipFill>
          <p:spPr>
            <a:xfrm>
              <a:off x="1463520" y="24190"/>
              <a:ext cx="6126091" cy="6814989"/>
            </a:xfrm>
            <a:prstGeom prst="rect">
              <a:avLst/>
            </a:prstGeom>
          </p:spPr>
        </p:pic>
        <p:sp>
          <p:nvSpPr>
            <p:cNvPr id="6" name="Oval 5"/>
            <p:cNvSpPr/>
            <p:nvPr/>
          </p:nvSpPr>
          <p:spPr bwMode="auto">
            <a:xfrm>
              <a:off x="2606261" y="127601"/>
              <a:ext cx="3092174" cy="2237961"/>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TextBox 2"/>
          <p:cNvSpPr txBox="1">
            <a:spLocks noChangeArrowheads="1"/>
          </p:cNvSpPr>
          <p:nvPr/>
        </p:nvSpPr>
        <p:spPr bwMode="auto">
          <a:xfrm>
            <a:off x="2606263" y="555087"/>
            <a:ext cx="3143427" cy="1015663"/>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إن مناشدتك الشفافة لفخرنا وسذاجتنا لا تضاهي الأمان والفرح اللذين نمتلكهما هنا في حضور الله.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91593794"/>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Rectangle 3"/>
          <p:cNvSpPr>
            <a:spLocks noGrp="1"/>
          </p:cNvSpPr>
          <p:nvPr>
            <p:ph type="title" idx="4294967295"/>
          </p:nvPr>
        </p:nvSpPr>
        <p:spPr/>
        <p:txBody>
          <a:bodyPr/>
          <a:lstStyle/>
          <a:p>
            <a:pPr eaLnBrk="1" hangingPunct="1"/>
            <a:r>
              <a:rPr lang="en-US">
                <a:latin typeface="Arial" panose="020B0604020202020204" pitchFamily="34" charset="0"/>
                <a:ea typeface="ＭＳ Ｐゴシック" charset="0"/>
                <a:cs typeface="Arial" panose="020B0604020202020204" pitchFamily="34" charset="0"/>
              </a:rPr>
              <a:t>Christmas Shunned</a:t>
            </a:r>
          </a:p>
        </p:txBody>
      </p:sp>
      <p:pic>
        <p:nvPicPr>
          <p:cNvPr id="541698" name="Picture 2" descr="Christmas Shunne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73025"/>
            <a:ext cx="6934200" cy="678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541699" name="Group 2"/>
          <p:cNvGrpSpPr>
            <a:grpSpLocks/>
          </p:cNvGrpSpPr>
          <p:nvPr/>
        </p:nvGrpSpPr>
        <p:grpSpPr bwMode="auto">
          <a:xfrm>
            <a:off x="1377695" y="704850"/>
            <a:ext cx="6424612" cy="2289175"/>
            <a:chOff x="1398932" y="721276"/>
            <a:chExt cx="6424225" cy="2289268"/>
          </a:xfrm>
        </p:grpSpPr>
        <p:sp>
          <p:nvSpPr>
            <p:cNvPr id="2" name="Rounded Rectangle 1"/>
            <p:cNvSpPr/>
            <p:nvPr/>
          </p:nvSpPr>
          <p:spPr>
            <a:xfrm>
              <a:off x="3026021" y="721276"/>
              <a:ext cx="1176267" cy="1865389"/>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sp>
          <p:nvSpPr>
            <p:cNvPr id="7" name="Rounded Rectangle 6"/>
            <p:cNvSpPr/>
            <p:nvPr/>
          </p:nvSpPr>
          <p:spPr>
            <a:xfrm>
              <a:off x="4624538" y="862570"/>
              <a:ext cx="1176266" cy="1990806"/>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sp>
          <p:nvSpPr>
            <p:cNvPr id="8" name="Rounded Rectangle 7"/>
            <p:cNvSpPr/>
            <p:nvPr/>
          </p:nvSpPr>
          <p:spPr>
            <a:xfrm>
              <a:off x="6083362" y="1818284"/>
              <a:ext cx="1739795" cy="1192260"/>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sp>
          <p:nvSpPr>
            <p:cNvPr id="9" name="Rounded Rectangle 8"/>
            <p:cNvSpPr/>
            <p:nvPr/>
          </p:nvSpPr>
          <p:spPr>
            <a:xfrm rot="306919">
              <a:off x="1398932" y="1167382"/>
              <a:ext cx="1277860" cy="733455"/>
            </a:xfrm>
            <a:prstGeom prst="round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457200" eaLnBrk="1" fontAlgn="auto" hangingPunct="1">
                <a:spcBef>
                  <a:spcPts val="0"/>
                </a:spcBef>
                <a:spcAft>
                  <a:spcPts val="0"/>
                </a:spcAft>
                <a:defRPr/>
              </a:pPr>
              <a:endParaRPr lang="en-US" sz="1800">
                <a:solidFill>
                  <a:prstClr val="white"/>
                </a:solidFill>
                <a:latin typeface="Arial" panose="020B0604020202020204" pitchFamily="34" charset="0"/>
                <a:cs typeface="Arial" panose="020B0604020202020204" pitchFamily="34" charset="0"/>
              </a:endParaRPr>
            </a:p>
          </p:txBody>
        </p:sp>
      </p:grpSp>
      <p:sp>
        <p:nvSpPr>
          <p:cNvPr id="541700" name="TextBox 2"/>
          <p:cNvSpPr txBox="1">
            <a:spLocks noChangeArrowheads="1"/>
          </p:cNvSpPr>
          <p:nvPr/>
        </p:nvSpPr>
        <p:spPr bwMode="auto">
          <a:xfrm rot="364839">
            <a:off x="1110995" y="1206391"/>
            <a:ext cx="186213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sz="1800" b="1">
                <a:solidFill>
                  <a:srgbClr val="000000"/>
                </a:solidFill>
                <a:latin typeface="Arial" panose="020B0604020202020204" pitchFamily="34" charset="0"/>
                <a:cs typeface="Arial" panose="020B0604020202020204" pitchFamily="34" charset="0"/>
              </a:rPr>
              <a:t>مكتب              المدير</a:t>
            </a:r>
            <a:endParaRPr lang="en-US" b="1" dirty="0">
              <a:solidFill>
                <a:srgbClr val="000000"/>
              </a:solidFill>
              <a:latin typeface="Arial" panose="020B0604020202020204" pitchFamily="34" charset="0"/>
              <a:cs typeface="Arial" panose="020B0604020202020204" pitchFamily="34" charset="0"/>
            </a:endParaRPr>
          </a:p>
        </p:txBody>
      </p:sp>
      <p:sp>
        <p:nvSpPr>
          <p:cNvPr id="541701" name="TextBox 2"/>
          <p:cNvSpPr txBox="1">
            <a:spLocks noChangeArrowheads="1"/>
          </p:cNvSpPr>
          <p:nvPr/>
        </p:nvSpPr>
        <p:spPr bwMode="auto">
          <a:xfrm>
            <a:off x="3004882" y="842963"/>
            <a:ext cx="117633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لقد قلت كلمة</a:t>
            </a:r>
            <a:br>
              <a:rPr lang="en-US" b="1" dirty="0">
                <a:solidFill>
                  <a:srgbClr val="000000"/>
                </a:solidFill>
                <a:latin typeface="Arial" panose="020B0604020202020204" pitchFamily="34" charset="0"/>
                <a:cs typeface="Arial" panose="020B0604020202020204" pitchFamily="34" charset="0"/>
              </a:rPr>
            </a:br>
            <a:r>
              <a:rPr lang="en-US" b="1" dirty="0">
                <a:solidFill>
                  <a:srgbClr val="000000"/>
                </a:solidFill>
                <a:latin typeface="Arial" panose="020B0604020202020204" pitchFamily="34" charset="0"/>
                <a:cs typeface="Arial" panose="020B0604020202020204" pitchFamily="34" charset="0"/>
              </a:rPr>
              <a:t>S-H</a:t>
            </a:r>
            <a:endParaRPr lang="en-US" sz="3200" b="1" dirty="0">
              <a:solidFill>
                <a:srgbClr val="000000"/>
              </a:solidFill>
              <a:latin typeface="Arial" panose="020B0604020202020204" pitchFamily="34" charset="0"/>
              <a:cs typeface="Arial" panose="020B0604020202020204" pitchFamily="34" charset="0"/>
            </a:endParaRPr>
          </a:p>
        </p:txBody>
      </p:sp>
      <p:sp>
        <p:nvSpPr>
          <p:cNvPr id="541702" name="TextBox 2"/>
          <p:cNvSpPr txBox="1">
            <a:spLocks noChangeArrowheads="1"/>
          </p:cNvSpPr>
          <p:nvPr/>
        </p:nvSpPr>
        <p:spPr bwMode="auto">
          <a:xfrm>
            <a:off x="4603495" y="1017588"/>
            <a:ext cx="1176337"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b="1" dirty="0">
                <a:solidFill>
                  <a:srgbClr val="000000"/>
                </a:solidFill>
                <a:latin typeface="Arial" panose="020B0604020202020204" pitchFamily="34" charset="0"/>
                <a:cs typeface="Arial" panose="020B0604020202020204" pitchFamily="34" charset="0"/>
              </a:rPr>
              <a:t>لقد قلت كلمة </a:t>
            </a:r>
            <a:endParaRPr lang="en-US" b="1" dirty="0">
              <a:solidFill>
                <a:srgbClr val="000000"/>
              </a:solidFill>
              <a:latin typeface="Arial" panose="020B0604020202020204" pitchFamily="34" charset="0"/>
              <a:cs typeface="Arial" panose="020B0604020202020204" pitchFamily="34" charset="0"/>
            </a:endParaRPr>
          </a:p>
          <a:p>
            <a:pPr algn="ctr"/>
            <a:r>
              <a:rPr lang="en-US" b="1" dirty="0">
                <a:solidFill>
                  <a:srgbClr val="000000"/>
                </a:solidFill>
                <a:latin typeface="Arial" panose="020B0604020202020204" pitchFamily="34" charset="0"/>
                <a:cs typeface="Arial" panose="020B0604020202020204" pitchFamily="34" charset="0"/>
              </a:rPr>
              <a:t>F</a:t>
            </a:r>
            <a:endParaRPr lang="en-US" sz="3200" b="1" dirty="0">
              <a:solidFill>
                <a:srgbClr val="000000"/>
              </a:solidFill>
              <a:latin typeface="Arial" panose="020B0604020202020204" pitchFamily="34" charset="0"/>
              <a:cs typeface="Arial" panose="020B0604020202020204" pitchFamily="34" charset="0"/>
            </a:endParaRPr>
          </a:p>
        </p:txBody>
      </p:sp>
      <p:sp>
        <p:nvSpPr>
          <p:cNvPr id="541703" name="TextBox 2"/>
          <p:cNvSpPr txBox="1">
            <a:spLocks noChangeArrowheads="1"/>
          </p:cNvSpPr>
          <p:nvPr/>
        </p:nvSpPr>
        <p:spPr bwMode="auto">
          <a:xfrm>
            <a:off x="6062407" y="1993900"/>
            <a:ext cx="17399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a:r>
              <a:rPr lang="ar-JO" sz="2000" b="1" dirty="0">
                <a:solidFill>
                  <a:srgbClr val="000000"/>
                </a:solidFill>
                <a:latin typeface="Arial" panose="020B0604020202020204" pitchFamily="34" charset="0"/>
                <a:cs typeface="Arial" panose="020B0604020202020204" pitchFamily="34" charset="0"/>
              </a:rPr>
              <a:t>لقد قلت          عيد الميلاد</a:t>
            </a:r>
            <a:endParaRPr lang="en-US" sz="2800" b="1" dirty="0">
              <a:solidFill>
                <a:srgbClr val="000000"/>
              </a:solidFill>
              <a:latin typeface="Arial" panose="020B0604020202020204" pitchFamily="34" charset="0"/>
              <a:cs typeface="Arial" panose="020B0604020202020204" pitchFamily="34" charset="0"/>
            </a:endParaRPr>
          </a:p>
        </p:txBody>
      </p:sp>
      <p:sp>
        <p:nvSpPr>
          <p:cNvPr id="541704"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000000"/>
                </a:solidFill>
                <a:latin typeface="Arial" panose="020B0604020202020204" pitchFamily="34" charset="0"/>
                <a:cs typeface="Arial" panose="020B0604020202020204" pitchFamily="34" charset="0"/>
              </a:rPr>
              <a:t>1</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lgn="r">
              <a:defRPr/>
            </a:pPr>
            <a:r>
              <a:rPr lang="en-US" b="1" dirty="0">
                <a:effectLst>
                  <a:glow rad="127000">
                    <a:schemeClr val="tx1"/>
                  </a:glow>
                </a:effectLst>
                <a:latin typeface="Arial" charset="0"/>
                <a:ea typeface="ＭＳ Ｐゴシック" charset="0"/>
                <a:cs typeface="ＭＳ Ｐゴシック" charset="0"/>
              </a:rPr>
              <a:t>Convincing Dialogue</a:t>
            </a:r>
          </a:p>
        </p:txBody>
      </p:sp>
      <p:grpSp>
        <p:nvGrpSpPr>
          <p:cNvPr id="2" name="Group 1"/>
          <p:cNvGrpSpPr/>
          <p:nvPr/>
        </p:nvGrpSpPr>
        <p:grpSpPr>
          <a:xfrm>
            <a:off x="2916406" y="0"/>
            <a:ext cx="6170342" cy="6814989"/>
            <a:chOff x="2916406" y="0"/>
            <a:chExt cx="6170342" cy="6814989"/>
          </a:xfrm>
        </p:grpSpPr>
        <p:pic>
          <p:nvPicPr>
            <p:cNvPr id="4" name="Picture 3"/>
            <p:cNvPicPr>
              <a:picLocks noChangeAspect="1"/>
            </p:cNvPicPr>
            <p:nvPr/>
          </p:nvPicPr>
          <p:blipFill rotWithShape="1">
            <a:blip r:embed="rId3"/>
            <a:srcRect l="66117"/>
            <a:stretch/>
          </p:blipFill>
          <p:spPr>
            <a:xfrm>
              <a:off x="2916406" y="0"/>
              <a:ext cx="6170342" cy="6814989"/>
            </a:xfrm>
            <a:prstGeom prst="rect">
              <a:avLst/>
            </a:prstGeom>
          </p:spPr>
        </p:pic>
        <p:sp>
          <p:nvSpPr>
            <p:cNvPr id="6" name="Oval 5"/>
            <p:cNvSpPr/>
            <p:nvPr/>
          </p:nvSpPr>
          <p:spPr bwMode="auto">
            <a:xfrm>
              <a:off x="3986695" y="209826"/>
              <a:ext cx="2683565" cy="2071147"/>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Oval 6"/>
            <p:cNvSpPr/>
            <p:nvPr/>
          </p:nvSpPr>
          <p:spPr bwMode="auto">
            <a:xfrm>
              <a:off x="7421215" y="563219"/>
              <a:ext cx="1446696" cy="127000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 name="TextBox 2"/>
          <p:cNvSpPr txBox="1">
            <a:spLocks noChangeArrowheads="1"/>
          </p:cNvSpPr>
          <p:nvPr/>
        </p:nvSpPr>
        <p:spPr bwMode="auto">
          <a:xfrm>
            <a:off x="4014300" y="589292"/>
            <a:ext cx="2683565" cy="1015663"/>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إنه عضوي غني بمضادات الأكسدة ، وهو متوفر الآن بشكل مريح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Box 2"/>
          <p:cNvSpPr txBox="1">
            <a:spLocks noChangeArrowheads="1"/>
          </p:cNvSpPr>
          <p:nvPr/>
        </p:nvSpPr>
        <p:spPr bwMode="auto">
          <a:xfrm>
            <a:off x="7294222" y="822171"/>
            <a:ext cx="1800083" cy="707886"/>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ＭＳ Ｐゴシック" charset="0"/>
                <a:cs typeface="Arial"/>
              </a:rPr>
              <a:t>سوف نأخذ</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ＭＳ Ｐゴシック" charset="0"/>
                <a:cs typeface="Arial"/>
              </a:rPr>
              <a:t>اثنتين</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5146346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0019" name="Picture 5"/>
          <p:cNvPicPr>
            <a:picLocks noChangeAspect="1" noChangeArrowheads="1"/>
          </p:cNvPicPr>
          <p:nvPr/>
        </p:nvPicPr>
        <p:blipFill>
          <a:blip r:embed="rId3">
            <a:extLst>
              <a:ext uri="{28A0092B-C50C-407E-A947-70E740481C1C}">
                <a14:useLocalDpi xmlns:a14="http://schemas.microsoft.com/office/drawing/2010/main" val="0"/>
              </a:ext>
            </a:extLst>
          </a:blip>
          <a:srcRect l="29407" r="31854" b="16100"/>
          <a:stretch>
            <a:fillRect/>
          </a:stretch>
        </p:blipFill>
        <p:spPr bwMode="auto">
          <a:xfrm>
            <a:off x="0" y="7938"/>
            <a:ext cx="2438400" cy="685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0020" name="Rectangle 2"/>
          <p:cNvSpPr>
            <a:spLocks noGrp="1" noChangeArrowheads="1"/>
          </p:cNvSpPr>
          <p:nvPr>
            <p:ph type="title" idx="4294967295"/>
          </p:nvPr>
        </p:nvSpPr>
        <p:spPr>
          <a:xfrm>
            <a:off x="1982788" y="304800"/>
            <a:ext cx="7161212" cy="914400"/>
          </a:xfrm>
          <a:solidFill>
            <a:srgbClr val="FF0000"/>
          </a:solidFill>
        </p:spPr>
        <p:txBody>
          <a:bodyPr/>
          <a:lstStyle/>
          <a:p>
            <a:pPr eaLnBrk="1" hangingPunct="1"/>
            <a:r>
              <a:rPr lang="ar-JO" altLang="zh-CN" b="1" dirty="0">
                <a:latin typeface="Arial" panose="020B0604020202020204" pitchFamily="34" charset="0"/>
                <a:ea typeface="ＭＳ Ｐゴシック" charset="0"/>
                <a:cs typeface="Arial" panose="020B0604020202020204" pitchFamily="34" charset="0"/>
              </a:rPr>
              <a:t>النتائج المحزنة</a:t>
            </a:r>
            <a:endParaRPr lang="en-US" altLang="zh-CN" dirty="0">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a:xfrm>
            <a:off x="2654300" y="1516628"/>
            <a:ext cx="6108700" cy="5341372"/>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defRPr/>
            </a:pP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rtl="1">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استقلاليتنا جلبت اللوم, العار والألم</a:t>
            </a:r>
          </a:p>
          <a:p>
            <a:pPr rtl="1">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(3 : 7 – 13, 17 – 19)</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306373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858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nchor="ct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المواجهة</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0024664"/>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showMasterPhAnim="0">
  <p:cSld>
    <p:bg>
      <p:bgPr>
        <a:solidFill>
          <a:schemeClr val="tx1"/>
        </a:solidFill>
        <a:effectLst/>
      </p:bgPr>
    </p:bg>
    <p:spTree>
      <p:nvGrpSpPr>
        <p:cNvPr id="1" name=""/>
        <p:cNvGrpSpPr/>
        <p:nvPr/>
      </p:nvGrpSpPr>
      <p:grpSpPr>
        <a:xfrm>
          <a:off x="0" y="0"/>
          <a:ext cx="0" cy="0"/>
          <a:chOff x="0" y="0"/>
          <a:chExt cx="0" cy="0"/>
        </a:xfrm>
      </p:grpSpPr>
      <p:pic>
        <p:nvPicPr>
          <p:cNvPr id="676866"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0" y="2595265"/>
            <a:ext cx="8820472" cy="40341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eaLnBrk="1" hangingPunct="1">
              <a:defRPr/>
            </a:pPr>
            <a:r>
              <a:rPr lang="ar-JO" sz="4000" b="1" dirty="0">
                <a:solidFill>
                  <a:srgbClr val="FFFFFF"/>
                </a:solidFill>
                <a:effectLst>
                  <a:glow rad="101600">
                    <a:srgbClr val="000000">
                      <a:alpha val="75000"/>
                    </a:srgbClr>
                  </a:glow>
                  <a:outerShdw blurRad="50800" dist="63500" dir="2700000" algn="tl" rotWithShape="0">
                    <a:srgbClr val="000000"/>
                  </a:outerShdw>
                </a:effectLst>
              </a:rPr>
              <a:t>... ملعونة</a:t>
            </a:r>
          </a:p>
          <a:p>
            <a:pPr algn="r" eaLnBrk="1" hangingPunct="1">
              <a:defRPr/>
            </a:pPr>
            <a:r>
              <a:rPr lang="ar-JO" sz="4000" b="1" dirty="0">
                <a:solidFill>
                  <a:srgbClr val="FFFFFF"/>
                </a:solidFill>
                <a:effectLst>
                  <a:glow rad="101600">
                    <a:srgbClr val="000000">
                      <a:alpha val="75000"/>
                    </a:srgbClr>
                  </a:glow>
                  <a:outerShdw blurRad="50800" dist="63500" dir="2700000" algn="tl" rotWithShape="0">
                    <a:srgbClr val="000000"/>
                  </a:outerShdw>
                </a:effectLst>
              </a:rPr>
              <a:t> أنت </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من جميع</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 البهائم</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 </a:t>
            </a:r>
            <a:r>
              <a:rPr lang="ar-JO" sz="4000" b="1" dirty="0">
                <a:solidFill>
                  <a:srgbClr val="FFFFFF"/>
                </a:solidFill>
                <a:effectLst>
                  <a:glow rad="101600">
                    <a:srgbClr val="000000">
                      <a:alpha val="75000"/>
                    </a:srgbClr>
                  </a:glow>
                  <a:outerShdw blurRad="50800" dist="63500" dir="2700000" algn="tl" rotWithShape="0">
                    <a:srgbClr val="000000"/>
                  </a:outerShdw>
                </a:effectLst>
              </a:rPr>
              <a:t>ومن جميع </a:t>
            </a:r>
          </a:p>
          <a:p>
            <a:pPr algn="r" eaLnBrk="1" hangingPunct="1">
              <a:defRPr/>
            </a:pPr>
            <a:r>
              <a:rPr lang="ar-JO" sz="4000" b="1" dirty="0">
                <a:solidFill>
                  <a:srgbClr val="FFFF00"/>
                </a:solidFill>
                <a:effectLst>
                  <a:glow rad="101600">
                    <a:srgbClr val="000000">
                      <a:alpha val="75000"/>
                    </a:srgbClr>
                  </a:glow>
                  <a:outerShdw blurRad="50800" dist="63500" dir="2700000" algn="tl" rotWithShape="0">
                    <a:srgbClr val="000000"/>
                  </a:outerShdw>
                </a:effectLst>
              </a:rPr>
              <a:t>وحوش</a:t>
            </a:r>
            <a:r>
              <a:rPr lang="ar-JO" sz="4000" b="1" dirty="0">
                <a:solidFill>
                  <a:srgbClr val="FFFFFF"/>
                </a:solidFill>
                <a:effectLst>
                  <a:glow rad="101600">
                    <a:srgbClr val="000000">
                      <a:alpha val="75000"/>
                    </a:srgbClr>
                  </a:glow>
                  <a:outerShdw blurRad="50800" dist="63500" dir="2700000" algn="tl" rotWithShape="0">
                    <a:srgbClr val="000000"/>
                  </a:outerShdw>
                </a:effectLst>
              </a:rPr>
              <a:t> البرية (تك 3: 14)</a:t>
            </a:r>
            <a:r>
              <a:rPr lang="en-US" sz="4000" b="1" dirty="0">
                <a:solidFill>
                  <a:srgbClr val="FFFFFF"/>
                </a:solidFill>
                <a:effectLst>
                  <a:glow rad="101600">
                    <a:srgbClr val="000000">
                      <a:alpha val="75000"/>
                    </a:srgbClr>
                  </a:glow>
                  <a:outerShdw blurRad="50800" dist="63500" dir="2700000" algn="tl" rotWithShape="0">
                    <a:srgbClr val="000000"/>
                  </a:outerShdw>
                </a:effectLst>
              </a:rPr>
              <a:t> </a:t>
            </a:r>
            <a:endParaRPr lang="en-US" sz="1600" dirty="0">
              <a:solidFill>
                <a:srgbClr val="FFFFFF"/>
              </a:solidFill>
              <a:effectLst>
                <a:glow rad="101600">
                  <a:srgbClr val="000000">
                    <a:alpha val="75000"/>
                  </a:srgbClr>
                </a:glow>
                <a:outerShdw blurRad="50800" dist="63500" dir="2700000" algn="tl" rotWithShape="0">
                  <a:srgbClr val="000000"/>
                </a:outerShdw>
              </a:effectLst>
            </a:endParaRPr>
          </a:p>
        </p:txBody>
      </p:sp>
      <p:sp>
        <p:nvSpPr>
          <p:cNvPr id="5"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overrideClrMapping bg1="lt1" tx1="dk1" bg2="lt2" tx2="dk2" accent1="accent1" accent2="accent2" accent3="accent3" accent4="accent4" accent5="accent5" accent6="accent6" hlink="hlink" folHlink="folHlink"/>
  </p:clrMapOvr>
  <p:transition>
    <p:fade/>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4961"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525"/>
            <a:ext cx="91313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962"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07504" y="268296"/>
            <a:ext cx="9036496" cy="1513743"/>
          </a:xfrm>
          <a:effectLst>
            <a:outerShdw blurRad="63500" dist="35921" dir="2700000" algn="ctr" rotWithShape="0">
              <a:schemeClr val="tx2">
                <a:alpha val="74998"/>
              </a:schemeClr>
            </a:outerShdw>
          </a:effectLst>
        </p:spPr>
        <p:txBody>
          <a:bodyPr anchor="t"/>
          <a:lstStyle/>
          <a:p>
            <a:pPr>
              <a:defRPr/>
            </a:pPr>
            <a:br>
              <a:rPr lang="en-US"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تم معاقبة حواء </a:t>
            </a:r>
            <a:r>
              <a:rPr lang="ar-JO"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بشكل كبير</a:t>
            </a: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 زيادة آلام الولادة </a:t>
            </a:r>
            <a:br>
              <a:rPr lang="ar-JO"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(تك 3 : 16)</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71421501"/>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5985" name="Picture 1" descr="Gen 3 Hard Work in Soi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98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232478"/>
            <a:ext cx="9144000" cy="5625521"/>
          </a:xfrm>
          <a:effectLst>
            <a:outerShdw blurRad="63500" dist="35921" dir="2700000" algn="ctr" rotWithShape="0">
              <a:schemeClr val="tx2">
                <a:alpha val="74998"/>
              </a:schemeClr>
            </a:outerShdw>
          </a:effectLst>
        </p:spPr>
        <p:txBody>
          <a:bodyPr anchor="t"/>
          <a:lstStyle/>
          <a:p>
            <a:pPr>
              <a:defRPr/>
            </a:pPr>
            <a:r>
              <a:rPr lang="ar-JO" sz="3200" b="1" dirty="0">
                <a:effectLst>
                  <a:glow rad="127000">
                    <a:schemeClr val="tx1"/>
                  </a:glow>
                </a:effectLst>
                <a:latin typeface="Arial" panose="020B0604020202020204" pitchFamily="34" charset="0"/>
                <a:ea typeface="ＭＳ Ｐゴシック" charset="0"/>
                <a:cs typeface="Arial" panose="020B0604020202020204" pitchFamily="34" charset="0"/>
              </a:rPr>
              <a:t>وقال لآدم لأنك سمعت لقول امرأتك وأكلت من الشجرة التي أوصيتك قائلاً لا تأكل منها ملعونة الأرض بسبك بالتعب تأكل منها كل أيام حياتك وشوكاً وحسكاً تنبت لك وتأكل عشب الحقل</a:t>
            </a:r>
            <a:endParaRPr lang="en-US" sz="32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21167" y="1"/>
            <a:ext cx="9144000" cy="1066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لعنة الأرض (تك 3 : 17 – 18)</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742547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nodeType="clickEffect">
                                  <p:stCondLst>
                                    <p:cond delay="0"/>
                                  </p:stCondLst>
                                  <p:childTnLst>
                                    <p:set>
                                      <p:cBhvr>
                                        <p:cTn id="11" dur="1" fill="hold">
                                          <p:stCondLst>
                                            <p:cond delay="0"/>
                                          </p:stCondLst>
                                        </p:cTn>
                                        <p:tgtEl>
                                          <p:spTgt spid="900098"/>
                                        </p:tgtEl>
                                        <p:attrNameLst>
                                          <p:attrName>style.visibility</p:attrName>
                                        </p:attrNameLst>
                                      </p:cBhvr>
                                      <p:to>
                                        <p:strVal val="visible"/>
                                      </p:to>
                                    </p:set>
                                    <p:animEffect transition="in" filter="wipe(up)">
                                      <p:cBhvr>
                                        <p:cTn id="12"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0098" name="Rectangle 2"/>
          <p:cNvSpPr>
            <a:spLocks noGrp="1" noChangeArrowheads="1"/>
          </p:cNvSpPr>
          <p:nvPr>
            <p:ph type="ctrTitle"/>
          </p:nvPr>
        </p:nvSpPr>
        <p:spPr>
          <a:xfrm>
            <a:off x="4419600" y="990600"/>
            <a:ext cx="4647439" cy="5324475"/>
          </a:xfrm>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بعرق وجهك تأكل خبزاً حتى تعود إلى الأرض التي أخذت منها لأنك تراب وإلى تراب تعود (3 : 19)</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42701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04800" y="838200"/>
            <a:ext cx="3810000" cy="574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0" y="-1"/>
            <a:ext cx="9144000" cy="91440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بدأ آدم وحواء بالموت </a:t>
            </a:r>
            <a:r>
              <a:rPr kumimoji="0" lang="ar-JO" sz="36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روحياً</a:t>
            </a:r>
            <a:endParaRPr kumimoji="0" lang="en-US" sz="36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8434584"/>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81281" name="Picture 2" descr="Adam &amp; Eve coats of ski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9107" name="Rectangle 3"/>
          <p:cNvSpPr>
            <a:spLocks noGrp="1" noChangeArrowheads="1"/>
          </p:cNvSpPr>
          <p:nvPr>
            <p:ph type="title" idx="4294967295"/>
          </p:nvPr>
        </p:nvSpPr>
        <p:spPr>
          <a:xfrm>
            <a:off x="0" y="-15875"/>
            <a:ext cx="5194300" cy="946150"/>
          </a:xfrm>
        </p:spPr>
        <p:txBody>
          <a:bodyPr/>
          <a:lstStyle/>
          <a:p>
            <a:pPr eaLnBrk="1" hangingPunct="1">
              <a:defRPr/>
            </a:pPr>
            <a:r>
              <a:rPr lang="ar-JO" sz="3600" b="1" dirty="0">
                <a:solidFill>
                  <a:schemeClr val="bg1"/>
                </a:solidFill>
                <a:effectLst>
                  <a:glow rad="241300">
                    <a:schemeClr val="tx1"/>
                  </a:glow>
                </a:effectLst>
                <a:latin typeface="Arial" panose="020B0604020202020204" pitchFamily="34" charset="0"/>
                <a:cs typeface="Arial" panose="020B0604020202020204" pitchFamily="34" charset="0"/>
              </a:rPr>
              <a:t>تكوين 3 : 21</a:t>
            </a:r>
            <a:endParaRPr lang="en-US" sz="1400" dirty="0">
              <a:solidFill>
                <a:schemeClr val="bg1"/>
              </a:solidFill>
              <a:effectLst>
                <a:glow rad="241300">
                  <a:schemeClr val="tx1"/>
                </a:glow>
              </a:effectLst>
              <a:latin typeface="Arial" panose="020B0604020202020204" pitchFamily="34" charset="0"/>
              <a:cs typeface="Arial" panose="020B0604020202020204" pitchFamily="34" charset="0"/>
            </a:endParaRPr>
          </a:p>
        </p:txBody>
      </p:sp>
      <p:sp>
        <p:nvSpPr>
          <p:cNvPr id="6" name="Text Box 4"/>
          <p:cNvSpPr txBox="1">
            <a:spLocks noChangeArrowheads="1"/>
          </p:cNvSpPr>
          <p:nvPr/>
        </p:nvSpPr>
        <p:spPr bwMode="auto">
          <a:xfrm>
            <a:off x="5651500" y="260350"/>
            <a:ext cx="3097213" cy="203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ct val="50000"/>
              </a:spcBef>
              <a:spcAft>
                <a:spcPts val="0"/>
              </a:spcAft>
              <a:buClrTx/>
              <a:buSzTx/>
              <a:buFontTx/>
              <a:buNone/>
              <a:tabLst/>
              <a:defRPr/>
            </a:pPr>
            <a:endParaRPr kumimoji="0" lang="en-US" sz="2800" b="1" i="0" u="none" strike="noStrike" kern="1200" cap="none" spc="0" normalizeH="0" baseline="0" noProof="0" dirty="0">
              <a:ln>
                <a:noFill/>
              </a:ln>
              <a:solidFill>
                <a:srgbClr val="FFFFFF"/>
              </a:solidFill>
              <a:effectLst>
                <a:glow rad="241300">
                  <a:prstClr val="black"/>
                </a:glow>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ct val="50000"/>
              </a:spcBef>
              <a:spcAft>
                <a:spcPts val="0"/>
              </a:spcAft>
              <a:buClrTx/>
              <a:buSzTx/>
              <a:buFontTx/>
              <a:buNone/>
              <a:tabLst/>
              <a:defRPr/>
            </a:pPr>
            <a:r>
              <a:rPr kumimoji="0" lang="ar-JO" sz="2800" b="1" i="0" u="none" strike="noStrike" kern="1200" cap="none" spc="0" normalizeH="0" baseline="0" noProof="0" dirty="0">
                <a:ln>
                  <a:noFill/>
                </a:ln>
                <a:solidFill>
                  <a:srgbClr val="FFFFFF"/>
                </a:solidFill>
                <a:effectLst>
                  <a:glow rad="241300">
                    <a:prstClr val="black"/>
                  </a:glow>
                </a:effectLst>
                <a:uLnTx/>
                <a:uFillTx/>
                <a:latin typeface="Arial" panose="020B0604020202020204" pitchFamily="34" charset="0"/>
                <a:cs typeface="Arial" panose="020B0604020202020204" pitchFamily="34" charset="0"/>
              </a:rPr>
              <a:t>الفداء من خلال ذبيحة أعطاهم غطاء من جلد حيوان</a:t>
            </a:r>
            <a:endParaRPr kumimoji="0" lang="en-US" sz="2800" b="1" i="0" u="none" strike="noStrike" kern="1200" cap="none" spc="0" normalizeH="0" baseline="0" noProof="0" dirty="0">
              <a:ln>
                <a:noFill/>
              </a:ln>
              <a:solidFill>
                <a:srgbClr val="FFFFFF"/>
              </a:solidFill>
              <a:effectLst>
                <a:glow rad="241300">
                  <a:prstClr val="black"/>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01030277"/>
      </p:ext>
    </p:extLst>
  </p:cSld>
  <p:clrMapOvr>
    <a:masterClrMapping/>
  </p:clrMapOvr>
  <p:transition>
    <p:fade/>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710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225" y="838200"/>
            <a:ext cx="9126538"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7106"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447800"/>
            <a:ext cx="9036496" cy="5410200"/>
          </a:xfrm>
          <a:effectLst>
            <a:outerShdw blurRad="63500" dist="35921" dir="2700000" algn="ctr" rotWithShape="0">
              <a:schemeClr val="tx2">
                <a:alpha val="74998"/>
              </a:schemeClr>
            </a:outerShdw>
          </a:effectLst>
        </p:spPr>
        <p:txBody>
          <a:bodyPr anchor="t"/>
          <a:lstStyle/>
          <a:p>
            <a:pPr algn="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لأن انتظار الخليقة يتوقع استعلان أبناء الله. إذ أخضعت الخليقة للبطل - ليس طوعا بل من أجل الذي أخضعها - على الرجاء. لأن الخليقة نفسها أيضا ستعتق من عبودية الفساد إلى حرية مجد أولاد الله.</a:t>
            </a:r>
            <a:b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b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(رو 8: 19-21)</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0"/>
            <a:ext cx="9036496" cy="14478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الخليقة في عبودية الفساد                             (رو 8: 19-23)</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down)">
                                      <p:cBhvr>
                                        <p:cTn id="7"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19043" name="Picture 3" descr="Why Fossil Thorns 00467"/>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3359150" y="0"/>
            <a:ext cx="5251450" cy="685800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689154" name="TextBox 1"/>
          <p:cNvSpPr txBox="1">
            <a:spLocks noChangeArrowheads="1"/>
          </p:cNvSpPr>
          <p:nvPr/>
        </p:nvSpPr>
        <p:spPr bwMode="auto">
          <a:xfrm>
            <a:off x="3352800" y="0"/>
            <a:ext cx="1974850"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panose="020B0604020202020204" pitchFamily="34" charset="0"/>
                <a:cs typeface="Arial" panose="020B0604020202020204" pitchFamily="34" charset="0"/>
              </a:rPr>
              <a:t>إذا لعن           الله الأرض بالشوك بعد      أن أخطأ       آدم...</a:t>
            </a:r>
            <a:endParaRPr lang="en-US" b="1" dirty="0">
              <a:solidFill>
                <a:srgbClr val="000000"/>
              </a:solidFill>
              <a:latin typeface="Arial" panose="020B0604020202020204" pitchFamily="34" charset="0"/>
              <a:cs typeface="Arial" panose="020B0604020202020204" pitchFamily="34" charset="0"/>
            </a:endParaRPr>
          </a:p>
        </p:txBody>
      </p:sp>
      <p:sp>
        <p:nvSpPr>
          <p:cNvPr id="689155" name="TextBox 5"/>
          <p:cNvSpPr txBox="1">
            <a:spLocks noChangeArrowheads="1"/>
          </p:cNvSpPr>
          <p:nvPr/>
        </p:nvSpPr>
        <p:spPr bwMode="auto">
          <a:xfrm>
            <a:off x="5943600" y="95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2800" b="1" dirty="0">
                <a:solidFill>
                  <a:srgbClr val="000000"/>
                </a:solidFill>
                <a:latin typeface="Arial" charset="0"/>
                <a:cs typeface="Arial" charset="0"/>
              </a:rPr>
              <a:t>تكوين 3: 18</a:t>
            </a:r>
            <a:endParaRPr lang="en-US" sz="2800" b="1" dirty="0">
              <a:solidFill>
                <a:srgbClr val="000000"/>
              </a:solidFill>
              <a:latin typeface="Arial" charset="0"/>
              <a:cs typeface="Arial" charset="0"/>
            </a:endParaRPr>
          </a:p>
        </p:txBody>
      </p:sp>
      <p:sp>
        <p:nvSpPr>
          <p:cNvPr id="689156" name="TextBox 6"/>
          <p:cNvSpPr txBox="1">
            <a:spLocks noChangeArrowheads="1"/>
          </p:cNvSpPr>
          <p:nvPr/>
        </p:nvSpPr>
        <p:spPr bwMode="auto">
          <a:xfrm>
            <a:off x="5943600" y="533400"/>
            <a:ext cx="2362200" cy="14711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lnSpc>
                <a:spcPct val="80000"/>
              </a:lnSpc>
            </a:pPr>
            <a:r>
              <a:rPr lang="ar-JO" sz="2800" b="1" dirty="0">
                <a:solidFill>
                  <a:srgbClr val="000000"/>
                </a:solidFill>
                <a:latin typeface="Arial" charset="0"/>
                <a:cs typeface="Arial" charset="0"/>
              </a:rPr>
              <a:t>شوكاً         وحسكاً           تنبت               لك</a:t>
            </a:r>
            <a:endParaRPr lang="en-US" sz="2800" b="1" dirty="0">
              <a:solidFill>
                <a:srgbClr val="000000"/>
              </a:solidFill>
              <a:latin typeface="Arial" charset="0"/>
              <a:cs typeface="Arial" charset="0"/>
            </a:endParaRPr>
          </a:p>
        </p:txBody>
      </p:sp>
      <p:sp>
        <p:nvSpPr>
          <p:cNvPr id="274437" name="TextBox 7"/>
          <p:cNvSpPr txBox="1">
            <a:spLocks noChangeArrowheads="1"/>
          </p:cNvSpPr>
          <p:nvPr/>
        </p:nvSpPr>
        <p:spPr bwMode="auto">
          <a:xfrm>
            <a:off x="3505200" y="3798888"/>
            <a:ext cx="1974850" cy="2801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b="1" dirty="0">
                <a:solidFill>
                  <a:srgbClr val="FFFFFF"/>
                </a:solidFill>
                <a:effectLst>
                  <a:outerShdw blurRad="50800" dist="50800" dir="2700000" algn="tl" rotWithShape="0">
                    <a:srgbClr val="000000">
                      <a:alpha val="98000"/>
                    </a:srgbClr>
                  </a:outerShdw>
                </a:effectLst>
              </a:rPr>
              <a:t>WHY </a:t>
            </a:r>
            <a:br>
              <a:rPr lang="en-US" b="1" dirty="0">
                <a:solidFill>
                  <a:srgbClr val="FFFFFF"/>
                </a:solidFill>
                <a:effectLst>
                  <a:outerShdw blurRad="50800" dist="50800" dir="2700000" algn="tl" rotWithShape="0">
                    <a:srgbClr val="000000">
                      <a:alpha val="98000"/>
                    </a:srgbClr>
                  </a:outerShdw>
                </a:effectLst>
              </a:rPr>
            </a:br>
            <a:r>
              <a:rPr lang="en-US" b="1" dirty="0">
                <a:solidFill>
                  <a:srgbClr val="FFFFFF"/>
                </a:solidFill>
                <a:effectLst>
                  <a:outerShdw blurRad="50800" dist="50800" dir="2700000" algn="tl" rotWithShape="0">
                    <a:srgbClr val="000000">
                      <a:alpha val="98000"/>
                    </a:srgbClr>
                  </a:outerShdw>
                </a:effectLst>
              </a:rPr>
              <a:t>do we find </a:t>
            </a:r>
            <a:r>
              <a:rPr lang="en-US" sz="2800" b="1" dirty="0">
                <a:solidFill>
                  <a:srgbClr val="FFFFFF"/>
                </a:solidFill>
                <a:effectLst>
                  <a:outerShdw blurRad="50800" dist="50800" dir="2700000" algn="tl" rotWithShape="0">
                    <a:srgbClr val="000000">
                      <a:alpha val="98000"/>
                    </a:srgbClr>
                  </a:outerShdw>
                </a:effectLst>
                <a:latin typeface="Arial Black" charset="0"/>
                <a:cs typeface="Arial Black" charset="0"/>
              </a:rPr>
              <a:t>FOSSIL THORNS</a:t>
            </a:r>
            <a:r>
              <a:rPr lang="en-US" b="1" dirty="0">
                <a:solidFill>
                  <a:srgbClr val="FFFFFF"/>
                </a:solidFill>
                <a:effectLst>
                  <a:outerShdw blurRad="50800" dist="50800" dir="2700000" algn="tl" rotWithShape="0">
                    <a:srgbClr val="000000">
                      <a:alpha val="98000"/>
                    </a:srgbClr>
                  </a:outerShdw>
                </a:effectLst>
              </a:rPr>
              <a:t> from "millions of years ago"?</a:t>
            </a:r>
          </a:p>
        </p:txBody>
      </p:sp>
      <p:sp>
        <p:nvSpPr>
          <p:cNvPr id="689158" name="TextBox 8"/>
          <p:cNvSpPr txBox="1">
            <a:spLocks noChangeArrowheads="1"/>
          </p:cNvSpPr>
          <p:nvPr/>
        </p:nvSpPr>
        <p:spPr bwMode="auto">
          <a:xfrm>
            <a:off x="5486400" y="3429000"/>
            <a:ext cx="3048000"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b="1">
                <a:solidFill>
                  <a:srgbClr val="000000"/>
                </a:solidFill>
                <a:latin typeface="Arial" charset="0"/>
              </a:rPr>
              <a:t>Psilophyton crenulatum</a:t>
            </a:r>
          </a:p>
        </p:txBody>
      </p:sp>
      <p:sp>
        <p:nvSpPr>
          <p:cNvPr id="689159" name="TextBox 9"/>
          <p:cNvSpPr txBox="1">
            <a:spLocks noChangeArrowheads="1"/>
          </p:cNvSpPr>
          <p:nvPr/>
        </p:nvSpPr>
        <p:spPr bwMode="auto">
          <a:xfrm>
            <a:off x="7010400" y="5486400"/>
            <a:ext cx="15240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600" b="1">
                <a:solidFill>
                  <a:srgbClr val="000000"/>
                </a:solidFill>
                <a:latin typeface="Arial" charset="0"/>
              </a:rPr>
              <a:t>Lower Devonian 360-408 million years</a:t>
            </a:r>
          </a:p>
        </p:txBody>
      </p:sp>
      <p:sp>
        <p:nvSpPr>
          <p:cNvPr id="5719042" name="Rectangle 2"/>
          <p:cNvSpPr>
            <a:spLocks noGrp="1" noChangeArrowheads="1"/>
          </p:cNvSpPr>
          <p:nvPr>
            <p:ph type="title"/>
          </p:nvPr>
        </p:nvSpPr>
        <p:spPr>
          <a:xfrm>
            <a:off x="228600" y="808038"/>
            <a:ext cx="2971800" cy="4754562"/>
          </a:xfrm>
        </p:spPr>
        <p:txBody>
          <a:bodyPr/>
          <a:lstStyle/>
          <a:p>
            <a:pPr eaLnBrk="1" hangingPunct="1">
              <a:defRPr/>
            </a:pPr>
            <a:r>
              <a:rPr lang="ar-JO" sz="5400" dirty="0">
                <a:solidFill>
                  <a:schemeClr val="bg1"/>
                </a:solidFill>
              </a:rPr>
              <a:t>بأي منهما ستؤمن؟</a:t>
            </a:r>
            <a:endParaRPr lang="en-US" sz="5400" dirty="0">
              <a:solidFill>
                <a:schemeClr val="bg1"/>
              </a:solidFill>
            </a:endParaRPr>
          </a:p>
        </p:txBody>
      </p:sp>
      <p:sp>
        <p:nvSpPr>
          <p:cNvPr id="3" name="Rectangle 2"/>
          <p:cNvSpPr>
            <a:spLocks noChangeArrowheads="1"/>
          </p:cNvSpPr>
          <p:nvPr/>
        </p:nvSpPr>
        <p:spPr bwMode="auto">
          <a:xfrm>
            <a:off x="3276600" y="3200400"/>
            <a:ext cx="5486400" cy="3657600"/>
          </a:xfrm>
          <a:prstGeom prst="rect">
            <a:avLst/>
          </a:prstGeom>
          <a:solidFill>
            <a:schemeClr val="tx1"/>
          </a:solidFill>
          <a:ln w="9525">
            <a:solidFill>
              <a:schemeClr val="tx1"/>
            </a:solidFill>
            <a:round/>
            <a:headEnd/>
            <a:tailEnd/>
          </a:ln>
        </p:spPr>
        <p:txBody>
          <a:bodyPr wrap="none" anchor="ctr"/>
          <a:lstStyle/>
          <a:p>
            <a:pPr algn="ctr" eaLnBrk="1" hangingPunct="1"/>
            <a:endParaRPr lang="en-US" sz="1800">
              <a:solidFill>
                <a:srgbClr val="000000"/>
              </a:solidFill>
              <a:latin typeface="Arial" charset="0"/>
            </a:endParaRPr>
          </a:p>
        </p:txBody>
      </p:sp>
      <p:sp>
        <p:nvSpPr>
          <p:cNvPr id="1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fill="hold" grpId="0" nodeType="clickEffect">
                                  <p:stCondLst>
                                    <p:cond delay="0"/>
                                  </p:stCondLst>
                                  <p:childTnLst>
                                    <p:anim calcmode="lin" valueType="num">
                                      <p:cBhvr additive="base">
                                        <p:cTn id="6" dur="500"/>
                                        <p:tgtEl>
                                          <p:spTgt spid="3"/>
                                        </p:tgtEl>
                                        <p:attrNameLst>
                                          <p:attrName>ppt_x</p:attrName>
                                        </p:attrNameLst>
                                      </p:cBhvr>
                                      <p:tavLst>
                                        <p:tav tm="0">
                                          <p:val>
                                            <p:strVal val="ppt_x"/>
                                          </p:val>
                                        </p:tav>
                                        <p:tav tm="100000">
                                          <p:val>
                                            <p:strVal val="ppt_x"/>
                                          </p:val>
                                        </p:tav>
                                      </p:tavLst>
                                    </p:anim>
                                    <p:anim calcmode="lin" valueType="num">
                                      <p:cBhvr additive="base">
                                        <p:cTn id="7" dur="500"/>
                                        <p:tgtEl>
                                          <p:spTgt spid="3"/>
                                        </p:tgtEl>
                                        <p:attrNameLst>
                                          <p:attrName>ppt_y</p:attrName>
                                        </p:attrNameLst>
                                      </p:cBhvr>
                                      <p:tavLst>
                                        <p:tav tm="0">
                                          <p:val>
                                            <p:strVal val="ppt_y"/>
                                          </p:val>
                                        </p:tav>
                                        <p:tav tm="100000">
                                          <p:val>
                                            <p:strVal val="1+ppt_h/2"/>
                                          </p:val>
                                        </p:tav>
                                      </p:tavLst>
                                    </p:anim>
                                    <p:set>
                                      <p:cBhvr>
                                        <p:cTn id="8" dur="1" fill="hold">
                                          <p:stCondLst>
                                            <p:cond delay="499"/>
                                          </p:stCondLst>
                                        </p:cTn>
                                        <p:tgtEl>
                                          <p:spTgt spid="3"/>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3" presetClass="entr" presetSubtype="10" fill="hold" grpId="0" nodeType="clickEffect">
                                  <p:stCondLst>
                                    <p:cond delay="0"/>
                                  </p:stCondLst>
                                  <p:childTnLst>
                                    <p:set>
                                      <p:cBhvr>
                                        <p:cTn id="12" dur="1" fill="hold">
                                          <p:stCondLst>
                                            <p:cond delay="0"/>
                                          </p:stCondLst>
                                        </p:cTn>
                                        <p:tgtEl>
                                          <p:spTgt spid="5719042"/>
                                        </p:tgtEl>
                                        <p:attrNameLst>
                                          <p:attrName>style.visibility</p:attrName>
                                        </p:attrNameLst>
                                      </p:cBhvr>
                                      <p:to>
                                        <p:strVal val="visible"/>
                                      </p:to>
                                    </p:set>
                                    <p:animEffect transition="in" filter="blinds(horizontal)">
                                      <p:cBhvr>
                                        <p:cTn id="13" dur="500"/>
                                        <p:tgtEl>
                                          <p:spTgt spid="57190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19042" grpId="0"/>
      <p:bldP spid="3"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37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6749" y="367692"/>
            <a:ext cx="8077200" cy="607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3746"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298575"/>
            <a:ext cx="9144000" cy="1079500"/>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من يحتاج إلى المسيح خلال عيد الميلاد؟ لا أحد</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43748"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ar-JO" b="1" dirty="0">
                <a:solidFill>
                  <a:srgbClr val="FFFFFF"/>
                </a:solidFill>
                <a:latin typeface="Arial" charset="0"/>
              </a:rPr>
              <a:t>1</a:t>
            </a:r>
            <a:endParaRPr lang="en-US" b="1" dirty="0">
              <a:solidFill>
                <a:srgbClr val="FFFFFF"/>
              </a:solidFill>
              <a:latin typeface="Arial" charset="0"/>
            </a:endParaRPr>
          </a:p>
        </p:txBody>
      </p:sp>
    </p:spTree>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62"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Whitehead 2003—dino cancer</a:t>
            </a:r>
          </a:p>
        </p:txBody>
      </p:sp>
      <p:pic>
        <p:nvPicPr>
          <p:cNvPr id="3829763" name="Picture 3" descr="Purple Background"/>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3175"/>
            <a:ext cx="9140825" cy="6854825"/>
          </a:xfrm>
        </p:spPr>
      </p:pic>
      <p:sp>
        <p:nvSpPr>
          <p:cNvPr id="3829764" name="Text Box 4"/>
          <p:cNvSpPr txBox="1">
            <a:spLocks noChangeArrowheads="1"/>
          </p:cNvSpPr>
          <p:nvPr/>
        </p:nvSpPr>
        <p:spPr bwMode="auto">
          <a:xfrm>
            <a:off x="457200" y="5445125"/>
            <a:ext cx="4800600" cy="127727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2200" b="1" dirty="0">
                <a:solidFill>
                  <a:srgbClr val="FFFFFF"/>
                </a:solidFill>
                <a:latin typeface="Arial" panose="020B0604020202020204" pitchFamily="34" charset="0"/>
                <a:cs typeface="Arial" panose="020B0604020202020204" pitchFamily="34" charset="0"/>
              </a:rPr>
              <a:t>جون وايتهيد، اكتشاف سرطان الديناصورات، 21 تشرين أول 2003 </a:t>
            </a:r>
            <a:endParaRPr lang="en-US" sz="2200" b="1" dirty="0">
              <a:solidFill>
                <a:srgbClr val="FFFFFF"/>
              </a:solidFill>
              <a:latin typeface="Arial" panose="020B0604020202020204" pitchFamily="34" charset="0"/>
              <a:cs typeface="Arial" panose="020B0604020202020204" pitchFamily="34" charset="0"/>
            </a:endParaRPr>
          </a:p>
          <a:p>
            <a:pPr algn="ctr" eaLnBrk="1" hangingPunct="1">
              <a:spcBef>
                <a:spcPct val="50000"/>
              </a:spcBef>
              <a:defRPr/>
            </a:pPr>
            <a:r>
              <a:rPr lang="en-US" sz="2200" b="1" dirty="0">
                <a:solidFill>
                  <a:srgbClr val="FFFFFF"/>
                </a:solidFill>
                <a:latin typeface="Arial" panose="020B0604020202020204" pitchFamily="34" charset="0"/>
                <a:cs typeface="Arial" panose="020B0604020202020204" pitchFamily="34" charset="0"/>
              </a:rPr>
              <a:t> &lt;www.nature.com&gt;.</a:t>
            </a:r>
          </a:p>
        </p:txBody>
      </p:sp>
      <p:sp>
        <p:nvSpPr>
          <p:cNvPr id="3829767" name="Text Box 7"/>
          <p:cNvSpPr txBox="1">
            <a:spLocks noChangeArrowheads="1"/>
          </p:cNvSpPr>
          <p:nvPr/>
        </p:nvSpPr>
        <p:spPr bwMode="auto">
          <a:xfrm>
            <a:off x="228600" y="4419600"/>
            <a:ext cx="3429000" cy="92333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rgbClr val="FFFF00"/>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1800" b="1" dirty="0">
                <a:solidFill>
                  <a:srgbClr val="FFFFFF"/>
                </a:solidFill>
                <a:latin typeface="Arial" panose="020B0604020202020204" pitchFamily="34" charset="0"/>
                <a:cs typeface="Arial" panose="020B0604020202020204" pitchFamily="34" charset="0"/>
              </a:rPr>
              <a:t>واحدة من 10000 عظمة  ديناصور تم تصويرها بالأشعة السينية في الولايات المتحدة الأمريكية</a:t>
            </a:r>
            <a:endParaRPr lang="en-US" sz="1800" b="1" dirty="0">
              <a:solidFill>
                <a:srgbClr val="FFFFFF"/>
              </a:solidFill>
              <a:latin typeface="Arial" panose="020B0604020202020204" pitchFamily="34" charset="0"/>
              <a:cs typeface="Arial" panose="020B0604020202020204" pitchFamily="34" charset="0"/>
            </a:endParaRPr>
          </a:p>
        </p:txBody>
      </p:sp>
      <p:sp>
        <p:nvSpPr>
          <p:cNvPr id="3829768" name="Text Box 8"/>
          <p:cNvSpPr txBox="1">
            <a:spLocks noChangeArrowheads="1"/>
          </p:cNvSpPr>
          <p:nvPr/>
        </p:nvSpPr>
        <p:spPr bwMode="auto">
          <a:xfrm>
            <a:off x="3124200" y="232643"/>
            <a:ext cx="5867400" cy="267765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defRPr/>
            </a:pPr>
            <a:r>
              <a:rPr lang="ar-JO" sz="2800" b="1" dirty="0">
                <a:solidFill>
                  <a:srgbClr val="FFFFFF"/>
                </a:solidFill>
                <a:latin typeface="Arial" panose="020B0604020202020204" pitchFamily="34" charset="0"/>
                <a:cs typeface="Arial" panose="020B0604020202020204" pitchFamily="34" charset="0"/>
              </a:rPr>
              <a:t>اكتشف الباحثون أن </a:t>
            </a:r>
            <a:r>
              <a:rPr lang="ar-JO" sz="2800" b="1" dirty="0">
                <a:solidFill>
                  <a:srgbClr val="FFFF00"/>
                </a:solidFill>
                <a:latin typeface="Arial" panose="020B0604020202020204" pitchFamily="34" charset="0"/>
                <a:cs typeface="Arial" panose="020B0604020202020204" pitchFamily="34" charset="0"/>
              </a:rPr>
              <a:t>العديد من الديناصورات كانت مصابة</a:t>
            </a:r>
            <a:r>
              <a:rPr lang="ar-JO" sz="2800" b="1" dirty="0">
                <a:solidFill>
                  <a:srgbClr val="FFFFFF"/>
                </a:solidFill>
                <a:latin typeface="Arial" panose="020B0604020202020204" pitchFamily="34" charset="0"/>
                <a:cs typeface="Arial" panose="020B0604020202020204" pitchFamily="34" charset="0"/>
              </a:rPr>
              <a:t> </a:t>
            </a:r>
            <a:r>
              <a:rPr lang="ar-JO" sz="2800" b="1" dirty="0">
                <a:solidFill>
                  <a:srgbClr val="CCECFF"/>
                </a:solidFill>
                <a:latin typeface="Arial" panose="020B0604020202020204" pitchFamily="34" charset="0"/>
                <a:cs typeface="Arial" panose="020B0604020202020204" pitchFamily="34" charset="0"/>
              </a:rPr>
              <a:t>بالسرطان</a:t>
            </a:r>
            <a:r>
              <a:rPr lang="ar-JO" sz="2800" b="1" dirty="0">
                <a:solidFill>
                  <a:srgbClr val="FFFFFF"/>
                </a:solidFill>
                <a:latin typeface="Arial" panose="020B0604020202020204" pitchFamily="34" charset="0"/>
                <a:cs typeface="Arial" panose="020B0604020202020204" pitchFamily="34" charset="0"/>
              </a:rPr>
              <a:t>. وكانت أورامها تشبه </a:t>
            </a:r>
            <a:r>
              <a:rPr lang="ar-JO" sz="2800" b="1" dirty="0">
                <a:solidFill>
                  <a:srgbClr val="FFFF00"/>
                </a:solidFill>
                <a:latin typeface="Arial" panose="020B0604020202020204" pitchFamily="34" charset="0"/>
                <a:cs typeface="Arial" panose="020B0604020202020204" pitchFamily="34" charset="0"/>
              </a:rPr>
              <a:t>أورام المرضى من البشر</a:t>
            </a:r>
            <a:r>
              <a:rPr lang="ar-JO" sz="2800" b="1" dirty="0">
                <a:solidFill>
                  <a:srgbClr val="FFFFFF"/>
                </a:solidFill>
                <a:latin typeface="Arial" panose="020B0604020202020204" pitchFamily="34" charset="0"/>
                <a:cs typeface="Arial" panose="020B0604020202020204" pitchFamily="34" charset="0"/>
              </a:rPr>
              <a:t> مما يدل على أن السرطان كان موجوداً ولم يتغير بشكل أساسي لفترة طويلة جدًا. يقول بروس روتشيلد: </a:t>
            </a:r>
            <a:r>
              <a:rPr lang="ar-JO" sz="2800" b="1" dirty="0">
                <a:solidFill>
                  <a:srgbClr val="FFFF00"/>
                </a:solidFill>
                <a:latin typeface="Arial" panose="020B0604020202020204" pitchFamily="34" charset="0"/>
                <a:cs typeface="Arial" panose="020B0604020202020204" pitchFamily="34" charset="0"/>
              </a:rPr>
              <a:t>تبدو الأمراض متشابهة بغض النظر عن نوع المخلوقات المصابة</a:t>
            </a:r>
            <a:r>
              <a:rPr lang="ar-JO" sz="2800" b="1" dirty="0">
                <a:solidFill>
                  <a:srgbClr val="FFFFFF"/>
                </a:solidFill>
                <a:latin typeface="Arial" panose="020B0604020202020204" pitchFamily="34" charset="0"/>
                <a:cs typeface="Arial" panose="020B0604020202020204" pitchFamily="34" charset="0"/>
              </a:rPr>
              <a:t>. </a:t>
            </a:r>
            <a:endParaRPr lang="en-US" sz="2800" b="1" dirty="0">
              <a:solidFill>
                <a:srgbClr val="FFFFFF"/>
              </a:solidFill>
              <a:latin typeface="Arial" panose="020B0604020202020204" pitchFamily="34" charset="0"/>
              <a:cs typeface="Arial" panose="020B0604020202020204" pitchFamily="34" charset="0"/>
            </a:endParaRPr>
          </a:p>
        </p:txBody>
      </p:sp>
      <p:pic>
        <p:nvPicPr>
          <p:cNvPr id="691206" name="Picture 9" descr="dino cancer bon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4800" y="304800"/>
            <a:ext cx="2744788"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 Box 5"/>
          <p:cNvSpPr txBox="1">
            <a:spLocks noChangeArrowheads="1"/>
          </p:cNvSpPr>
          <p:nvPr/>
        </p:nvSpPr>
        <p:spPr bwMode="auto">
          <a:xfrm>
            <a:off x="5486402" y="4725144"/>
            <a:ext cx="3657598" cy="1255728"/>
          </a:xfrm>
          <a:prstGeom prst="rect">
            <a:avLst/>
          </a:prstGeom>
          <a:solidFill>
            <a:srgbClr val="000000"/>
          </a:solidFill>
          <a:ln>
            <a:noFill/>
          </a:ln>
          <a:effectLst>
            <a:outerShdw blurRad="63500" dist="38099" dir="2700000" algn="ctr" rotWithShape="0">
              <a:srgbClr val="000000">
                <a:alpha val="74998"/>
              </a:srgbClr>
            </a:outerShdw>
          </a:effectLst>
        </p:spPr>
        <p:txBody>
          <a:bodyPr wrap="square">
            <a:spAutoFit/>
          </a:bodyPr>
          <a:lstStyle/>
          <a:p>
            <a:pPr algn="ctr" eaLnBrk="1" fontAlgn="auto" hangingPunct="1">
              <a:lnSpc>
                <a:spcPct val="90000"/>
              </a:lnSpc>
              <a:spcBef>
                <a:spcPts val="0"/>
              </a:spcBef>
              <a:spcAft>
                <a:spcPts val="0"/>
              </a:spcAft>
              <a:defRPr/>
            </a:pPr>
            <a:r>
              <a:rPr lang="ar-JO" sz="2800" b="1" kern="0" dirty="0">
                <a:solidFill>
                  <a:srgbClr val="FFFFFF"/>
                </a:solidFill>
                <a:latin typeface="Arial" panose="020B0604020202020204" pitchFamily="34" charset="0"/>
                <a:cs typeface="Arial" panose="020B0604020202020204" pitchFamily="34" charset="0"/>
              </a:rPr>
              <a:t>تم تأريخ المرض في أحفوريات البشر ليكون أقدم بكثير من أي تاريخ مقبول لآدم</a:t>
            </a:r>
            <a:r>
              <a:rPr lang="en-US" sz="2800" b="1" kern="0" dirty="0">
                <a:solidFill>
                  <a:srgbClr val="FFFFFF"/>
                </a:solidFill>
                <a:latin typeface="Arial" panose="020B0604020202020204" pitchFamily="34" charset="0"/>
                <a:cs typeface="Arial" panose="020B0604020202020204" pitchFamily="34" charset="0"/>
              </a:rPr>
              <a:t> </a:t>
            </a: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3</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67" name="Rectangle 13"/>
          <p:cNvSpPr>
            <a:spLocks/>
          </p:cNvSpPr>
          <p:nvPr/>
        </p:nvSpPr>
        <p:spPr bwMode="auto">
          <a:xfrm>
            <a:off x="-127000" y="-25400"/>
            <a:ext cx="9321800" cy="749300"/>
          </a:xfrm>
          <a:prstGeom prst="rect">
            <a:avLst/>
          </a:prstGeom>
          <a:solidFill>
            <a:srgbClr val="750D0E"/>
          </a:solidFill>
          <a:ln>
            <a:noFill/>
          </a:ln>
          <a:effectLst/>
          <a:extLst>
            <a:ext uri="{91240B29-F687-4f45-9708-019B960494DF}">
              <a14:hiddenLine xmlns="" xmlns:a14="http://schemas.microsoft.com/office/drawing/2010/main"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sp>
        <p:nvSpPr>
          <p:cNvPr id="301068" name="Rectangle 14"/>
          <p:cNvSpPr>
            <a:spLocks/>
          </p:cNvSpPr>
          <p:nvPr/>
        </p:nvSpPr>
        <p:spPr bwMode="auto">
          <a:xfrm>
            <a:off x="1206500" y="3517900"/>
            <a:ext cx="6616700" cy="647700"/>
          </a:xfrm>
          <a:prstGeom prst="rect">
            <a:avLst/>
          </a:prstGeom>
          <a:solidFill>
            <a:srgbClr val="328041"/>
          </a:solidFill>
          <a:ln>
            <a:noFill/>
          </a:ln>
          <a:effectLst/>
          <a:extLst>
            <a:ext uri="{91240B29-F687-4f45-9708-019B960494DF}">
              <a14:hiddenLine xmlns="" xmlns:a14="http://schemas.microsoft.com/office/drawing/2010/main"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grpSp>
        <p:nvGrpSpPr>
          <p:cNvPr id="8" name="Group 7"/>
          <p:cNvGrpSpPr/>
          <p:nvPr/>
        </p:nvGrpSpPr>
        <p:grpSpPr>
          <a:xfrm>
            <a:off x="1250950" y="3697867"/>
            <a:ext cx="2240929" cy="3566533"/>
            <a:chOff x="1250950" y="3697867"/>
            <a:chExt cx="2240929" cy="3566533"/>
          </a:xfrm>
          <a:effectLst/>
        </p:grpSpPr>
        <p:pic>
          <p:nvPicPr>
            <p:cNvPr id="301064" name="Picture 10"/>
            <p:cNvPicPr>
              <a:picLocks noChangeArrowheads="1"/>
            </p:cNvPicPr>
            <p:nvPr/>
          </p:nvPicPr>
          <p:blipFill rotWithShape="1">
            <a:blip r:embed="rId3" cstate="screen">
              <a:extLst>
                <a:ext uri="{28A0092B-C50C-407E-A947-70E740481C1C}">
                  <a14:useLocalDpi xmlns:a14="http://schemas.microsoft.com/office/drawing/2010/main"/>
                </a:ext>
              </a:extLst>
            </a:blip>
            <a:srcRect t="18163"/>
            <a:stretch/>
          </p:blipFill>
          <p:spPr bwMode="auto">
            <a:xfrm>
              <a:off x="1250950" y="4167198"/>
              <a:ext cx="2201863" cy="30972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4" name="Rectangle 20"/>
            <p:cNvSpPr>
              <a:spLocks/>
            </p:cNvSpPr>
            <p:nvPr/>
          </p:nvSpPr>
          <p:spPr bwMode="auto">
            <a:xfrm>
              <a:off x="1431434" y="3697867"/>
              <a:ext cx="1907573" cy="3004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0" tIns="0" rIns="0" bIns="0" anchor="ctr">
              <a:spAutoFit/>
            </a:bodyPr>
            <a:lstStyle/>
            <a:p>
              <a:pPr algn="ctr" eaLnBrk="1" hangingPunct="1">
                <a:lnSpc>
                  <a:spcPct val="80000"/>
                </a:lnSpc>
              </a:pPr>
              <a:r>
                <a:rPr lang="ar-JO" b="1" dirty="0">
                  <a:solidFill>
                    <a:srgbClr val="FFFFFF"/>
                  </a:solidFill>
                  <a:cs typeface="Arial" charset="0"/>
                  <a:sym typeface="Arial" charset="0"/>
                </a:rPr>
                <a:t>المياه تغطي الأرض</a:t>
              </a:r>
              <a:endParaRPr lang="en-US" b="1" dirty="0">
                <a:solidFill>
                  <a:srgbClr val="FFFFFF"/>
                </a:solidFill>
                <a:cs typeface="Arial" charset="0"/>
                <a:sym typeface="Arial" charset="0"/>
              </a:endParaRPr>
            </a:p>
          </p:txBody>
        </p:sp>
        <p:sp>
          <p:nvSpPr>
            <p:cNvPr id="301077" name="Rectangle 23"/>
            <p:cNvSpPr>
              <a:spLocks/>
            </p:cNvSpPr>
            <p:nvPr/>
          </p:nvSpPr>
          <p:spPr bwMode="auto">
            <a:xfrm>
              <a:off x="1259632" y="6394163"/>
              <a:ext cx="2232247" cy="40062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rgbClr val="FFFFFF"/>
                  </a:solidFill>
                  <a:effectLst>
                    <a:glow rad="101600">
                      <a:schemeClr val="tx1"/>
                    </a:glow>
                  </a:effectLst>
                  <a:cs typeface="Arial" charset="0"/>
                  <a:sym typeface="Arial" charset="0"/>
                </a:rPr>
                <a:t>اليوم 1-2</a:t>
              </a:r>
              <a:endParaRPr lang="en-US" sz="3200" b="1" dirty="0">
                <a:solidFill>
                  <a:srgbClr val="FFFFFF"/>
                </a:solidFill>
                <a:effectLst>
                  <a:glow rad="101600">
                    <a:schemeClr val="tx1"/>
                  </a:glow>
                </a:effectLst>
                <a:cs typeface="Arial" charset="0"/>
                <a:sym typeface="Arial" charset="0"/>
              </a:endParaRPr>
            </a:p>
          </p:txBody>
        </p:sp>
      </p:grpSp>
      <p:grpSp>
        <p:nvGrpSpPr>
          <p:cNvPr id="9" name="Group 8"/>
          <p:cNvGrpSpPr/>
          <p:nvPr/>
        </p:nvGrpSpPr>
        <p:grpSpPr>
          <a:xfrm>
            <a:off x="3491880" y="3685167"/>
            <a:ext cx="2088232" cy="3365663"/>
            <a:chOff x="3491880" y="3685167"/>
            <a:chExt cx="2088232" cy="3365663"/>
          </a:xfrm>
          <a:effectLst/>
        </p:grpSpPr>
        <p:pic>
          <p:nvPicPr>
            <p:cNvPr id="301065" name="Picture 11"/>
            <p:cNvPicPr>
              <a:picLocks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00438" y="4167198"/>
              <a:ext cx="2057400" cy="2883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5" name="Rectangle 21"/>
            <p:cNvSpPr>
              <a:spLocks/>
            </p:cNvSpPr>
            <p:nvPr/>
          </p:nvSpPr>
          <p:spPr bwMode="auto">
            <a:xfrm>
              <a:off x="3491880" y="3685167"/>
              <a:ext cx="2088232" cy="3004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اليابسة والنباتات</a:t>
              </a:r>
              <a:endParaRPr lang="en-US" b="1" dirty="0">
                <a:solidFill>
                  <a:srgbClr val="FFFFFF"/>
                </a:solidFill>
                <a:cs typeface="Arial" charset="0"/>
                <a:sym typeface="Arial" charset="0"/>
              </a:endParaRPr>
            </a:p>
          </p:txBody>
        </p:sp>
        <p:sp>
          <p:nvSpPr>
            <p:cNvPr id="301080" name="Rectangle 26"/>
            <p:cNvSpPr>
              <a:spLocks/>
            </p:cNvSpPr>
            <p:nvPr/>
          </p:nvSpPr>
          <p:spPr bwMode="auto">
            <a:xfrm>
              <a:off x="3491880" y="6394163"/>
              <a:ext cx="2088232" cy="400622"/>
            </a:xfrm>
            <a:prstGeom prst="rect">
              <a:avLst/>
            </a:prstGeom>
            <a:solidFill>
              <a:srgbClr val="000000"/>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3</a:t>
              </a:r>
              <a:endParaRPr lang="en-US" sz="3200" b="1" dirty="0">
                <a:solidFill>
                  <a:schemeClr val="bg1"/>
                </a:solidFill>
                <a:effectLst>
                  <a:glow rad="101600">
                    <a:schemeClr val="tx1"/>
                  </a:glow>
                </a:effectLst>
                <a:cs typeface="Arial" charset="0"/>
                <a:sym typeface="Arial" charset="0"/>
              </a:endParaRPr>
            </a:p>
          </p:txBody>
        </p:sp>
      </p:grpSp>
      <p:grpSp>
        <p:nvGrpSpPr>
          <p:cNvPr id="10" name="Group 9"/>
          <p:cNvGrpSpPr/>
          <p:nvPr/>
        </p:nvGrpSpPr>
        <p:grpSpPr>
          <a:xfrm>
            <a:off x="5580112" y="3550135"/>
            <a:ext cx="2232248" cy="3635261"/>
            <a:chOff x="5580112" y="3550135"/>
            <a:chExt cx="2232248" cy="3635261"/>
          </a:xfrm>
          <a:effectLst/>
        </p:grpSpPr>
        <p:pic>
          <p:nvPicPr>
            <p:cNvPr id="301066" name="Picture 12"/>
            <p:cNvPicPr>
              <a:picLocks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5600700" y="4167198"/>
              <a:ext cx="2127250" cy="3018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6" name="Rectangle 22"/>
            <p:cNvSpPr>
              <a:spLocks/>
            </p:cNvSpPr>
            <p:nvPr/>
          </p:nvSpPr>
          <p:spPr bwMode="auto">
            <a:xfrm>
              <a:off x="5580112" y="3550135"/>
              <a:ext cx="2232248" cy="595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الشمس والقمر والنجوم</a:t>
              </a:r>
              <a:endParaRPr lang="en-US" b="1" dirty="0">
                <a:solidFill>
                  <a:srgbClr val="FFFFFF"/>
                </a:solidFill>
                <a:cs typeface="Arial" charset="0"/>
                <a:sym typeface="Arial" charset="0"/>
              </a:endParaRPr>
            </a:p>
          </p:txBody>
        </p:sp>
        <p:sp>
          <p:nvSpPr>
            <p:cNvPr id="301081" name="Rectangle 27"/>
            <p:cNvSpPr>
              <a:spLocks/>
            </p:cNvSpPr>
            <p:nvPr/>
          </p:nvSpPr>
          <p:spPr bwMode="auto">
            <a:xfrm>
              <a:off x="5580112" y="6394163"/>
              <a:ext cx="2160240" cy="40062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4</a:t>
              </a:r>
              <a:endParaRPr lang="en-US" sz="3200" b="1" dirty="0">
                <a:solidFill>
                  <a:schemeClr val="bg1"/>
                </a:solidFill>
                <a:effectLst>
                  <a:glow rad="101600">
                    <a:schemeClr val="tx1"/>
                  </a:glow>
                </a:effectLst>
                <a:cs typeface="Arial" charset="0"/>
                <a:sym typeface="Arial" charset="0"/>
              </a:endParaRPr>
            </a:p>
          </p:txBody>
        </p:sp>
      </p:grpSp>
      <p:grpSp>
        <p:nvGrpSpPr>
          <p:cNvPr id="3" name="Group 2"/>
          <p:cNvGrpSpPr/>
          <p:nvPr/>
        </p:nvGrpSpPr>
        <p:grpSpPr>
          <a:xfrm>
            <a:off x="-42863" y="145534"/>
            <a:ext cx="1806551" cy="3223512"/>
            <a:chOff x="-42863" y="145534"/>
            <a:chExt cx="1806551" cy="3223512"/>
          </a:xfrm>
          <a:effectLst/>
        </p:grpSpPr>
        <p:pic>
          <p:nvPicPr>
            <p:cNvPr id="301059" name="Picture 5"/>
            <p:cNvPicPr>
              <a:picLocks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42863" y="715081"/>
              <a:ext cx="1789113" cy="2653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69" name="Rectangle 15"/>
            <p:cNvSpPr>
              <a:spLocks/>
            </p:cNvSpPr>
            <p:nvPr/>
          </p:nvSpPr>
          <p:spPr bwMode="auto">
            <a:xfrm>
              <a:off x="0" y="145534"/>
              <a:ext cx="176368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الإنفجار العظيم</a:t>
              </a:r>
              <a:endParaRPr lang="en-US" b="1" dirty="0">
                <a:solidFill>
                  <a:srgbClr val="FFFFFF"/>
                </a:solidFill>
                <a:cs typeface="Arial" charset="0"/>
                <a:sym typeface="Arial" charset="0"/>
              </a:endParaRPr>
            </a:p>
          </p:txBody>
        </p:sp>
        <p:sp>
          <p:nvSpPr>
            <p:cNvPr id="5647388" name="Rectangle 28"/>
            <p:cNvSpPr>
              <a:spLocks/>
            </p:cNvSpPr>
            <p:nvPr/>
          </p:nvSpPr>
          <p:spPr bwMode="auto">
            <a:xfrm>
              <a:off x="0" y="2968843"/>
              <a:ext cx="1691680"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4" name="Group 3"/>
          <p:cNvGrpSpPr/>
          <p:nvPr/>
        </p:nvGrpSpPr>
        <p:grpSpPr>
          <a:xfrm>
            <a:off x="1691680" y="151884"/>
            <a:ext cx="1944216" cy="3229491"/>
            <a:chOff x="1691680" y="151884"/>
            <a:chExt cx="1944216" cy="3229491"/>
          </a:xfrm>
          <a:effectLst/>
        </p:grpSpPr>
        <p:pic>
          <p:nvPicPr>
            <p:cNvPr id="301060" name="Picture 6"/>
            <p:cNvPicPr>
              <a:picLocks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1763688" y="715081"/>
              <a:ext cx="1790700" cy="26662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0" name="Rectangle 16"/>
            <p:cNvSpPr>
              <a:spLocks/>
            </p:cNvSpPr>
            <p:nvPr/>
          </p:nvSpPr>
          <p:spPr bwMode="auto">
            <a:xfrm>
              <a:off x="1691680" y="151884"/>
              <a:ext cx="194421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النجوم</a:t>
              </a:r>
              <a:endParaRPr lang="en-US" b="1" dirty="0">
                <a:solidFill>
                  <a:srgbClr val="FFFFFF"/>
                </a:solidFill>
                <a:cs typeface="Arial" charset="0"/>
                <a:sym typeface="Arial" charset="0"/>
              </a:endParaRPr>
            </a:p>
          </p:txBody>
        </p:sp>
        <p:sp>
          <p:nvSpPr>
            <p:cNvPr id="5647389" name="Rectangle 29"/>
            <p:cNvSpPr>
              <a:spLocks/>
            </p:cNvSpPr>
            <p:nvPr/>
          </p:nvSpPr>
          <p:spPr bwMode="auto">
            <a:xfrm>
              <a:off x="1691680" y="2972018"/>
              <a:ext cx="1944215"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10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5" name="Group 4"/>
          <p:cNvGrpSpPr/>
          <p:nvPr/>
        </p:nvGrpSpPr>
        <p:grpSpPr>
          <a:xfrm>
            <a:off x="3635896" y="151884"/>
            <a:ext cx="1872207" cy="3210812"/>
            <a:chOff x="3635896" y="151884"/>
            <a:chExt cx="1872207" cy="3210812"/>
          </a:xfrm>
          <a:effectLst/>
        </p:grpSpPr>
        <p:pic>
          <p:nvPicPr>
            <p:cNvPr id="301061" name="Picture 7"/>
            <p:cNvPicPr>
              <a:picLocks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3641725" y="715081"/>
              <a:ext cx="1803400" cy="2647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1" name="Rectangle 17"/>
            <p:cNvSpPr>
              <a:spLocks/>
            </p:cNvSpPr>
            <p:nvPr/>
          </p:nvSpPr>
          <p:spPr bwMode="auto">
            <a:xfrm>
              <a:off x="3635896" y="151884"/>
              <a:ext cx="18002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الشمس</a:t>
              </a:r>
              <a:endParaRPr lang="en-US" b="1" dirty="0">
                <a:solidFill>
                  <a:srgbClr val="FFFFFF"/>
                </a:solidFill>
                <a:cs typeface="Arial" charset="0"/>
                <a:sym typeface="Arial" charset="0"/>
              </a:endParaRPr>
            </a:p>
          </p:txBody>
        </p:sp>
        <p:sp>
          <p:nvSpPr>
            <p:cNvPr id="5647390" name="Rectangle 30"/>
            <p:cNvSpPr>
              <a:spLocks/>
            </p:cNvSpPr>
            <p:nvPr/>
          </p:nvSpPr>
          <p:spPr bwMode="auto">
            <a:xfrm>
              <a:off x="3635896" y="2959318"/>
              <a:ext cx="1872207"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6" name="Group 5"/>
          <p:cNvGrpSpPr/>
          <p:nvPr/>
        </p:nvGrpSpPr>
        <p:grpSpPr>
          <a:xfrm>
            <a:off x="5436096" y="199017"/>
            <a:ext cx="1944216" cy="3182358"/>
            <a:chOff x="5436096" y="199017"/>
            <a:chExt cx="1944216" cy="3182358"/>
          </a:xfrm>
          <a:effectLst/>
        </p:grpSpPr>
        <p:pic>
          <p:nvPicPr>
            <p:cNvPr id="301062" name="Picture 8"/>
            <p:cNvPicPr>
              <a:picLocks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5513388" y="715081"/>
              <a:ext cx="1803400" cy="26662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2" name="Rectangle 18"/>
            <p:cNvSpPr>
              <a:spLocks/>
            </p:cNvSpPr>
            <p:nvPr/>
          </p:nvSpPr>
          <p:spPr bwMode="auto">
            <a:xfrm>
              <a:off x="5436096" y="199017"/>
              <a:ext cx="1944216" cy="3004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الأرض المنصهرة</a:t>
              </a:r>
              <a:endParaRPr lang="en-US" b="1" dirty="0">
                <a:solidFill>
                  <a:srgbClr val="FFFFFF"/>
                </a:solidFill>
                <a:cs typeface="Arial" charset="0"/>
                <a:sym typeface="Arial" charset="0"/>
              </a:endParaRPr>
            </a:p>
          </p:txBody>
        </p:sp>
        <p:sp>
          <p:nvSpPr>
            <p:cNvPr id="5647391" name="Rectangle 31"/>
            <p:cNvSpPr>
              <a:spLocks/>
            </p:cNvSpPr>
            <p:nvPr/>
          </p:nvSpPr>
          <p:spPr bwMode="auto">
            <a:xfrm>
              <a:off x="5508104" y="2951380"/>
              <a:ext cx="1872207"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5ر4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7" name="Group 6"/>
          <p:cNvGrpSpPr/>
          <p:nvPr/>
        </p:nvGrpSpPr>
        <p:grpSpPr>
          <a:xfrm>
            <a:off x="7308304" y="186317"/>
            <a:ext cx="1865859" cy="3156113"/>
            <a:chOff x="7308304" y="186317"/>
            <a:chExt cx="1865859" cy="3156113"/>
          </a:xfrm>
          <a:effectLst/>
        </p:grpSpPr>
        <p:pic>
          <p:nvPicPr>
            <p:cNvPr id="301063" name="Picture 9"/>
            <p:cNvPicPr>
              <a:picLocks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7378700" y="715081"/>
              <a:ext cx="1795463" cy="26273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3" name="Rectangle 19"/>
            <p:cNvSpPr>
              <a:spLocks/>
            </p:cNvSpPr>
            <p:nvPr/>
          </p:nvSpPr>
          <p:spPr bwMode="auto">
            <a:xfrm>
              <a:off x="7308304" y="186317"/>
              <a:ext cx="1835695" cy="3004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المحيطات الأولى</a:t>
              </a:r>
              <a:endParaRPr lang="en-US" b="1" dirty="0">
                <a:solidFill>
                  <a:srgbClr val="FFFFFF"/>
                </a:solidFill>
                <a:cs typeface="Arial" charset="0"/>
                <a:sym typeface="Arial" charset="0"/>
              </a:endParaRPr>
            </a:p>
          </p:txBody>
        </p:sp>
        <p:sp>
          <p:nvSpPr>
            <p:cNvPr id="5647392" name="Rectangle 32"/>
            <p:cNvSpPr>
              <a:spLocks/>
            </p:cNvSpPr>
            <p:nvPr/>
          </p:nvSpPr>
          <p:spPr bwMode="auto">
            <a:xfrm>
              <a:off x="7308304" y="2948205"/>
              <a:ext cx="1835695"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8ر3 مليار سنة</a:t>
              </a:r>
              <a:endParaRPr lang="en-US" sz="2000" b="1" dirty="0">
                <a:solidFill>
                  <a:srgbClr val="FFFFFF"/>
                </a:solidFill>
                <a:effectLst>
                  <a:glow rad="101600">
                    <a:schemeClr val="tx1"/>
                  </a:glow>
                </a:effectLst>
                <a:cs typeface="Arial" charset="0"/>
                <a:sym typeface="Arial" charset="0"/>
              </a:endParaRPr>
            </a:p>
          </p:txBody>
        </p:sp>
      </p:grpSp>
      <p:sp>
        <p:nvSpPr>
          <p:cNvPr id="5647393" name="Rectangle 33"/>
          <p:cNvSpPr>
            <a:spLocks noGrp="1" noChangeArrowheads="1"/>
          </p:cNvSpPr>
          <p:nvPr>
            <p:ph type="title"/>
          </p:nvPr>
        </p:nvSpPr>
        <p:spPr bwMode="auto">
          <a:xfrm>
            <a:off x="457200" y="-404192"/>
            <a:ext cx="8229600" cy="304800"/>
          </a:xfrm>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40" tIns="45720" rIns="91440" bIns="45720" numCol="1" anchor="t" anchorCtr="0" compatLnSpc="1">
            <a:prstTxWarp prst="textNoShape">
              <a:avLst/>
            </a:prstTxWarp>
          </a:bodyPr>
          <a:lstStyle/>
          <a:p>
            <a:pPr indent="0" eaLnBrk="1" hangingPunct="1">
              <a:defRPr/>
            </a:pPr>
            <a:r>
              <a:rPr lang="ar-JO" sz="1600" b="1" dirty="0">
                <a:solidFill>
                  <a:schemeClr val="bg1"/>
                </a:solidFill>
              </a:rPr>
              <a:t>مقارنة ترتيب الإنفجار العظيم و الكتاب المقدس</a:t>
            </a:r>
            <a:endParaRPr lang="en-US" sz="1600" b="1" dirty="0">
              <a:solidFill>
                <a:schemeClr val="bg1"/>
              </a:solidFill>
            </a:endParaRPr>
          </a:p>
        </p:txBody>
      </p:sp>
    </p:spTree>
    <p:extLst>
      <p:ext uri="{BB962C8B-B14F-4D97-AF65-F5344CB8AC3E}">
        <p14:creationId xmlns:p14="http://schemas.microsoft.com/office/powerpoint/2010/main" val="1985211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linds(horizont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linds(horizont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linds(horizontal)">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linds(horizontal)">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linds(horizontal)">
                                      <p:cBhvr>
                                        <p:cTn id="4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426" name="Rectangle 2"/>
          <p:cNvSpPr>
            <a:spLocks noGrp="1" noChangeArrowheads="1"/>
          </p:cNvSpPr>
          <p:nvPr>
            <p:ph type="title"/>
          </p:nvPr>
        </p:nvSpPr>
        <p:spPr/>
        <p:txBody>
          <a:bodyPr/>
          <a:lstStyle/>
          <a:p>
            <a:pPr eaLnBrk="1" hangingPunct="1">
              <a:spcAft>
                <a:spcPts val="13"/>
              </a:spcAft>
              <a:defRPr/>
            </a:pPr>
            <a:r>
              <a:rPr lang="en-US" dirty="0"/>
              <a:t>Bible Modified 00814b</a:t>
            </a:r>
          </a:p>
        </p:txBody>
      </p:sp>
      <p:pic>
        <p:nvPicPr>
          <p:cNvPr id="5735427" name="Picture 3" descr="Bible Modified 00814b"/>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1588"/>
            <a:ext cx="9144000" cy="6856412"/>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5" name="Rectangle 3"/>
          <p:cNvSpPr txBox="1">
            <a:spLocks noChangeArrowheads="1"/>
          </p:cNvSpPr>
          <p:nvPr/>
        </p:nvSpPr>
        <p:spPr bwMode="auto">
          <a:xfrm>
            <a:off x="304800" y="2590800"/>
            <a:ext cx="24384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800" b="1" dirty="0">
                <a:solidFill>
                  <a:srgbClr val="000000"/>
                </a:solidFill>
                <a:latin typeface="Arial"/>
                <a:ea typeface="ＭＳ Ｐゴシック"/>
                <a:cs typeface="Arial"/>
              </a:rPr>
              <a:t>كلمة </a:t>
            </a:r>
          </a:p>
          <a:p>
            <a:pPr eaLnBrk="1" hangingPunct="1">
              <a:defRPr/>
            </a:pPr>
            <a:r>
              <a:rPr lang="ar-JO" sz="1800" b="1" dirty="0">
                <a:solidFill>
                  <a:srgbClr val="000000"/>
                </a:solidFill>
                <a:latin typeface="Arial"/>
                <a:ea typeface="ＭＳ Ｐゴシック"/>
                <a:cs typeface="Arial"/>
              </a:rPr>
              <a:t>الله </a:t>
            </a:r>
          </a:p>
          <a:p>
            <a:pPr eaLnBrk="1" hangingPunct="1">
              <a:defRPr/>
            </a:pPr>
            <a:r>
              <a:rPr lang="ar-JO" sz="1800" b="1" dirty="0">
                <a:solidFill>
                  <a:srgbClr val="000000"/>
                </a:solidFill>
                <a:latin typeface="Arial"/>
                <a:ea typeface="ＭＳ Ｐゴシック"/>
                <a:cs typeface="Arial"/>
              </a:rPr>
              <a:t>الكاملة</a:t>
            </a:r>
            <a:endParaRPr lang="en-US" sz="1800" b="1" dirty="0">
              <a:solidFill>
                <a:srgbClr val="000000"/>
              </a:solidFill>
              <a:latin typeface="Arial"/>
              <a:ea typeface="ＭＳ Ｐゴシック"/>
              <a:cs typeface="Arial"/>
            </a:endParaRPr>
          </a:p>
        </p:txBody>
      </p:sp>
      <p:sp>
        <p:nvSpPr>
          <p:cNvPr id="6" name="Rectangle 3"/>
          <p:cNvSpPr txBox="1">
            <a:spLocks noChangeArrowheads="1"/>
          </p:cNvSpPr>
          <p:nvPr/>
        </p:nvSpPr>
        <p:spPr bwMode="auto">
          <a:xfrm rot="21273653">
            <a:off x="892175" y="669925"/>
            <a:ext cx="12954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600" b="1" dirty="0">
                <a:solidFill>
                  <a:srgbClr val="FFFFFF"/>
                </a:solidFill>
                <a:latin typeface="Arial"/>
                <a:ea typeface="ＭＳ Ｐゴシック"/>
                <a:cs typeface="Arial"/>
              </a:rPr>
              <a:t>الكتاب </a:t>
            </a:r>
          </a:p>
          <a:p>
            <a:pPr eaLnBrk="1" hangingPunct="1">
              <a:defRPr/>
            </a:pPr>
            <a:r>
              <a:rPr lang="ar-JO" sz="1600" b="1" dirty="0">
                <a:solidFill>
                  <a:srgbClr val="FFFFFF"/>
                </a:solidFill>
                <a:latin typeface="Arial"/>
                <a:ea typeface="ＭＳ Ｐゴシック"/>
                <a:cs typeface="Arial"/>
              </a:rPr>
              <a:t>المقدس</a:t>
            </a:r>
            <a:endParaRPr lang="en-US" sz="1600" b="1" dirty="0">
              <a:solidFill>
                <a:srgbClr val="FFFFFF"/>
              </a:solidFill>
              <a:latin typeface="Arial"/>
              <a:ea typeface="ＭＳ Ｐゴシック"/>
              <a:cs typeface="Arial"/>
            </a:endParaRPr>
          </a:p>
        </p:txBody>
      </p:sp>
      <p:sp>
        <p:nvSpPr>
          <p:cNvPr id="8" name="Rectangle 3"/>
          <p:cNvSpPr txBox="1">
            <a:spLocks noChangeArrowheads="1"/>
          </p:cNvSpPr>
          <p:nvPr/>
        </p:nvSpPr>
        <p:spPr bwMode="auto">
          <a:xfrm>
            <a:off x="5791200" y="-9525"/>
            <a:ext cx="3352800" cy="3590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3600" b="1" dirty="0">
                <a:solidFill>
                  <a:srgbClr val="FFFFFF"/>
                </a:solidFill>
                <a:latin typeface="Arial"/>
                <a:ea typeface="ＭＳ Ｐゴシック"/>
                <a:cs typeface="Arial"/>
              </a:rPr>
              <a:t>عندما يحاول الناس أن يجعلوهما يتفقان احزر أيهما </a:t>
            </a:r>
          </a:p>
          <a:p>
            <a:pPr eaLnBrk="1" hangingPunct="1">
              <a:defRPr/>
            </a:pPr>
            <a:r>
              <a:rPr lang="ar-JO" sz="3600" b="1" dirty="0">
                <a:solidFill>
                  <a:srgbClr val="FFFFFF"/>
                </a:solidFill>
                <a:latin typeface="Arial"/>
                <a:ea typeface="ＭＳ Ｐゴシック"/>
                <a:cs typeface="Arial"/>
              </a:rPr>
              <a:t>يتم تعديله؟</a:t>
            </a:r>
            <a:endParaRPr lang="en-US" sz="3600" b="1" dirty="0">
              <a:solidFill>
                <a:srgbClr val="FFFFFF"/>
              </a:solidFill>
              <a:latin typeface="Arial"/>
              <a:ea typeface="ＭＳ Ｐゴシック"/>
              <a:cs typeface="Arial"/>
            </a:endParaRPr>
          </a:p>
        </p:txBody>
      </p:sp>
      <p:sp>
        <p:nvSpPr>
          <p:cNvPr id="11" name="Rectangle 3"/>
          <p:cNvSpPr txBox="1">
            <a:spLocks noChangeArrowheads="1"/>
          </p:cNvSpPr>
          <p:nvPr/>
        </p:nvSpPr>
        <p:spPr bwMode="auto">
          <a:xfrm>
            <a:off x="3124200" y="2590800"/>
            <a:ext cx="24384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800" b="1" dirty="0">
                <a:solidFill>
                  <a:srgbClr val="000000"/>
                </a:solidFill>
                <a:latin typeface="Arial"/>
                <a:ea typeface="ＭＳ Ｐゴシック"/>
                <a:cs typeface="Arial"/>
              </a:rPr>
              <a:t>رأي </a:t>
            </a:r>
          </a:p>
          <a:p>
            <a:pPr eaLnBrk="1" hangingPunct="1">
              <a:defRPr/>
            </a:pPr>
            <a:r>
              <a:rPr lang="ar-JO" sz="1800" b="1" dirty="0">
                <a:solidFill>
                  <a:srgbClr val="000000"/>
                </a:solidFill>
                <a:latin typeface="Arial"/>
                <a:ea typeface="ＭＳ Ｐゴシック"/>
                <a:cs typeface="Arial"/>
              </a:rPr>
              <a:t>الإنسان </a:t>
            </a:r>
          </a:p>
          <a:p>
            <a:pPr eaLnBrk="1" hangingPunct="1">
              <a:defRPr/>
            </a:pPr>
            <a:r>
              <a:rPr lang="ar-JO" sz="1800" b="1" dirty="0">
                <a:solidFill>
                  <a:srgbClr val="000000"/>
                </a:solidFill>
                <a:latin typeface="Arial"/>
                <a:ea typeface="ＭＳ Ｐゴシック"/>
                <a:cs typeface="Arial"/>
              </a:rPr>
              <a:t>الساقط</a:t>
            </a:r>
            <a:endParaRPr lang="en-US" sz="1800" b="1" dirty="0">
              <a:solidFill>
                <a:srgbClr val="000000"/>
              </a:solidFill>
              <a:latin typeface="Arial"/>
              <a:ea typeface="ＭＳ Ｐゴシック"/>
              <a:cs typeface="Arial"/>
            </a:endParaRPr>
          </a:p>
        </p:txBody>
      </p:sp>
      <p:sp>
        <p:nvSpPr>
          <p:cNvPr id="12" name="Rectangle 3"/>
          <p:cNvSpPr txBox="1">
            <a:spLocks noChangeArrowheads="1"/>
          </p:cNvSpPr>
          <p:nvPr/>
        </p:nvSpPr>
        <p:spPr bwMode="auto">
          <a:xfrm rot="21273653">
            <a:off x="3576638" y="584200"/>
            <a:ext cx="1506537"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600" b="1" dirty="0">
                <a:solidFill>
                  <a:srgbClr val="000000"/>
                </a:solidFill>
                <a:latin typeface="Arial"/>
                <a:ea typeface="ＭＳ Ｐゴシック"/>
                <a:cs typeface="Arial"/>
              </a:rPr>
              <a:t>نظرية </a:t>
            </a:r>
          </a:p>
          <a:p>
            <a:pPr eaLnBrk="1" hangingPunct="1">
              <a:defRPr/>
            </a:pPr>
            <a:r>
              <a:rPr lang="ar-JO" sz="1600" b="1" dirty="0">
                <a:solidFill>
                  <a:srgbClr val="000000"/>
                </a:solidFill>
                <a:latin typeface="Arial"/>
                <a:ea typeface="ＭＳ Ｐゴシック"/>
                <a:cs typeface="Arial"/>
              </a:rPr>
              <a:t>التطور</a:t>
            </a:r>
            <a:endParaRPr lang="en-US" sz="1600" b="1" dirty="0">
              <a:solidFill>
                <a:srgbClr val="000000"/>
              </a:solidFill>
              <a:latin typeface="Arial"/>
              <a:ea typeface="ＭＳ Ｐゴシック"/>
              <a:cs typeface="Arial"/>
            </a:endParaRPr>
          </a:p>
        </p:txBody>
      </p:sp>
      <p:sp>
        <p:nvSpPr>
          <p:cNvPr id="13" name="Rectangle 3"/>
          <p:cNvSpPr txBox="1">
            <a:spLocks noChangeArrowheads="1"/>
          </p:cNvSpPr>
          <p:nvPr/>
        </p:nvSpPr>
        <p:spPr bwMode="auto">
          <a:xfrm rot="21273653">
            <a:off x="3832225" y="4337050"/>
            <a:ext cx="1506538"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en-US" sz="1600" b="1" dirty="0">
                <a:solidFill>
                  <a:srgbClr val="000000"/>
                </a:solidFill>
                <a:latin typeface="Arial"/>
                <a:ea typeface="ＭＳ Ｐゴシック"/>
                <a:cs typeface="Arial"/>
              </a:rPr>
              <a:t>EVOLUTION THEORY</a:t>
            </a:r>
          </a:p>
        </p:txBody>
      </p:sp>
      <p:grpSp>
        <p:nvGrpSpPr>
          <p:cNvPr id="695305" name="Group 6"/>
          <p:cNvGrpSpPr>
            <a:grpSpLocks/>
          </p:cNvGrpSpPr>
          <p:nvPr/>
        </p:nvGrpSpPr>
        <p:grpSpPr bwMode="auto">
          <a:xfrm>
            <a:off x="703263" y="4572000"/>
            <a:ext cx="1185862" cy="407988"/>
            <a:chOff x="703068" y="4552316"/>
            <a:chExt cx="1185350" cy="408586"/>
          </a:xfrm>
        </p:grpSpPr>
        <p:sp>
          <p:nvSpPr>
            <p:cNvPr id="695308" name="Rectangle 2"/>
            <p:cNvSpPr>
              <a:spLocks noChangeArrowheads="1"/>
            </p:cNvSpPr>
            <p:nvPr/>
          </p:nvSpPr>
          <p:spPr bwMode="auto">
            <a:xfrm rot="-730288">
              <a:off x="703068" y="4646430"/>
              <a:ext cx="685800" cy="236936"/>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09" name="Rectangle 14"/>
            <p:cNvSpPr>
              <a:spLocks noChangeArrowheads="1"/>
            </p:cNvSpPr>
            <p:nvPr/>
          </p:nvSpPr>
          <p:spPr bwMode="auto">
            <a:xfrm rot="568285">
              <a:off x="1309656" y="4552316"/>
              <a:ext cx="405056" cy="206821"/>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0" name="Rectangle 15"/>
            <p:cNvSpPr>
              <a:spLocks noChangeArrowheads="1"/>
            </p:cNvSpPr>
            <p:nvPr/>
          </p:nvSpPr>
          <p:spPr bwMode="auto">
            <a:xfrm>
              <a:off x="1309656" y="4603916"/>
              <a:ext cx="405056" cy="206821"/>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1" name="Right Triangle 3"/>
            <p:cNvSpPr>
              <a:spLocks noChangeArrowheads="1"/>
            </p:cNvSpPr>
            <p:nvPr/>
          </p:nvSpPr>
          <p:spPr bwMode="auto">
            <a:xfrm rot="10435753">
              <a:off x="1540582" y="4628876"/>
              <a:ext cx="347836" cy="332026"/>
            </a:xfrm>
            <a:prstGeom prst="rtTriangl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sp>
          <p:nvSpPr>
            <p:cNvPr id="695312" name="Rectangle 16"/>
            <p:cNvSpPr>
              <a:spLocks noChangeArrowheads="1"/>
            </p:cNvSpPr>
            <p:nvPr/>
          </p:nvSpPr>
          <p:spPr bwMode="auto">
            <a:xfrm rot="2010625">
              <a:off x="1686836" y="4710567"/>
              <a:ext cx="141833" cy="138599"/>
            </a:xfrm>
            <a:prstGeom prst="rect">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endParaRPr lang="en-US" sz="1800">
                <a:solidFill>
                  <a:srgbClr val="000000"/>
                </a:solidFill>
                <a:latin typeface="Arial" charset="0"/>
              </a:endParaRPr>
            </a:p>
          </p:txBody>
        </p:sp>
      </p:grpSp>
      <p:sp>
        <p:nvSpPr>
          <p:cNvPr id="695306" name="TextBox 1"/>
          <p:cNvSpPr txBox="1">
            <a:spLocks noChangeArrowheads="1"/>
          </p:cNvSpPr>
          <p:nvPr/>
        </p:nvSpPr>
        <p:spPr bwMode="auto">
          <a:xfrm rot="-346647">
            <a:off x="701675" y="4556125"/>
            <a:ext cx="1211263"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en-US" sz="1800" b="1">
                <a:solidFill>
                  <a:srgbClr val="000000"/>
                </a:solidFill>
                <a:latin typeface="Arial" charset="0"/>
              </a:rPr>
              <a:t>GENESIS</a:t>
            </a:r>
          </a:p>
        </p:txBody>
      </p:sp>
      <p:sp>
        <p:nvSpPr>
          <p:cNvPr id="14" name="Rectangle 4"/>
          <p:cNvSpPr>
            <a:spLocks noChangeArrowheads="1"/>
          </p:cNvSpPr>
          <p:nvPr/>
        </p:nvSpPr>
        <p:spPr bwMode="auto">
          <a:xfrm>
            <a:off x="0" y="3581400"/>
            <a:ext cx="5867400" cy="3276600"/>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xit" presetSubtype="1" fill="hold" grpId="0" nodeType="clickEffect">
                                  <p:stCondLst>
                                    <p:cond delay="0"/>
                                  </p:stCondLst>
                                  <p:childTnLst>
                                    <p:animEffect transition="out" filter="wipe(up)">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7474"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A&amp;E on bones animated</a:t>
            </a:r>
          </a:p>
        </p:txBody>
      </p:sp>
      <p:pic>
        <p:nvPicPr>
          <p:cNvPr id="5737475" name="Picture 3" descr="A+E on Bones 00740"/>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3124200"/>
          </a:xfrm>
          <a:ln>
            <a:solidFill>
              <a:srgbClr val="000000"/>
            </a:solidFill>
            <a:miter lim="800000"/>
            <a:headEnd/>
            <a:tailEnd/>
          </a:ln>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pic>
        <p:nvPicPr>
          <p:cNvPr id="5737476" name="Picture 4" descr="A+E on Bones 0074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048000"/>
            <a:ext cx="9144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3276600" y="1600200"/>
            <a:ext cx="838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000" b="1" dirty="0">
                <a:solidFill>
                  <a:srgbClr val="000000"/>
                </a:solidFill>
                <a:latin typeface="Arial" panose="020B0604020202020204" pitchFamily="34" charset="0"/>
                <a:ea typeface="ＭＳ Ｐゴシック"/>
                <a:cs typeface="Arial" panose="020B0604020202020204" pitchFamily="34" charset="0"/>
              </a:rPr>
              <a:t>جنة عدن</a:t>
            </a:r>
            <a:endParaRPr lang="en-US" sz="1000" b="1" dirty="0">
              <a:solidFill>
                <a:srgbClr val="000000"/>
              </a:solidFill>
              <a:latin typeface="Arial" panose="020B0604020202020204" pitchFamily="34" charset="0"/>
              <a:ea typeface="ＭＳ Ｐゴシック"/>
              <a:cs typeface="Arial" panose="020B0604020202020204" pitchFamily="34" charset="0"/>
            </a:endParaRPr>
          </a:p>
        </p:txBody>
      </p:sp>
      <p:sp>
        <p:nvSpPr>
          <p:cNvPr id="8" name="Rectangle 3"/>
          <p:cNvSpPr txBox="1">
            <a:spLocks noChangeArrowheads="1"/>
          </p:cNvSpPr>
          <p:nvPr/>
        </p:nvSpPr>
        <p:spPr bwMode="auto">
          <a:xfrm>
            <a:off x="6019800" y="3962400"/>
            <a:ext cx="1371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panose="020B0604020202020204" pitchFamily="34" charset="0"/>
                <a:ea typeface="ＭＳ Ｐゴシック"/>
                <a:cs typeface="Arial" panose="020B0604020202020204" pitchFamily="34" charset="0"/>
              </a:rPr>
              <a:t>سجل الحفريات</a:t>
            </a:r>
            <a:endParaRPr lang="en-US" sz="2000" b="1" dirty="0">
              <a:solidFill>
                <a:srgbClr val="FFFFFF"/>
              </a:solidFill>
              <a:latin typeface="Arial" panose="020B0604020202020204" pitchFamily="34" charset="0"/>
              <a:ea typeface="ＭＳ Ｐゴシック"/>
              <a:cs typeface="Arial" panose="020B0604020202020204" pitchFamily="34" charset="0"/>
            </a:endParaRPr>
          </a:p>
        </p:txBody>
      </p:sp>
      <p:sp>
        <p:nvSpPr>
          <p:cNvPr id="9" name="Rectangle 3"/>
          <p:cNvSpPr txBox="1">
            <a:spLocks noChangeArrowheads="1"/>
          </p:cNvSpPr>
          <p:nvPr/>
        </p:nvSpPr>
        <p:spPr bwMode="auto">
          <a:xfrm>
            <a:off x="1295400" y="3581400"/>
            <a:ext cx="175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00"/>
                </a:solidFill>
                <a:latin typeface="Arial" panose="020B0604020202020204" pitchFamily="34" charset="0"/>
                <a:ea typeface="ＭＳ Ｐゴシック"/>
                <a:cs typeface="Arial" panose="020B0604020202020204" pitchFamily="34" charset="0"/>
              </a:rPr>
              <a:t>ملايين        السنين</a:t>
            </a:r>
            <a:endParaRPr lang="en-US" sz="2000" b="1" dirty="0">
              <a:solidFill>
                <a:srgbClr val="FFFF00"/>
              </a:solidFill>
              <a:latin typeface="Arial" panose="020B0604020202020204" pitchFamily="34" charset="0"/>
              <a:ea typeface="ＭＳ Ｐゴシック"/>
              <a:cs typeface="Arial" panose="020B0604020202020204" pitchFamily="34" charset="0"/>
            </a:endParaRPr>
          </a:p>
        </p:txBody>
      </p:sp>
      <p:sp>
        <p:nvSpPr>
          <p:cNvPr id="10" name="Rectangle 3"/>
          <p:cNvSpPr txBox="1">
            <a:spLocks noChangeArrowheads="1"/>
          </p:cNvSpPr>
          <p:nvPr/>
        </p:nvSpPr>
        <p:spPr bwMode="auto">
          <a:xfrm>
            <a:off x="5334000" y="304800"/>
            <a:ext cx="12954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نعم يا حواء </a:t>
            </a:r>
          </a:p>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 إنه حسن جداً</a:t>
            </a:r>
          </a:p>
          <a:p>
            <a:pPr eaLnBrk="1" hangingPunct="1">
              <a:defRPr/>
            </a:pPr>
            <a:r>
              <a:rPr lang="ar-JO" sz="1100" b="1" spc="-110" dirty="0">
                <a:solidFill>
                  <a:srgbClr val="000000"/>
                </a:solidFill>
                <a:latin typeface="Arial" panose="020B0604020202020204" pitchFamily="34" charset="0"/>
                <a:ea typeface="ＭＳ Ｐゴシック"/>
                <a:cs typeface="Arial" panose="020B0604020202020204" pitchFamily="34" charset="0"/>
              </a:rPr>
              <a:t> كما قال الله</a:t>
            </a:r>
            <a:endParaRPr lang="en-US" sz="1100" b="1" spc="-110" dirty="0">
              <a:solidFill>
                <a:srgbClr val="000000"/>
              </a:solidFill>
              <a:latin typeface="Arial" panose="020B0604020202020204"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3962400" y="228600"/>
            <a:ext cx="11430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lnSpc>
                <a:spcPct val="90000"/>
              </a:lnSpc>
              <a:defRPr/>
            </a:pPr>
            <a:r>
              <a:rPr lang="ar-JO" sz="1400" b="1" spc="-110" dirty="0">
                <a:solidFill>
                  <a:srgbClr val="000000"/>
                </a:solidFill>
                <a:latin typeface="Arial" panose="020B0604020202020204" pitchFamily="34" charset="0"/>
                <a:ea typeface="ＭＳ Ｐゴシック"/>
                <a:cs typeface="Arial" panose="020B0604020202020204" pitchFamily="34" charset="0"/>
              </a:rPr>
              <a:t>يا آدم                      هذا العالم             كامل</a:t>
            </a:r>
            <a:endParaRPr lang="en-US" sz="1400" b="1" spc="-110" dirty="0">
              <a:solidFill>
                <a:srgbClr val="000000"/>
              </a:solidFill>
              <a:latin typeface="Arial" panose="020B0604020202020204" pitchFamily="34" charset="0"/>
              <a:ea typeface="ＭＳ Ｐゴシック"/>
              <a:cs typeface="Arial" panose="020B0604020202020204" pitchFamily="34" charset="0"/>
            </a:endParaRPr>
          </a:p>
        </p:txBody>
      </p:sp>
      <p:grpSp>
        <p:nvGrpSpPr>
          <p:cNvPr id="2" name="Group 1"/>
          <p:cNvGrpSpPr>
            <a:grpSpLocks/>
          </p:cNvGrpSpPr>
          <p:nvPr/>
        </p:nvGrpSpPr>
        <p:grpSpPr bwMode="auto">
          <a:xfrm>
            <a:off x="3200400" y="3429000"/>
            <a:ext cx="2819400" cy="3200400"/>
            <a:chOff x="3200400" y="3429000"/>
            <a:chExt cx="2819400" cy="3200400"/>
          </a:xfrm>
        </p:grpSpPr>
        <p:sp>
          <p:nvSpPr>
            <p:cNvPr id="5" name="Rectangle 3"/>
            <p:cNvSpPr txBox="1">
              <a:spLocks noChangeArrowheads="1"/>
            </p:cNvSpPr>
            <p:nvPr/>
          </p:nvSpPr>
          <p:spPr bwMode="auto">
            <a:xfrm>
              <a:off x="3200400" y="3429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ألم</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4" name="Rectangle 3"/>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موت</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5" name="Rectangle 3"/>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قتل</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6" name="Rectangle 3"/>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مرض</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7" name="Rectangle 3"/>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صراع</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8" name="Rectangle 3"/>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معاناة</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panose="020B0604020202020204" pitchFamily="34" charset="0"/>
                  <a:ea typeface="ＭＳ Ｐゴシック"/>
                  <a:cs typeface="Arial" panose="020B0604020202020204" pitchFamily="34" charset="0"/>
                </a:rPr>
                <a:t>انقراض</a:t>
              </a:r>
              <a:endParaRPr lang="en-US" sz="2800" b="1" dirty="0">
                <a:solidFill>
                  <a:srgbClr val="000000"/>
                </a:solidFill>
                <a:effectLst>
                  <a:glow rad="241300">
                    <a:srgbClr val="000000">
                      <a:alpha val="75000"/>
                    </a:srgbClr>
                  </a:glow>
                </a:effectLst>
                <a:latin typeface="Arial" panose="020B0604020202020204" pitchFamily="34" charset="0"/>
                <a:ea typeface="ＭＳ Ｐゴシック"/>
                <a:cs typeface="Arial" panose="020B0604020202020204" pitchFamily="34" charset="0"/>
              </a:endParaRPr>
            </a:p>
          </p:txBody>
        </p:sp>
      </p:grpSp>
      <p:sp>
        <p:nvSpPr>
          <p:cNvPr id="20" name="WordArt 5"/>
          <p:cNvSpPr>
            <a:spLocks noChangeArrowheads="1" noChangeShapeType="1" noTextEdit="1"/>
          </p:cNvSpPr>
          <p:nvPr/>
        </p:nvSpPr>
        <p:spPr bwMode="auto">
          <a:xfrm>
            <a:off x="2771800" y="304800"/>
            <a:ext cx="3528392" cy="6019800"/>
          </a:xfrm>
          <a:prstGeom prst="rect">
            <a:avLst/>
          </a:prstGeom>
        </p:spPr>
        <p:txBody>
          <a:bodyPr wrap="none" fromWordArt="1">
            <a:prstTxWarp prst="textPlain">
              <a:avLst>
                <a:gd name="adj" fmla="val 50000"/>
              </a:avLst>
            </a:prstTxWarp>
          </a:bodyPr>
          <a:lstStyle/>
          <a:p>
            <a:pPr algn="ctr"/>
            <a:r>
              <a:rPr lang="en-US" sz="3600" kern="10" dirty="0">
                <a:ln w="9525">
                  <a:solidFill>
                    <a:srgbClr val="003399"/>
                  </a:solidFill>
                  <a:round/>
                  <a:headEnd/>
                  <a:tailEnd/>
                </a:ln>
                <a:solidFill>
                  <a:srgbClr val="FFFF00"/>
                </a:solidFill>
                <a:latin typeface="Arial Black"/>
                <a:ea typeface="Arial Black"/>
                <a:cs typeface="Arial Black"/>
              </a:rPr>
              <a:t>X</a:t>
            </a:r>
          </a:p>
        </p:txBody>
      </p:sp>
      <p:sp>
        <p:nvSpPr>
          <p:cNvPr id="2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3</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5737476"/>
                                        </p:tgtEl>
                                        <p:attrNameLst>
                                          <p:attrName>style.visibility</p:attrName>
                                        </p:attrNameLst>
                                      </p:cBhvr>
                                      <p:to>
                                        <p:strVal val="visible"/>
                                      </p:to>
                                    </p:set>
                                    <p:animEffect transition="in" filter="wipe(up)">
                                      <p:cBhvr>
                                        <p:cTn id="7" dur="500"/>
                                        <p:tgtEl>
                                          <p:spTgt spid="5737476"/>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500"/>
                                        <p:tgtEl>
                                          <p:spTgt spid="2"/>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500"/>
                                        <p:tgtEl>
                                          <p:spTgt spid="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20"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9522" name="Rectangle 2"/>
          <p:cNvSpPr>
            <a:spLocks noGrp="1" noChangeArrowheads="1"/>
          </p:cNvSpPr>
          <p:nvPr>
            <p:ph type="title"/>
          </p:nvPr>
        </p:nvSpPr>
        <p:spPr>
          <a:xfrm>
            <a:off x="1017588" y="274638"/>
            <a:ext cx="7108825" cy="1143000"/>
          </a:xfrm>
        </p:spPr>
        <p:txBody>
          <a:bodyPr/>
          <a:lstStyle/>
          <a:p>
            <a:pPr eaLnBrk="1" hangingPunct="1">
              <a:defRPr/>
            </a:pPr>
            <a:r>
              <a:rPr lang="en-US"/>
              <a:t>Fossils on Garden of Eden</a:t>
            </a:r>
          </a:p>
        </p:txBody>
      </p:sp>
      <p:sp>
        <p:nvSpPr>
          <p:cNvPr id="5739523" name="Rectangle 3"/>
          <p:cNvSpPr>
            <a:spLocks noChangeArrowheads="1"/>
          </p:cNvSpPr>
          <p:nvPr/>
        </p:nvSpPr>
        <p:spPr bwMode="auto">
          <a:xfrm>
            <a:off x="1143000" y="838200"/>
            <a:ext cx="1219200" cy="3810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4" name="Rectangle 4"/>
          <p:cNvSpPr>
            <a:spLocks noChangeArrowheads="1"/>
          </p:cNvSpPr>
          <p:nvPr/>
        </p:nvSpPr>
        <p:spPr bwMode="auto">
          <a:xfrm>
            <a:off x="1524000" y="1219200"/>
            <a:ext cx="533400" cy="3048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5" name="Rectangle 5"/>
          <p:cNvSpPr>
            <a:spLocks noChangeArrowheads="1"/>
          </p:cNvSpPr>
          <p:nvPr/>
        </p:nvSpPr>
        <p:spPr bwMode="auto">
          <a:xfrm>
            <a:off x="1295400" y="1524000"/>
            <a:ext cx="914400" cy="3048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6" name="Rectangle 6"/>
          <p:cNvSpPr>
            <a:spLocks noChangeArrowheads="1"/>
          </p:cNvSpPr>
          <p:nvPr/>
        </p:nvSpPr>
        <p:spPr bwMode="auto">
          <a:xfrm>
            <a:off x="1676400" y="1828800"/>
            <a:ext cx="228600" cy="17526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7" name="AutoShape 7"/>
          <p:cNvSpPr>
            <a:spLocks noChangeArrowheads="1"/>
          </p:cNvSpPr>
          <p:nvPr/>
        </p:nvSpPr>
        <p:spPr bwMode="auto">
          <a:xfrm rot="10800000">
            <a:off x="1524000" y="3505200"/>
            <a:ext cx="457200" cy="533400"/>
          </a:xfrm>
          <a:prstGeom prst="triangle">
            <a:avLst>
              <a:gd name="adj" fmla="val 54801"/>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pic>
        <p:nvPicPr>
          <p:cNvPr id="699399" name="Picture 9" descr="A+E on Bones 0074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71525" y="0"/>
            <a:ext cx="5432425" cy="4856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Rectangle 3"/>
          <p:cNvSpPr txBox="1">
            <a:spLocks noChangeArrowheads="1"/>
          </p:cNvSpPr>
          <p:nvPr/>
        </p:nvSpPr>
        <p:spPr bwMode="auto">
          <a:xfrm>
            <a:off x="6248400" y="228600"/>
            <a:ext cx="1371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a:ea typeface="ＭＳ Ｐゴシック"/>
                <a:cs typeface="Arial"/>
              </a:rPr>
              <a:t>سجل الحفريات</a:t>
            </a:r>
            <a:endParaRPr lang="en-US" sz="2000" b="1" dirty="0">
              <a:solidFill>
                <a:srgbClr val="FFFFFF"/>
              </a:solidFill>
              <a:latin typeface="Arial"/>
              <a:ea typeface="ＭＳ Ｐゴシック"/>
              <a:cs typeface="Arial"/>
            </a:endParaRPr>
          </a:p>
        </p:txBody>
      </p:sp>
      <p:grpSp>
        <p:nvGrpSpPr>
          <p:cNvPr id="699402" name="Group 11"/>
          <p:cNvGrpSpPr>
            <a:grpSpLocks/>
          </p:cNvGrpSpPr>
          <p:nvPr/>
        </p:nvGrpSpPr>
        <p:grpSpPr bwMode="auto">
          <a:xfrm>
            <a:off x="2057400" y="228600"/>
            <a:ext cx="2819400" cy="3200400"/>
            <a:chOff x="3200400" y="3429000"/>
            <a:chExt cx="2819400" cy="3200400"/>
          </a:xfrm>
        </p:grpSpPr>
        <p:sp>
          <p:nvSpPr>
            <p:cNvPr id="13" name="Rectangle 3"/>
            <p:cNvSpPr txBox="1">
              <a:spLocks noChangeArrowheads="1"/>
            </p:cNvSpPr>
            <p:nvPr/>
          </p:nvSpPr>
          <p:spPr bwMode="auto">
            <a:xfrm>
              <a:off x="3200400" y="3429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ألم</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4" name="Rectangle 3"/>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موت</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5" name="Rectangle 3"/>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قتل</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6" name="Rectangle 3"/>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مرض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7" name="Rectangle 3"/>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معاناة</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8" name="Rectangle 3"/>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صراع</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9" name="Rectangle 3"/>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انقراض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grpSp>
      <p:pic>
        <p:nvPicPr>
          <p:cNvPr id="329735" name="Picture 8" descr="A+E on Bones 0074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1525" y="4191000"/>
            <a:ext cx="5432425" cy="1997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 name="WordArt 5"/>
          <p:cNvSpPr>
            <a:spLocks noChangeArrowheads="1" noChangeShapeType="1" noTextEdit="1"/>
          </p:cNvSpPr>
          <p:nvPr/>
        </p:nvSpPr>
        <p:spPr bwMode="auto">
          <a:xfrm>
            <a:off x="2057400" y="381000"/>
            <a:ext cx="2944813" cy="6019800"/>
          </a:xfrm>
          <a:prstGeom prst="rect">
            <a:avLst/>
          </a:prstGeom>
        </p:spPr>
        <p:txBody>
          <a:bodyPr wrap="none" fromWordArt="1">
            <a:prstTxWarp prst="textPlain">
              <a:avLst>
                <a:gd name="adj" fmla="val 50000"/>
              </a:avLst>
            </a:prstTxWarp>
          </a:bodyPr>
          <a:lstStyle/>
          <a:p>
            <a:pPr algn="ctr"/>
            <a:r>
              <a:rPr lang="en-US" sz="3600" kern="10" dirty="0">
                <a:ln w="9525">
                  <a:solidFill>
                    <a:srgbClr val="003399"/>
                  </a:solidFill>
                  <a:round/>
                  <a:headEnd/>
                  <a:tailEnd/>
                </a:ln>
                <a:solidFill>
                  <a:srgbClr val="FFFF00"/>
                </a:solidFill>
                <a:latin typeface="Arial Black"/>
                <a:ea typeface="Arial Black"/>
                <a:cs typeface="Arial Black"/>
              </a:rPr>
              <a:t>X</a:t>
            </a:r>
          </a:p>
        </p:txBody>
      </p:sp>
      <p:sp>
        <p:nvSpPr>
          <p:cNvPr id="2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
        <p:nvSpPr>
          <p:cNvPr id="2" name="Rectangle 1">
            <a:extLst>
              <a:ext uri="{FF2B5EF4-FFF2-40B4-BE49-F238E27FC236}">
                <a16:creationId xmlns:a16="http://schemas.microsoft.com/office/drawing/2014/main" id="{F5715DE9-B834-CD8B-5AF9-886B75BEB6A0}"/>
              </a:ext>
            </a:extLst>
          </p:cNvPr>
          <p:cNvSpPr/>
          <p:nvPr/>
        </p:nvSpPr>
        <p:spPr bwMode="auto">
          <a:xfrm>
            <a:off x="5638800" y="1143000"/>
            <a:ext cx="3249613" cy="236220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طوفان </a:t>
            </a:r>
          </a:p>
          <a:p>
            <a:pPr marL="0" marR="0" indent="0" algn="ctr" defTabSz="914400" rtl="0" eaLnBrk="1" fontAlgn="base" latinLnBrk="0" hangingPunct="1">
              <a:lnSpc>
                <a:spcPct val="100000"/>
              </a:lnSpc>
              <a:spcBef>
                <a:spcPct val="0"/>
              </a:spcBef>
              <a:spcAft>
                <a:spcPct val="0"/>
              </a:spcAft>
              <a:buClrTx/>
              <a:buSzTx/>
              <a:buFontTx/>
              <a:buNone/>
              <a:tabLst/>
            </a:pPr>
            <a:r>
              <a:rPr lang="ar-JO" sz="9600" b="1" dirty="0">
                <a:solidFill>
                  <a:srgbClr val="FFC000"/>
                </a:solidFill>
                <a:latin typeface="Arial" panose="020B0604020202020204" pitchFamily="34" charset="0"/>
                <a:cs typeface="Arial" panose="020B0604020202020204" pitchFamily="34" charset="0"/>
              </a:rPr>
              <a:t>نوح</a:t>
            </a:r>
            <a:endParaRPr kumimoji="0" lang="en-US"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29735"/>
                                        </p:tgtEl>
                                        <p:attrNameLst>
                                          <p:attrName>style.visibility</p:attrName>
                                        </p:attrNameLst>
                                      </p:cBhvr>
                                      <p:to>
                                        <p:strVal val="visible"/>
                                      </p:to>
                                    </p:set>
                                    <p:animEffect transition="in" filter="wipe(up)">
                                      <p:cBhvr>
                                        <p:cTn id="7" dur="500"/>
                                        <p:tgtEl>
                                          <p:spTgt spid="32973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3"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500" fill="hold"/>
                                        <p:tgtEl>
                                          <p:spTgt spid="20"/>
                                        </p:tgtEl>
                                        <p:attrNameLst>
                                          <p:attrName>ppt_w</p:attrName>
                                        </p:attrNameLst>
                                      </p:cBhvr>
                                      <p:tavLst>
                                        <p:tav tm="0">
                                          <p:val>
                                            <p:fltVal val="0"/>
                                          </p:val>
                                        </p:tav>
                                        <p:tav tm="100000">
                                          <p:val>
                                            <p:strVal val="#ppt_w"/>
                                          </p:val>
                                        </p:tav>
                                      </p:tavLst>
                                    </p:anim>
                                    <p:anim calcmode="lin" valueType="num">
                                      <p:cBhvr>
                                        <p:cTn id="13" dur="500" fill="hold"/>
                                        <p:tgtEl>
                                          <p:spTgt spid="20"/>
                                        </p:tgtEl>
                                        <p:attrNameLst>
                                          <p:attrName>ppt_h</p:attrName>
                                        </p:attrNameLst>
                                      </p:cBhvr>
                                      <p:tavLst>
                                        <p:tav tm="0">
                                          <p:val>
                                            <p:fltVal val="0"/>
                                          </p:val>
                                        </p:tav>
                                        <p:tav tm="100000">
                                          <p:val>
                                            <p:strVal val="#ppt_h"/>
                                          </p:val>
                                        </p:tav>
                                      </p:tavLst>
                                    </p:anim>
                                    <p:animEffect transition="in" filter="fade">
                                      <p:cBhvr>
                                        <p:cTn id="1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9522" name="Rectangle 2"/>
          <p:cNvSpPr>
            <a:spLocks noGrp="1" noChangeArrowheads="1"/>
          </p:cNvSpPr>
          <p:nvPr>
            <p:ph type="title"/>
          </p:nvPr>
        </p:nvSpPr>
        <p:spPr>
          <a:xfrm>
            <a:off x="1008063" y="2238375"/>
            <a:ext cx="7108825" cy="1143000"/>
          </a:xfrm>
        </p:spPr>
        <p:txBody>
          <a:bodyPr/>
          <a:lstStyle/>
          <a:p>
            <a:pPr eaLnBrk="1" hangingPunct="1">
              <a:defRPr/>
            </a:pPr>
            <a:r>
              <a:rPr lang="en-US"/>
              <a:t>Fossils on Garden of Eden</a:t>
            </a:r>
          </a:p>
        </p:txBody>
      </p:sp>
      <p:sp>
        <p:nvSpPr>
          <p:cNvPr id="5739523" name="Rectangle 3"/>
          <p:cNvSpPr>
            <a:spLocks noChangeArrowheads="1"/>
          </p:cNvSpPr>
          <p:nvPr/>
        </p:nvSpPr>
        <p:spPr bwMode="auto">
          <a:xfrm>
            <a:off x="1133475" y="2801938"/>
            <a:ext cx="1219200" cy="3810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4" name="Rectangle 4"/>
          <p:cNvSpPr>
            <a:spLocks noChangeArrowheads="1"/>
          </p:cNvSpPr>
          <p:nvPr/>
        </p:nvSpPr>
        <p:spPr bwMode="auto">
          <a:xfrm>
            <a:off x="1514475" y="3182938"/>
            <a:ext cx="533400" cy="3048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5" name="Rectangle 5"/>
          <p:cNvSpPr>
            <a:spLocks noChangeArrowheads="1"/>
          </p:cNvSpPr>
          <p:nvPr/>
        </p:nvSpPr>
        <p:spPr bwMode="auto">
          <a:xfrm>
            <a:off x="1285875" y="3487738"/>
            <a:ext cx="914400" cy="3048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6" name="Rectangle 6"/>
          <p:cNvSpPr>
            <a:spLocks noChangeArrowheads="1"/>
          </p:cNvSpPr>
          <p:nvPr/>
        </p:nvSpPr>
        <p:spPr bwMode="auto">
          <a:xfrm>
            <a:off x="1666875" y="3792538"/>
            <a:ext cx="228600" cy="17526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sp>
        <p:nvSpPr>
          <p:cNvPr id="5739527" name="AutoShape 7"/>
          <p:cNvSpPr>
            <a:spLocks noChangeArrowheads="1"/>
          </p:cNvSpPr>
          <p:nvPr/>
        </p:nvSpPr>
        <p:spPr bwMode="auto">
          <a:xfrm rot="10800000">
            <a:off x="1514475" y="5468938"/>
            <a:ext cx="457200" cy="533400"/>
          </a:xfrm>
          <a:prstGeom prst="triangle">
            <a:avLst>
              <a:gd name="adj" fmla="val 54801"/>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eaLnBrk="1" hangingPunct="1">
              <a:defRPr/>
            </a:pPr>
            <a:endParaRPr lang="en-US" sz="1800">
              <a:solidFill>
                <a:srgbClr val="000000"/>
              </a:solidFill>
              <a:latin typeface="Arial" charset="0"/>
              <a:cs typeface="Arial"/>
            </a:endParaRPr>
          </a:p>
        </p:txBody>
      </p:sp>
      <p:pic>
        <p:nvPicPr>
          <p:cNvPr id="329736" name="Picture 9" descr="A+E on Bones 0074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963738"/>
            <a:ext cx="5432425" cy="4856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Rectangle 3"/>
          <p:cNvSpPr txBox="1">
            <a:spLocks noChangeArrowheads="1"/>
          </p:cNvSpPr>
          <p:nvPr/>
        </p:nvSpPr>
        <p:spPr bwMode="auto">
          <a:xfrm>
            <a:off x="6238875" y="2192338"/>
            <a:ext cx="1371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latin typeface="Arial"/>
                <a:ea typeface="ＭＳ Ｐゴシック"/>
                <a:cs typeface="Arial"/>
              </a:rPr>
              <a:t>سجل الحفريات</a:t>
            </a:r>
            <a:endParaRPr lang="en-US" sz="2000" b="1" dirty="0">
              <a:solidFill>
                <a:srgbClr val="FFFFFF"/>
              </a:solidFill>
              <a:latin typeface="Arial"/>
              <a:ea typeface="ＭＳ Ｐゴシック"/>
              <a:cs typeface="Arial"/>
            </a:endParaRPr>
          </a:p>
        </p:txBody>
      </p:sp>
      <p:grpSp>
        <p:nvGrpSpPr>
          <p:cNvPr id="12" name="Group 11"/>
          <p:cNvGrpSpPr>
            <a:grpSpLocks/>
          </p:cNvGrpSpPr>
          <p:nvPr/>
        </p:nvGrpSpPr>
        <p:grpSpPr bwMode="auto">
          <a:xfrm>
            <a:off x="1965049" y="2192338"/>
            <a:ext cx="2902226" cy="3200400"/>
            <a:chOff x="3117574" y="3429000"/>
            <a:chExt cx="2902226" cy="3200400"/>
          </a:xfrm>
        </p:grpSpPr>
        <p:sp>
          <p:nvSpPr>
            <p:cNvPr id="13" name="Rectangle 3"/>
            <p:cNvSpPr txBox="1">
              <a:spLocks noChangeArrowheads="1"/>
            </p:cNvSpPr>
            <p:nvPr/>
          </p:nvSpPr>
          <p:spPr bwMode="auto">
            <a:xfrm>
              <a:off x="3117574" y="3429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ألم</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4" name="Rectangle 3"/>
            <p:cNvSpPr txBox="1">
              <a:spLocks noChangeArrowheads="1"/>
            </p:cNvSpPr>
            <p:nvPr/>
          </p:nvSpPr>
          <p:spPr bwMode="auto">
            <a:xfrm>
              <a:off x="3200400" y="3886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موت</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5" name="Rectangle 3"/>
            <p:cNvSpPr txBox="1">
              <a:spLocks noChangeArrowheads="1"/>
            </p:cNvSpPr>
            <p:nvPr/>
          </p:nvSpPr>
          <p:spPr bwMode="auto">
            <a:xfrm>
              <a:off x="3200400" y="43434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قتل</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6" name="Rectangle 3"/>
            <p:cNvSpPr txBox="1">
              <a:spLocks noChangeArrowheads="1"/>
            </p:cNvSpPr>
            <p:nvPr/>
          </p:nvSpPr>
          <p:spPr bwMode="auto">
            <a:xfrm>
              <a:off x="3200400" y="48006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مرض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7" name="Rectangle 3"/>
            <p:cNvSpPr txBox="1">
              <a:spLocks noChangeArrowheads="1"/>
            </p:cNvSpPr>
            <p:nvPr/>
          </p:nvSpPr>
          <p:spPr bwMode="auto">
            <a:xfrm>
              <a:off x="3200400" y="52578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معاناة</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8" name="Rectangle 3"/>
            <p:cNvSpPr txBox="1">
              <a:spLocks noChangeArrowheads="1"/>
            </p:cNvSpPr>
            <p:nvPr/>
          </p:nvSpPr>
          <p:spPr bwMode="auto">
            <a:xfrm>
              <a:off x="3200400" y="57150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صراع</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sp>
          <p:nvSpPr>
            <p:cNvPr id="19" name="Rectangle 3"/>
            <p:cNvSpPr txBox="1">
              <a:spLocks noChangeArrowheads="1"/>
            </p:cNvSpPr>
            <p:nvPr/>
          </p:nvSpPr>
          <p:spPr bwMode="auto">
            <a:xfrm>
              <a:off x="3200400" y="6172200"/>
              <a:ext cx="28194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800" b="1" dirty="0">
                  <a:solidFill>
                    <a:srgbClr val="FF0000"/>
                  </a:solidFill>
                  <a:effectLst>
                    <a:glow rad="241300">
                      <a:srgbClr val="000000">
                        <a:alpha val="75000"/>
                      </a:srgbClr>
                    </a:glow>
                  </a:effectLst>
                  <a:latin typeface="Arial Black"/>
                  <a:ea typeface="ＭＳ Ｐゴシック"/>
                  <a:cs typeface="Arial Black"/>
                </a:rPr>
                <a:t>انقراض</a:t>
              </a:r>
              <a:endParaRPr lang="en-US" sz="2800" b="1" dirty="0">
                <a:solidFill>
                  <a:srgbClr val="000000"/>
                </a:solidFill>
                <a:effectLst>
                  <a:glow rad="241300">
                    <a:srgbClr val="000000">
                      <a:alpha val="75000"/>
                    </a:srgbClr>
                  </a:glow>
                </a:effectLst>
                <a:latin typeface="Arial Black"/>
                <a:ea typeface="ＭＳ Ｐゴシック"/>
                <a:cs typeface="Arial Black"/>
              </a:endParaRPr>
            </a:p>
          </p:txBody>
        </p:sp>
      </p:grpSp>
      <p:pic>
        <p:nvPicPr>
          <p:cNvPr id="701451" name="Picture 8" descr="A+E on Bones 0074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0" y="0"/>
            <a:ext cx="5432425" cy="1997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 name="Rectangle 3"/>
          <p:cNvSpPr txBox="1">
            <a:spLocks noChangeArrowheads="1"/>
          </p:cNvSpPr>
          <p:nvPr/>
        </p:nvSpPr>
        <p:spPr bwMode="auto">
          <a:xfrm>
            <a:off x="2133600" y="381000"/>
            <a:ext cx="8382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1000" b="1" dirty="0">
                <a:solidFill>
                  <a:srgbClr val="000000"/>
                </a:solidFill>
                <a:latin typeface="Arial"/>
                <a:ea typeface="ＭＳ Ｐゴシック"/>
                <a:cs typeface="Arial"/>
              </a:rPr>
              <a:t>جنة عدن</a:t>
            </a:r>
            <a:endParaRPr lang="en-US" sz="1000" b="1" dirty="0">
              <a:solidFill>
                <a:srgbClr val="000000"/>
              </a:solidFill>
              <a:latin typeface="Arial"/>
              <a:ea typeface="ＭＳ Ｐゴシック"/>
              <a:cs typeface="Arial"/>
            </a:endParaRPr>
          </a:p>
        </p:txBody>
      </p:sp>
      <p:sp>
        <p:nvSpPr>
          <p:cNvPr id="21" name="Text Box 5"/>
          <p:cNvSpPr txBox="1">
            <a:spLocks noChangeArrowheads="1"/>
          </p:cNvSpPr>
          <p:nvPr/>
        </p:nvSpPr>
        <p:spPr bwMode="auto">
          <a:xfrm>
            <a:off x="6400800" y="5638800"/>
            <a:ext cx="2743200" cy="978729"/>
          </a:xfrm>
          <a:prstGeom prst="rect">
            <a:avLst/>
          </a:prstGeom>
          <a:solidFill>
            <a:srgbClr val="000000"/>
          </a:solidFill>
          <a:ln>
            <a:noFill/>
          </a:ln>
          <a:effectLst>
            <a:outerShdw blurRad="63500" dist="38099" dir="2700000" algn="ctr" rotWithShape="0">
              <a:srgbClr val="000000">
                <a:alpha val="74998"/>
              </a:srgbClr>
            </a:outerShdw>
          </a:effectLst>
        </p:spPr>
        <p:txBody>
          <a:bodyPr>
            <a:spAutoFit/>
          </a:bodyPr>
          <a:lstStyle/>
          <a:p>
            <a:pPr algn="ctr" eaLnBrk="1" fontAlgn="auto" hangingPunct="1">
              <a:lnSpc>
                <a:spcPct val="90000"/>
              </a:lnSpc>
              <a:spcBef>
                <a:spcPts val="0"/>
              </a:spcBef>
              <a:spcAft>
                <a:spcPts val="0"/>
              </a:spcAft>
              <a:defRPr/>
            </a:pPr>
            <a:r>
              <a:rPr lang="ar-JO" sz="3200" b="1" kern="0" dirty="0">
                <a:solidFill>
                  <a:schemeClr val="bg1"/>
                </a:solidFill>
                <a:latin typeface="Arial" charset="0"/>
                <a:cs typeface="Arial" charset="0"/>
              </a:rPr>
              <a:t>المقابر</a:t>
            </a:r>
            <a:r>
              <a:rPr lang="ar-JO" sz="3200" b="1" kern="0" dirty="0">
                <a:solidFill>
                  <a:srgbClr val="FFFF00"/>
                </a:solidFill>
                <a:latin typeface="Arial" charset="0"/>
                <a:cs typeface="Arial" charset="0"/>
              </a:rPr>
              <a:t>    الأحفورية</a:t>
            </a:r>
            <a:endParaRPr lang="en-US" sz="3200" b="1" kern="0" dirty="0">
              <a:solidFill>
                <a:srgbClr val="FFFFFF"/>
              </a:solidFill>
              <a:latin typeface="Arial" charset="0"/>
              <a:cs typeface="Arial" charset="0"/>
            </a:endParaRPr>
          </a:p>
        </p:txBody>
      </p:sp>
      <p:sp>
        <p:nvSpPr>
          <p:cNvPr id="22" name="Text Box 5"/>
          <p:cNvSpPr txBox="1">
            <a:spLocks noChangeArrowheads="1"/>
          </p:cNvSpPr>
          <p:nvPr/>
        </p:nvSpPr>
        <p:spPr bwMode="auto">
          <a:xfrm>
            <a:off x="6400800" y="38100"/>
            <a:ext cx="2743200" cy="978729"/>
          </a:xfrm>
          <a:prstGeom prst="rect">
            <a:avLst/>
          </a:prstGeom>
          <a:solidFill>
            <a:srgbClr val="000000"/>
          </a:solidFill>
          <a:ln>
            <a:noFill/>
          </a:ln>
          <a:effectLst>
            <a:outerShdw blurRad="63500" dist="38099" dir="2700000" algn="ctr" rotWithShape="0">
              <a:srgbClr val="000000">
                <a:alpha val="74998"/>
              </a:srgbClr>
            </a:outerShdw>
          </a:effectLst>
        </p:spPr>
        <p:txBody>
          <a:bodyPr>
            <a:spAutoFit/>
          </a:bodyPr>
          <a:lstStyle/>
          <a:p>
            <a:pPr algn="ctr" eaLnBrk="1" fontAlgn="auto" hangingPunct="1">
              <a:lnSpc>
                <a:spcPct val="90000"/>
              </a:lnSpc>
              <a:spcBef>
                <a:spcPts val="0"/>
              </a:spcBef>
              <a:spcAft>
                <a:spcPts val="0"/>
              </a:spcAft>
              <a:defRPr/>
            </a:pPr>
            <a:r>
              <a:rPr lang="ar-JO" sz="3200" b="1" kern="0" dirty="0">
                <a:solidFill>
                  <a:srgbClr val="FFFFFF"/>
                </a:solidFill>
                <a:latin typeface="Arial" charset="0"/>
                <a:cs typeface="Arial" charset="0"/>
              </a:rPr>
              <a:t>انقراضات</a:t>
            </a:r>
          </a:p>
          <a:p>
            <a:pPr algn="ctr" eaLnBrk="1" fontAlgn="auto" hangingPunct="1">
              <a:lnSpc>
                <a:spcPct val="90000"/>
              </a:lnSpc>
              <a:spcBef>
                <a:spcPts val="0"/>
              </a:spcBef>
              <a:spcAft>
                <a:spcPts val="0"/>
              </a:spcAft>
              <a:defRPr/>
            </a:pPr>
            <a:r>
              <a:rPr lang="ar-JO" sz="3200" b="1" kern="0" dirty="0">
                <a:solidFill>
                  <a:srgbClr val="FFFF00"/>
                </a:solidFill>
                <a:latin typeface="Arial" charset="0"/>
                <a:cs typeface="Arial" charset="0"/>
              </a:rPr>
              <a:t>جماعية</a:t>
            </a:r>
            <a:endParaRPr lang="en-US" sz="3200" b="1" kern="0" dirty="0">
              <a:solidFill>
                <a:srgbClr val="FFFF00"/>
              </a:solidFill>
              <a:latin typeface="Arial" charset="0"/>
              <a:cs typeface="Arial" charset="0"/>
            </a:endParaRPr>
          </a:p>
        </p:txBody>
      </p:sp>
      <p:sp>
        <p:nvSpPr>
          <p:cNvPr id="23"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3</a:t>
            </a:r>
            <a:endParaRPr lang="en-US" b="1" dirty="0">
              <a:solidFill>
                <a:srgbClr val="FFFFFF"/>
              </a:solidFill>
              <a:latin typeface="Arial" charset="0"/>
            </a:endParaRPr>
          </a:p>
        </p:txBody>
      </p:sp>
      <p:sp>
        <p:nvSpPr>
          <p:cNvPr id="3" name="Rectangle 2">
            <a:extLst>
              <a:ext uri="{FF2B5EF4-FFF2-40B4-BE49-F238E27FC236}">
                <a16:creationId xmlns:a16="http://schemas.microsoft.com/office/drawing/2014/main" id="{73A7E2D4-BBFB-A316-F366-E9F187501E8A}"/>
              </a:ext>
            </a:extLst>
          </p:cNvPr>
          <p:cNvSpPr/>
          <p:nvPr/>
        </p:nvSpPr>
        <p:spPr bwMode="auto">
          <a:xfrm>
            <a:off x="5638800" y="2801938"/>
            <a:ext cx="3249613" cy="2836862"/>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rPr>
              <a:t>طوفان </a:t>
            </a:r>
          </a:p>
          <a:p>
            <a:pPr marL="0" marR="0" indent="0" algn="ctr" defTabSz="914400" rtl="0" eaLnBrk="1" fontAlgn="base" latinLnBrk="0" hangingPunct="1">
              <a:lnSpc>
                <a:spcPct val="100000"/>
              </a:lnSpc>
              <a:spcBef>
                <a:spcPct val="0"/>
              </a:spcBef>
              <a:spcAft>
                <a:spcPct val="0"/>
              </a:spcAft>
              <a:buClrTx/>
              <a:buSzTx/>
              <a:buFontTx/>
              <a:buNone/>
              <a:tabLst/>
            </a:pPr>
            <a:r>
              <a:rPr lang="ar-JO" sz="9600" b="1" dirty="0">
                <a:solidFill>
                  <a:srgbClr val="FFC000"/>
                </a:solidFill>
                <a:latin typeface="Arial" panose="020B0604020202020204" pitchFamily="34" charset="0"/>
                <a:cs typeface="Arial" panose="020B0604020202020204" pitchFamily="34" charset="0"/>
              </a:rPr>
              <a:t>نوح</a:t>
            </a:r>
            <a:endParaRPr kumimoji="0" lang="en-US" sz="9600" b="1" i="0" u="none" strike="noStrike" cap="none" normalizeH="0" baseline="0" dirty="0">
              <a:ln>
                <a:noFill/>
              </a:ln>
              <a:solidFill>
                <a:srgbClr val="FFC000"/>
              </a:solidFill>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par>
                                <p:cTn id="8" presetID="22" presetClass="entr" presetSubtype="1" fill="hold" nodeType="withEffect">
                                  <p:stCondLst>
                                    <p:cond delay="0"/>
                                  </p:stCondLst>
                                  <p:childTnLst>
                                    <p:set>
                                      <p:cBhvr>
                                        <p:cTn id="9" dur="1" fill="hold">
                                          <p:stCondLst>
                                            <p:cond delay="0"/>
                                          </p:stCondLst>
                                        </p:cTn>
                                        <p:tgtEl>
                                          <p:spTgt spid="329736"/>
                                        </p:tgtEl>
                                        <p:attrNameLst>
                                          <p:attrName>style.visibility</p:attrName>
                                        </p:attrNameLst>
                                      </p:cBhvr>
                                      <p:to>
                                        <p:strVal val="visible"/>
                                      </p:to>
                                    </p:set>
                                    <p:animEffect transition="in" filter="wipe(up)">
                                      <p:cBhvr>
                                        <p:cTn id="10" dur="500"/>
                                        <p:tgtEl>
                                          <p:spTgt spid="329736"/>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5" descr="2 Hist of Death Both 00475"/>
          <p:cNvPicPr>
            <a:picLocks noChangeAspect="1" noChangeArrowheads="1"/>
          </p:cNvPicPr>
          <p:nvPr/>
        </p:nvPicPr>
        <p:blipFill>
          <a:blip r:embed="rId3" cstate="print">
            <a:extLst>
              <a:ext uri="{28A0092B-C50C-407E-A947-70E740481C1C}">
                <a14:useLocalDpi xmlns:a14="http://schemas.microsoft.com/office/drawing/2010/main" val="0"/>
              </a:ext>
            </a:extLst>
          </a:blip>
          <a:srcRect b="42223"/>
          <a:stretch>
            <a:fillRect/>
          </a:stretch>
        </p:blipFill>
        <p:spPr bwMode="auto">
          <a:xfrm>
            <a:off x="0" y="387424"/>
            <a:ext cx="9144000" cy="396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21091" name="Rectangle 3"/>
          <p:cNvSpPr>
            <a:spLocks noGrp="1" noChangeArrowheads="1"/>
          </p:cNvSpPr>
          <p:nvPr>
            <p:ph type="title" idx="4294967295"/>
          </p:nvPr>
        </p:nvSpPr>
        <p:spPr>
          <a:xfrm>
            <a:off x="11113" y="616024"/>
            <a:ext cx="8229600" cy="685800"/>
          </a:xfrm>
        </p:spPr>
        <p:txBody>
          <a:bodyPr/>
          <a:lstStyle/>
          <a:p>
            <a:pPr eaLnBrk="1" hangingPunct="1">
              <a:defRPr/>
            </a:pPr>
            <a:r>
              <a:rPr lang="ar-JO" b="1" dirty="0">
                <a:solidFill>
                  <a:srgbClr val="FF0000"/>
                </a:solidFill>
                <a:latin typeface="Arial" panose="020B0604020202020204" pitchFamily="34" charset="0"/>
                <a:cs typeface="Arial" panose="020B0604020202020204" pitchFamily="34" charset="0"/>
              </a:rPr>
              <a:t>تاريخين </a:t>
            </a:r>
            <a:r>
              <a:rPr lang="ar-JO" b="1" dirty="0">
                <a:solidFill>
                  <a:schemeClr val="tx1"/>
                </a:solidFill>
                <a:latin typeface="Arial" panose="020B0604020202020204" pitchFamily="34" charset="0"/>
                <a:cs typeface="Arial" panose="020B0604020202020204" pitchFamily="34" charset="0"/>
              </a:rPr>
              <a:t>للموت</a:t>
            </a:r>
            <a:endParaRPr lang="en-US" b="1" dirty="0">
              <a:solidFill>
                <a:schemeClr val="tx1"/>
              </a:solidFill>
              <a:latin typeface="Arial" panose="020B0604020202020204" pitchFamily="34" charset="0"/>
              <a:cs typeface="Arial" panose="020B0604020202020204" pitchFamily="34" charset="0"/>
            </a:endParaRPr>
          </a:p>
        </p:txBody>
      </p:sp>
      <p:sp>
        <p:nvSpPr>
          <p:cNvPr id="5721092" name="Rectangle 4"/>
          <p:cNvSpPr>
            <a:spLocks noChangeArrowheads="1"/>
          </p:cNvSpPr>
          <p:nvPr/>
        </p:nvSpPr>
        <p:spPr bwMode="auto">
          <a:xfrm>
            <a:off x="0" y="4197424"/>
            <a:ext cx="9144000" cy="30480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3"/>
          <p:cNvSpPr txBox="1">
            <a:spLocks noChangeArrowheads="1"/>
          </p:cNvSpPr>
          <p:nvPr/>
        </p:nvSpPr>
        <p:spPr bwMode="auto">
          <a:xfrm>
            <a:off x="685800" y="1454224"/>
            <a:ext cx="2514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a:cs typeface="Arial" panose="020B0604020202020204" pitchFamily="34" charset="0"/>
              </a:rPr>
              <a:t>البداية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9" name="Rectangle 3"/>
          <p:cNvSpPr txBox="1">
            <a:spLocks noChangeArrowheads="1"/>
          </p:cNvSpPr>
          <p:nvPr/>
        </p:nvSpPr>
        <p:spPr bwMode="auto">
          <a:xfrm>
            <a:off x="5943600" y="1454224"/>
            <a:ext cx="2514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rPr>
              <a:t>المستقبل</a:t>
            </a:r>
            <a:endParaRPr kumimoji="0" lang="en-US" sz="2800" b="1"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endParaRPr>
          </a:p>
        </p:txBody>
      </p:sp>
      <p:sp>
        <p:nvSpPr>
          <p:cNvPr id="10" name="Rectangle 3"/>
          <p:cNvSpPr txBox="1">
            <a:spLocks noChangeArrowheads="1"/>
          </p:cNvSpPr>
          <p:nvPr/>
        </p:nvSpPr>
        <p:spPr bwMode="auto">
          <a:xfrm>
            <a:off x="2819400" y="1530424"/>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الموت عدو</a:t>
            </a:r>
            <a:endParaRPr kumimoji="0" lang="en-US"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2057400" y="1835224"/>
            <a:ext cx="1752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خطية الإنسان</a:t>
            </a:r>
            <a:r>
              <a:rPr kumimoji="0" lang="ar-JO" sz="1600" b="1" i="0" u="none" strike="noStrike" kern="1200" cap="none" spc="0" normalizeH="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جلبت الموت</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2" name="Rectangle 3"/>
          <p:cNvSpPr txBox="1">
            <a:spLocks noChangeArrowheads="1"/>
          </p:cNvSpPr>
          <p:nvPr/>
        </p:nvSpPr>
        <p:spPr bwMode="auto">
          <a:xfrm>
            <a:off x="4953000" y="1835224"/>
            <a:ext cx="17526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سيتم التخلص من الموت</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2286000" y="2521024"/>
            <a:ext cx="4191000"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بضعة آلاف من السنين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4" name="Rectangle 3"/>
          <p:cNvSpPr txBox="1">
            <a:spLocks noChangeArrowheads="1"/>
          </p:cNvSpPr>
          <p:nvPr/>
        </p:nvSpPr>
        <p:spPr bwMode="auto">
          <a:xfrm>
            <a:off x="2819400" y="3740224"/>
            <a:ext cx="29718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الموت مؤقت</a:t>
            </a:r>
            <a:endParaRPr kumimoji="0" lang="en-US"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15" name="Rectangle 3"/>
          <p:cNvSpPr txBox="1">
            <a:spLocks noChangeArrowheads="1"/>
          </p:cNvSpPr>
          <p:nvPr/>
        </p:nvSpPr>
        <p:spPr bwMode="auto">
          <a:xfrm>
            <a:off x="1295400" y="2825824"/>
            <a:ext cx="10668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لا موت</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6" name="Rectangle 3"/>
          <p:cNvSpPr txBox="1">
            <a:spLocks noChangeArrowheads="1"/>
          </p:cNvSpPr>
          <p:nvPr/>
        </p:nvSpPr>
        <p:spPr bwMode="auto">
          <a:xfrm>
            <a:off x="6858000" y="2825824"/>
            <a:ext cx="10668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لا موت</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7" name="Rectangle 3"/>
          <p:cNvSpPr txBox="1">
            <a:spLocks noChangeArrowheads="1"/>
          </p:cNvSpPr>
          <p:nvPr/>
        </p:nvSpPr>
        <p:spPr bwMode="auto">
          <a:xfrm>
            <a:off x="114300" y="2902024"/>
            <a:ext cx="12192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كلمة الله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grpSp>
        <p:nvGrpSpPr>
          <p:cNvPr id="2" name="Group 1"/>
          <p:cNvGrpSpPr/>
          <p:nvPr/>
        </p:nvGrpSpPr>
        <p:grpSpPr>
          <a:xfrm>
            <a:off x="0" y="4349824"/>
            <a:ext cx="9144000" cy="2895600"/>
            <a:chOff x="0" y="3962400"/>
            <a:chExt cx="9144000" cy="2895600"/>
          </a:xfrm>
        </p:grpSpPr>
        <p:pic>
          <p:nvPicPr>
            <p:cNvPr id="301060" name="Picture 6" descr="2 Hist of Death Both 00475"/>
            <p:cNvPicPr>
              <a:picLocks noChangeAspect="1" noChangeArrowheads="1"/>
            </p:cNvPicPr>
            <p:nvPr/>
          </p:nvPicPr>
          <p:blipFill>
            <a:blip r:embed="rId3" cstate="print">
              <a:extLst>
                <a:ext uri="{28A0092B-C50C-407E-A947-70E740481C1C}">
                  <a14:useLocalDpi xmlns:a14="http://schemas.microsoft.com/office/drawing/2010/main" val="0"/>
                </a:ext>
              </a:extLst>
            </a:blip>
            <a:srcRect t="57777"/>
            <a:stretch>
              <a:fillRect/>
            </a:stretch>
          </p:blipFill>
          <p:spPr bwMode="auto">
            <a:xfrm>
              <a:off x="0" y="3962400"/>
              <a:ext cx="91440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 name="Rectangle 3"/>
            <p:cNvSpPr txBox="1">
              <a:spLocks noChangeArrowheads="1"/>
            </p:cNvSpPr>
            <p:nvPr/>
          </p:nvSpPr>
          <p:spPr bwMode="auto">
            <a:xfrm>
              <a:off x="0" y="4648200"/>
              <a:ext cx="14478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رأي البشر</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0" name="Rectangle 3"/>
            <p:cNvSpPr txBox="1">
              <a:spLocks noChangeArrowheads="1"/>
            </p:cNvSpPr>
            <p:nvPr/>
          </p:nvSpPr>
          <p:spPr bwMode="auto">
            <a:xfrm>
              <a:off x="3581400" y="4724400"/>
              <a:ext cx="15240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ملايين وملايين السنين</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1" name="Rectangle 3"/>
            <p:cNvSpPr txBox="1">
              <a:spLocks noChangeArrowheads="1"/>
            </p:cNvSpPr>
            <p:nvPr/>
          </p:nvSpPr>
          <p:spPr bwMode="auto">
            <a:xfrm>
              <a:off x="1295400" y="5562600"/>
              <a:ext cx="1600200" cy="68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الموت والحياة كانا دائماً معاً</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2" name="Rectangle 3"/>
            <p:cNvSpPr txBox="1">
              <a:spLocks noChangeArrowheads="1"/>
            </p:cNvSpPr>
            <p:nvPr/>
          </p:nvSpPr>
          <p:spPr bwMode="auto">
            <a:xfrm>
              <a:off x="5791200" y="5562600"/>
              <a:ext cx="25908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بما أن هناك حياة فالموت موجود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23" name="Rectangle 3"/>
            <p:cNvSpPr txBox="1">
              <a:spLocks noChangeArrowheads="1"/>
            </p:cNvSpPr>
            <p:nvPr/>
          </p:nvSpPr>
          <p:spPr bwMode="auto">
            <a:xfrm>
              <a:off x="2971800" y="5562600"/>
              <a:ext cx="2819400" cy="609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الموت دائم</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000" dirty="0">
                  <a:solidFill>
                    <a:srgbClr val="3366FF"/>
                  </a:solidFill>
                  <a:latin typeface="Arial" panose="020B0604020202020204" pitchFamily="34" charset="0"/>
                  <a:ea typeface="ＭＳ Ｐゴシック"/>
                  <a:cs typeface="Arial" panose="020B0604020202020204" pitchFamily="34" charset="0"/>
                </a:rPr>
                <a:t>جزء من التاريخ</a:t>
              </a:r>
              <a:endParaRPr kumimoji="0" lang="en-US" sz="2000" b="0"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grpSp>
      <p:sp>
        <p:nvSpPr>
          <p:cNvPr id="24" name="Title 1"/>
          <p:cNvSpPr txBox="1">
            <a:spLocks/>
          </p:cNvSpPr>
          <p:nvPr/>
        </p:nvSpPr>
        <p:spPr>
          <a:xfrm>
            <a:off x="0" y="0"/>
            <a:ext cx="9144000" cy="719138"/>
          </a:xfrm>
          <a:prstGeom prst="rect">
            <a:avLst/>
          </a:prstGeom>
          <a:solidFill>
            <a:srgbClr val="000000"/>
          </a:solidFill>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منذ متى وجد الموت (رو 5 : 12) ؟</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7579765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1"/>
          <p:cNvSpPr txBox="1">
            <a:spLocks/>
          </p:cNvSpPr>
          <p:nvPr/>
        </p:nvSpPr>
        <p:spPr>
          <a:xfrm>
            <a:off x="0" y="0"/>
            <a:ext cx="9144000" cy="719138"/>
          </a:xfrm>
          <a:prstGeom prst="rect">
            <a:avLst/>
          </a:prstGeom>
          <a:solidFill>
            <a:srgbClr val="000000"/>
          </a:solidFill>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أيُّ النظرتين حول الموت تتطابق مع رومية 5: 12؟</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pic>
        <p:nvPicPr>
          <p:cNvPr id="25" name="Picture 3" descr="Death timeline PPF Both 01454"/>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645024"/>
            <a:ext cx="9144000" cy="318364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 uri="{FAA26D3D-D897-4be2-8F04-BA451C77F1D7}">
              <ma14:placeholderFlag xmlns:ma14="http://schemas.microsoft.com/office/mac/drawingml/2011/main" xmlns="" val="1"/>
            </a:ext>
          </a:extLst>
        </p:spPr>
      </p:pic>
      <p:pic>
        <p:nvPicPr>
          <p:cNvPr id="26" name="Picture 3" descr="Death timeline PPF Both 01454"/>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a:xfrm>
            <a:off x="0" y="563255"/>
            <a:ext cx="9144000" cy="3124376"/>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27" name="Rectangle 3"/>
          <p:cNvSpPr txBox="1">
            <a:spLocks noChangeArrowheads="1"/>
          </p:cNvSpPr>
          <p:nvPr/>
        </p:nvSpPr>
        <p:spPr bwMode="auto">
          <a:xfrm>
            <a:off x="609600" y="2634941"/>
            <a:ext cx="1676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8" name="Rectangle 3"/>
          <p:cNvSpPr txBox="1">
            <a:spLocks noChangeArrowheads="1"/>
          </p:cNvSpPr>
          <p:nvPr/>
        </p:nvSpPr>
        <p:spPr bwMode="auto">
          <a:xfrm>
            <a:off x="2438400" y="729941"/>
            <a:ext cx="1219200" cy="609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rPr>
              <a:t>حسنٌ جدًّا!</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29" name="Rectangle 3"/>
          <p:cNvSpPr txBox="1">
            <a:spLocks noChangeArrowheads="1"/>
          </p:cNvSpPr>
          <p:nvPr/>
        </p:nvSpPr>
        <p:spPr bwMode="auto">
          <a:xfrm>
            <a:off x="4114800" y="2634941"/>
            <a:ext cx="1676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0" name="Rectangle 3"/>
          <p:cNvSpPr txBox="1">
            <a:spLocks noChangeArrowheads="1"/>
          </p:cNvSpPr>
          <p:nvPr/>
        </p:nvSpPr>
        <p:spPr bwMode="auto">
          <a:xfrm>
            <a:off x="5638800" y="2634941"/>
            <a:ext cx="1676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 name="Rectangle 3"/>
          <p:cNvSpPr txBox="1">
            <a:spLocks noChangeArrowheads="1"/>
          </p:cNvSpPr>
          <p:nvPr/>
        </p:nvSpPr>
        <p:spPr bwMode="auto">
          <a:xfrm>
            <a:off x="7162800" y="2634941"/>
            <a:ext cx="1676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2" name="Rectangle 3"/>
          <p:cNvSpPr txBox="1">
            <a:spLocks noChangeArrowheads="1"/>
          </p:cNvSpPr>
          <p:nvPr/>
        </p:nvSpPr>
        <p:spPr bwMode="auto">
          <a:xfrm>
            <a:off x="5867400" y="1187141"/>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الحاضر</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33" name="Rectangle 3"/>
          <p:cNvSpPr txBox="1">
            <a:spLocks noChangeArrowheads="1"/>
          </p:cNvSpPr>
          <p:nvPr/>
        </p:nvSpPr>
        <p:spPr bwMode="auto">
          <a:xfrm>
            <a:off x="7315200" y="1187141"/>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المستقبل</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34" name="Rectangle 3"/>
          <p:cNvSpPr txBox="1">
            <a:spLocks noChangeArrowheads="1"/>
          </p:cNvSpPr>
          <p:nvPr/>
        </p:nvSpPr>
        <p:spPr bwMode="auto">
          <a:xfrm>
            <a:off x="228600" y="1187141"/>
            <a:ext cx="2209800" cy="609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الماضي</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ملايين السنين</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3657600" y="2101541"/>
            <a:ext cx="9144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آدم</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grpSp>
        <p:nvGrpSpPr>
          <p:cNvPr id="36" name="Group 35"/>
          <p:cNvGrpSpPr/>
          <p:nvPr/>
        </p:nvGrpSpPr>
        <p:grpSpPr>
          <a:xfrm>
            <a:off x="1143000" y="4149080"/>
            <a:ext cx="6781800" cy="2438400"/>
            <a:chOff x="1143000" y="3962400"/>
            <a:chExt cx="6781800" cy="2438400"/>
          </a:xfrm>
        </p:grpSpPr>
        <p:sp>
          <p:nvSpPr>
            <p:cNvPr id="37" name="Rectangle 3"/>
            <p:cNvSpPr txBox="1">
              <a:spLocks noChangeArrowheads="1"/>
            </p:cNvSpPr>
            <p:nvPr/>
          </p:nvSpPr>
          <p:spPr bwMode="auto">
            <a:xfrm>
              <a:off x="1143000" y="5943600"/>
              <a:ext cx="175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لا موت</a:t>
              </a:r>
              <a:endParaRPr kumimoji="0" lang="en-US"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2895600" y="5943600"/>
              <a:ext cx="1676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9" name="Rectangle 3"/>
            <p:cNvSpPr txBox="1">
              <a:spLocks noChangeArrowheads="1"/>
            </p:cNvSpPr>
            <p:nvPr/>
          </p:nvSpPr>
          <p:spPr bwMode="auto">
            <a:xfrm>
              <a:off x="4419600" y="5943600"/>
              <a:ext cx="1676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6172200" y="5943600"/>
              <a:ext cx="1752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rPr>
                <a:t>لا موت</a:t>
              </a:r>
              <a:endParaRPr kumimoji="0" lang="en-US" sz="2800" b="1" i="0" u="none" strike="noStrike" kern="1200" cap="none" spc="0" normalizeH="0" baseline="0" noProof="0" dirty="0">
                <a:ln>
                  <a:noFill/>
                </a:ln>
                <a:solidFill>
                  <a:srgbClr val="3366FF"/>
                </a:solidFill>
                <a:effectLst/>
                <a:uLnTx/>
                <a:uFillTx/>
                <a:latin typeface="Arial" panose="020B0604020202020204" pitchFamily="34" charset="0"/>
                <a:ea typeface="ＭＳ Ｐゴシック"/>
                <a:cs typeface="Arial" panose="020B0604020202020204" pitchFamily="34" charset="0"/>
              </a:endParaRPr>
            </a:p>
          </p:txBody>
        </p:sp>
        <p:sp>
          <p:nvSpPr>
            <p:cNvPr id="41" name="Rectangle 3"/>
            <p:cNvSpPr txBox="1">
              <a:spLocks noChangeArrowheads="1"/>
            </p:cNvSpPr>
            <p:nvPr/>
          </p:nvSpPr>
          <p:spPr bwMode="auto">
            <a:xfrm>
              <a:off x="2286000" y="5410200"/>
              <a:ext cx="9144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آدم</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1219200" y="3962400"/>
              <a:ext cx="1219200" cy="609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rPr>
                <a:t>حسنٌ جدًّا!</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43" name="Rectangle 3"/>
            <p:cNvSpPr txBox="1">
              <a:spLocks noChangeArrowheads="1"/>
            </p:cNvSpPr>
            <p:nvPr/>
          </p:nvSpPr>
          <p:spPr bwMode="auto">
            <a:xfrm>
              <a:off x="4495800" y="4419600"/>
              <a:ext cx="1447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الحاضر</a:t>
              </a:r>
              <a:endParaRPr kumimoji="0" lang="en-US" sz="2000" b="0" i="0" u="none" strike="noStrike" kern="120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6248400" y="4419600"/>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rPr>
                <a:t>المستقبل</a:t>
              </a:r>
              <a:endParaRPr kumimoji="0" lang="en-US"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endParaRPr>
            </a:p>
          </p:txBody>
        </p:sp>
        <p:sp>
          <p:nvSpPr>
            <p:cNvPr id="45" name="Rectangle 3"/>
            <p:cNvSpPr txBox="1">
              <a:spLocks noChangeArrowheads="1"/>
            </p:cNvSpPr>
            <p:nvPr/>
          </p:nvSpPr>
          <p:spPr bwMode="auto">
            <a:xfrm>
              <a:off x="1143000" y="4572000"/>
              <a:ext cx="1143000"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rPr>
                <a:t>الماضي</a:t>
              </a:r>
              <a:endParaRPr kumimoji="0" lang="en-US" sz="2000" b="0" i="0" u="none" strike="noStrike" kern="1200" cap="none" spc="0" normalizeH="0" baseline="0" noProof="0" dirty="0">
                <a:ln>
                  <a:noFill/>
                </a:ln>
                <a:solidFill>
                  <a:srgbClr val="0000CC"/>
                </a:solidFill>
                <a:effectLst/>
                <a:uLnTx/>
                <a:uFillTx/>
                <a:latin typeface="Arial" panose="020B0604020202020204" pitchFamily="34" charset="0"/>
                <a:ea typeface="ＭＳ Ｐゴシック"/>
                <a:cs typeface="Arial" panose="020B0604020202020204" pitchFamily="34" charset="0"/>
              </a:endParaRPr>
            </a:p>
          </p:txBody>
        </p:sp>
      </p:grpSp>
      <p:sp>
        <p:nvSpPr>
          <p:cNvPr id="46" name="Text Box 5">
            <a:extLst>
              <a:ext uri="{FF2B5EF4-FFF2-40B4-BE49-F238E27FC236}">
                <a16:creationId xmlns:a16="http://schemas.microsoft.com/office/drawing/2014/main" id="{26BB5D75-3F59-4B43-A52E-92C8DE4E7B46}"/>
              </a:ext>
            </a:extLst>
          </p:cNvPr>
          <p:cNvSpPr txBox="1">
            <a:spLocks noChangeArrowheads="1"/>
          </p:cNvSpPr>
          <p:nvPr/>
        </p:nvSpPr>
        <p:spPr bwMode="auto">
          <a:xfrm>
            <a:off x="-17463" y="3341687"/>
            <a:ext cx="9144001" cy="535531"/>
          </a:xfrm>
          <a:prstGeom prst="rect">
            <a:avLst/>
          </a:prstGeom>
          <a:solidFill>
            <a:srgbClr val="000000"/>
          </a:solidFill>
          <a:ln>
            <a:noFill/>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سفر التكوين أساسي للعقيدة عن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855485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up)">
                                      <p:cBhvr>
                                        <p:cTn id="7" dur="500"/>
                                        <p:tgtEl>
                                          <p:spTgt spid="36"/>
                                        </p:tgtEl>
                                      </p:cBhvr>
                                    </p:animEffect>
                                  </p:childTnLst>
                                </p:cTn>
                              </p:par>
                              <p:par>
                                <p:cTn id="8" presetID="22" presetClass="entr" presetSubtype="1"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up)">
                                      <p:cBhvr>
                                        <p:cTn id="10" dur="500"/>
                                        <p:tgtEl>
                                          <p:spTgt spid="2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additive="base">
                                        <p:cTn id="15" dur="500"/>
                                        <p:tgtEl>
                                          <p:spTgt spid="46"/>
                                        </p:tgtEl>
                                        <p:attrNameLst>
                                          <p:attrName>ppt_y</p:attrName>
                                        </p:attrNameLst>
                                      </p:cBhvr>
                                      <p:tavLst>
                                        <p:tav tm="0">
                                          <p:val>
                                            <p:strVal val="#ppt_y+#ppt_h*1.125000"/>
                                          </p:val>
                                        </p:tav>
                                        <p:tav tm="100000">
                                          <p:val>
                                            <p:strVal val="#ppt_y"/>
                                          </p:val>
                                        </p:tav>
                                      </p:tavLst>
                                    </p:anim>
                                    <p:animEffect transition="in" filter="wipe(up)">
                                      <p:cBhvr>
                                        <p:cTn id="16"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7585" name="Picture 2" descr="Days of Crea in Gen1 008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07586" name="Picture 3" descr="Day 6 0223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91400" y="5356225"/>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07587" name="Picture 4" descr="Day 1 0223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33400" y="5356225"/>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07588" name="Picture 5" descr="Day 2 0223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905000" y="5356225"/>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07589" name="Picture 6" descr="Day 4 0223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648200" y="5357813"/>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07590" name="Picture 7" descr="Day 5 02235"/>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6019800" y="5353050"/>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07591" name="Picture 8" descr="Day 3 0223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3276600" y="5356225"/>
            <a:ext cx="1295400" cy="97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27243" name="Rectangle 11" hidden="1"/>
          <p:cNvSpPr>
            <a:spLocks noGrp="1" noChangeArrowheads="1"/>
          </p:cNvSpPr>
          <p:nvPr>
            <p:ph type="title"/>
          </p:nvPr>
        </p:nvSpPr>
        <p:spPr/>
        <p:txBody>
          <a:bodyPr/>
          <a:lstStyle/>
          <a:p>
            <a:pPr eaLnBrk="1" hangingPunct="1">
              <a:defRPr/>
            </a:pPr>
            <a:r>
              <a:rPr lang="en-US"/>
              <a:t>Gap Where Fit Mil of Yrs 00845</a:t>
            </a:r>
          </a:p>
        </p:txBody>
      </p:sp>
      <p:sp>
        <p:nvSpPr>
          <p:cNvPr id="13" name="Text Box 4"/>
          <p:cNvSpPr txBox="1">
            <a:spLocks noChangeArrowheads="1"/>
          </p:cNvSpPr>
          <p:nvPr/>
        </p:nvSpPr>
        <p:spPr bwMode="auto">
          <a:xfrm>
            <a:off x="0" y="0"/>
            <a:ext cx="9144000" cy="101566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6000" b="1" spc="-110" dirty="0">
                <a:solidFill>
                  <a:srgbClr val="FFD858"/>
                </a:solidFill>
                <a:effectLst>
                  <a:glow rad="101600">
                    <a:srgbClr val="000000">
                      <a:alpha val="75000"/>
                    </a:srgbClr>
                  </a:glow>
                </a:effectLst>
                <a:latin typeface="Futura Condensed"/>
                <a:cs typeface="Futura Condensed"/>
              </a:rPr>
              <a:t>أين تقع ملايين السنين؟</a:t>
            </a:r>
            <a:endParaRPr lang="en-US" sz="6000" b="1" spc="-110" dirty="0">
              <a:solidFill>
                <a:srgbClr val="FFD858"/>
              </a:solidFill>
              <a:effectLst>
                <a:glow rad="101600">
                  <a:srgbClr val="000000">
                    <a:alpha val="75000"/>
                  </a:srgbClr>
                </a:glow>
              </a:effectLst>
              <a:latin typeface="Futura Condensed"/>
              <a:cs typeface="Futura Condensed"/>
            </a:endParaRPr>
          </a:p>
        </p:txBody>
      </p:sp>
      <p:grpSp>
        <p:nvGrpSpPr>
          <p:cNvPr id="3" name="Group 2"/>
          <p:cNvGrpSpPr>
            <a:grpSpLocks/>
          </p:cNvGrpSpPr>
          <p:nvPr/>
        </p:nvGrpSpPr>
        <p:grpSpPr bwMode="auto">
          <a:xfrm>
            <a:off x="152400" y="1676400"/>
            <a:ext cx="2428875" cy="4037013"/>
            <a:chOff x="304800" y="1752600"/>
            <a:chExt cx="2428875" cy="4037013"/>
          </a:xfrm>
        </p:grpSpPr>
        <p:pic>
          <p:nvPicPr>
            <p:cNvPr id="707613" name="Picture 12" descr="Gap Where Fit Mil of Yrs 00845-bluetag"/>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04800" y="1752600"/>
              <a:ext cx="2428875" cy="4037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Rectangle 3"/>
            <p:cNvSpPr txBox="1">
              <a:spLocks noChangeArrowheads="1"/>
            </p:cNvSpPr>
            <p:nvPr/>
          </p:nvSpPr>
          <p:spPr bwMode="auto">
            <a:xfrm>
              <a:off x="457200" y="1905000"/>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في مكان ما؟</a:t>
              </a:r>
              <a:endPar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grpSp>
      <p:grpSp>
        <p:nvGrpSpPr>
          <p:cNvPr id="4" name="Group 3"/>
          <p:cNvGrpSpPr>
            <a:grpSpLocks/>
          </p:cNvGrpSpPr>
          <p:nvPr/>
        </p:nvGrpSpPr>
        <p:grpSpPr bwMode="auto">
          <a:xfrm>
            <a:off x="838200" y="2368550"/>
            <a:ext cx="4500563" cy="2813050"/>
            <a:chOff x="838200" y="2368550"/>
            <a:chExt cx="4500563" cy="2813050"/>
          </a:xfrm>
        </p:grpSpPr>
        <p:pic>
          <p:nvPicPr>
            <p:cNvPr id="707611" name="Picture 10" descr="Gap Where Fit Mil of Yrs 00845-greentag"/>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838200" y="2368550"/>
              <a:ext cx="4500563" cy="2813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Rectangle 3"/>
            <p:cNvSpPr txBox="1">
              <a:spLocks noChangeArrowheads="1"/>
            </p:cNvSpPr>
            <p:nvPr/>
          </p:nvSpPr>
          <p:spPr bwMode="auto">
            <a:xfrm>
              <a:off x="1066800" y="2514600"/>
              <a:ext cx="4191000" cy="914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بين تكوين 1: 1 وتكوين 1: 2</a:t>
              </a:r>
              <a:b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br>
              <a: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a:t>
              </a: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أصحاب نظرية الفجوة</a:t>
              </a:r>
              <a: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a:t>
              </a:r>
            </a:p>
          </p:txBody>
        </p:sp>
      </p:grpSp>
      <p:grpSp>
        <p:nvGrpSpPr>
          <p:cNvPr id="2" name="Group 1"/>
          <p:cNvGrpSpPr>
            <a:grpSpLocks/>
          </p:cNvGrpSpPr>
          <p:nvPr/>
        </p:nvGrpSpPr>
        <p:grpSpPr bwMode="auto">
          <a:xfrm>
            <a:off x="1447800" y="3429000"/>
            <a:ext cx="7367588" cy="1741488"/>
            <a:chOff x="1447800" y="3429000"/>
            <a:chExt cx="7367588" cy="1741488"/>
          </a:xfrm>
        </p:grpSpPr>
        <p:pic>
          <p:nvPicPr>
            <p:cNvPr id="707609" name="Picture 9" descr="Gap Where Fit Mil of Yrs 00845-yellowtag"/>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1447800" y="3429000"/>
              <a:ext cx="7367588" cy="1741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 name="Rectangle 3"/>
            <p:cNvSpPr txBox="1">
              <a:spLocks noChangeArrowheads="1"/>
            </p:cNvSpPr>
            <p:nvPr/>
          </p:nvSpPr>
          <p:spPr bwMode="auto">
            <a:xfrm>
              <a:off x="2057400" y="3505200"/>
              <a:ext cx="6629400" cy="914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توزيع ملايين السنين على الأيام الستة</a:t>
              </a:r>
              <a:br>
                <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br>
              <a:r>
                <a:rPr lang="ar-JO"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(الخلقيون التقدميون وأنصار التطور الإلهيون)</a:t>
              </a:r>
              <a:endParaRPr lang="en-US" sz="20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grpSp>
      <p:sp>
        <p:nvSpPr>
          <p:cNvPr id="23" name="Rectangle 3"/>
          <p:cNvSpPr txBox="1">
            <a:spLocks noChangeArrowheads="1"/>
          </p:cNvSpPr>
          <p:nvPr/>
        </p:nvSpPr>
        <p:spPr bwMode="auto">
          <a:xfrm>
            <a:off x="6096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24" name="Rectangle 3"/>
          <p:cNvSpPr txBox="1">
            <a:spLocks noChangeArrowheads="1"/>
          </p:cNvSpPr>
          <p:nvPr/>
        </p:nvSpPr>
        <p:spPr bwMode="auto">
          <a:xfrm>
            <a:off x="19050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25" name="Rectangle 3"/>
          <p:cNvSpPr txBox="1">
            <a:spLocks noChangeArrowheads="1"/>
          </p:cNvSpPr>
          <p:nvPr/>
        </p:nvSpPr>
        <p:spPr bwMode="auto">
          <a:xfrm>
            <a:off x="32766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26" name="Rectangle 3"/>
          <p:cNvSpPr txBox="1">
            <a:spLocks noChangeArrowheads="1"/>
          </p:cNvSpPr>
          <p:nvPr/>
        </p:nvSpPr>
        <p:spPr bwMode="auto">
          <a:xfrm>
            <a:off x="533400" y="6172200"/>
            <a:ext cx="12954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الأرض والفضاء والوقت والضوء</a:t>
            </a:r>
            <a:endParaRPr lang="en-US"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27" name="Rectangle 3"/>
          <p:cNvSpPr txBox="1">
            <a:spLocks noChangeArrowheads="1"/>
          </p:cNvSpPr>
          <p:nvPr/>
        </p:nvSpPr>
        <p:spPr bwMode="auto">
          <a:xfrm>
            <a:off x="1905000" y="6172200"/>
            <a:ext cx="12954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الجو</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28" name="Rectangle 3"/>
          <p:cNvSpPr txBox="1">
            <a:spLocks noChangeArrowheads="1"/>
          </p:cNvSpPr>
          <p:nvPr/>
        </p:nvSpPr>
        <p:spPr bwMode="auto">
          <a:xfrm>
            <a:off x="3276600" y="6172200"/>
            <a:ext cx="12954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اليابسة والكواكب</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29" name="Rectangle 3"/>
          <p:cNvSpPr txBox="1">
            <a:spLocks noChangeArrowheads="1"/>
          </p:cNvSpPr>
          <p:nvPr/>
        </p:nvSpPr>
        <p:spPr bwMode="auto">
          <a:xfrm>
            <a:off x="47244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30" name="Rectangle 3"/>
          <p:cNvSpPr txBox="1">
            <a:spLocks noChangeArrowheads="1"/>
          </p:cNvSpPr>
          <p:nvPr/>
        </p:nvSpPr>
        <p:spPr bwMode="auto">
          <a:xfrm>
            <a:off x="60198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31" name="Rectangle 3"/>
          <p:cNvSpPr txBox="1">
            <a:spLocks noChangeArrowheads="1"/>
          </p:cNvSpPr>
          <p:nvPr/>
        </p:nvSpPr>
        <p:spPr bwMode="auto">
          <a:xfrm>
            <a:off x="7391400" y="5410200"/>
            <a:ext cx="3810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algn="l" eaLnBrk="1" hangingPunct="1">
              <a:defRPr/>
            </a:pPr>
            <a:r>
              <a:rPr lang="ar-JO"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rPr>
              <a:t>اليوم</a:t>
            </a:r>
            <a:endParaRPr lang="en-US" sz="1100" b="1" dirty="0">
              <a:solidFill>
                <a:srgbClr val="000000"/>
              </a:solidFill>
              <a:effectLst>
                <a:glow rad="101600">
                  <a:srgbClr val="FFFFFF">
                    <a:alpha val="75000"/>
                  </a:srgbClr>
                </a:glow>
                <a:outerShdw blurRad="38100" dist="38100" dir="2700000" algn="tl">
                  <a:srgbClr val="000000">
                    <a:alpha val="43137"/>
                  </a:srgbClr>
                </a:outerShdw>
              </a:effectLst>
              <a:latin typeface="Arial"/>
              <a:ea typeface="ＭＳ Ｐゴシック"/>
              <a:cs typeface="Arial"/>
            </a:endParaRPr>
          </a:p>
        </p:txBody>
      </p:sp>
      <p:sp>
        <p:nvSpPr>
          <p:cNvPr id="32" name="Rectangle 3"/>
          <p:cNvSpPr txBox="1">
            <a:spLocks noChangeArrowheads="1"/>
          </p:cNvSpPr>
          <p:nvPr/>
        </p:nvSpPr>
        <p:spPr bwMode="auto">
          <a:xfrm>
            <a:off x="4648200" y="6172200"/>
            <a:ext cx="12954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الشمس والقمر والنجوم</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33" name="Rectangle 3"/>
          <p:cNvSpPr txBox="1">
            <a:spLocks noChangeArrowheads="1"/>
          </p:cNvSpPr>
          <p:nvPr/>
        </p:nvSpPr>
        <p:spPr bwMode="auto">
          <a:xfrm>
            <a:off x="6019800" y="6172200"/>
            <a:ext cx="12954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المخلوقات البحرية والطيور</a:t>
            </a:r>
            <a:endParaRPr lang="en-US" sz="7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34" name="Rectangle 3"/>
          <p:cNvSpPr txBox="1">
            <a:spLocks noChangeArrowheads="1"/>
          </p:cNvSpPr>
          <p:nvPr/>
        </p:nvSpPr>
        <p:spPr bwMode="auto">
          <a:xfrm>
            <a:off x="7391400" y="6172200"/>
            <a:ext cx="1295400" cy="152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lIns="0" tIns="0" rIns="0" bIns="0"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eaLnBrk="1" hangingPunct="1">
              <a:defRPr/>
            </a:pPr>
            <a:r>
              <a:rPr lang="ar-JO"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rPr>
              <a:t>حيوانات الأرض و البشر</a:t>
            </a:r>
            <a:endParaRPr lang="en-US" sz="800" b="1" dirty="0">
              <a:solidFill>
                <a:srgbClr val="FFFFFF"/>
              </a:solidFill>
              <a:effectLst>
                <a:glow rad="101600">
                  <a:srgbClr val="000000">
                    <a:alpha val="75000"/>
                  </a:srgbClr>
                </a:glow>
                <a:outerShdw blurRad="38100" dist="38100" dir="2700000" algn="tl">
                  <a:srgbClr val="000000">
                    <a:alpha val="43137"/>
                  </a:srgbClr>
                </a:outerShdw>
              </a:effectLst>
              <a:latin typeface="Arial"/>
              <a:ea typeface="ＭＳ Ｐゴシック"/>
              <a:cs typeface="Arial"/>
            </a:endParaRPr>
          </a:p>
        </p:txBody>
      </p:sp>
      <p:sp>
        <p:nvSpPr>
          <p:cNvPr id="3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down)">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1026" name="Rectangle 2"/>
          <p:cNvSpPr>
            <a:spLocks noGrp="1" noChangeArrowheads="1"/>
          </p:cNvSpPr>
          <p:nvPr>
            <p:ph type="title"/>
          </p:nvPr>
        </p:nvSpPr>
        <p:spPr/>
        <p:txBody>
          <a:bodyPr/>
          <a:lstStyle/>
          <a:p>
            <a:pPr eaLnBrk="1" hangingPunct="1">
              <a:defRPr/>
            </a:pPr>
            <a:r>
              <a:rPr lang="en-US"/>
              <a:t>Ex. 20:11 NAS</a:t>
            </a:r>
          </a:p>
        </p:txBody>
      </p:sp>
      <p:pic>
        <p:nvPicPr>
          <p:cNvPr id="709634"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1028" name="Text Box 4"/>
          <p:cNvSpPr txBox="1">
            <a:spLocks noChangeArrowheads="1"/>
          </p:cNvSpPr>
          <p:nvPr/>
        </p:nvSpPr>
        <p:spPr bwMode="auto">
          <a:xfrm>
            <a:off x="457200" y="487363"/>
            <a:ext cx="8229600" cy="10064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6000" b="1" dirty="0">
                <a:solidFill>
                  <a:srgbClr val="00FF00"/>
                </a:solidFill>
                <a:latin typeface="Arial" charset="0"/>
                <a:cs typeface="Arial"/>
              </a:rPr>
              <a:t>خروج 20: 11</a:t>
            </a:r>
            <a:endParaRPr lang="en-US" sz="6000" b="1" dirty="0">
              <a:solidFill>
                <a:srgbClr val="00FF00"/>
              </a:solidFill>
              <a:latin typeface="Arial" charset="0"/>
              <a:cs typeface="Arial"/>
            </a:endParaRPr>
          </a:p>
        </p:txBody>
      </p:sp>
      <p:sp>
        <p:nvSpPr>
          <p:cNvPr id="2561029" name="Text Box 5"/>
          <p:cNvSpPr txBox="1">
            <a:spLocks noChangeArrowheads="1"/>
          </p:cNvSpPr>
          <p:nvPr/>
        </p:nvSpPr>
        <p:spPr bwMode="auto">
          <a:xfrm>
            <a:off x="914400" y="1828800"/>
            <a:ext cx="73152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3600" b="1" dirty="0">
                <a:solidFill>
                  <a:srgbClr val="FFFFFF"/>
                </a:solidFill>
                <a:latin typeface="Arial" charset="0"/>
                <a:cs typeface="Arial"/>
              </a:rPr>
              <a:t>لأن </a:t>
            </a:r>
            <a:r>
              <a:rPr lang="ar-JO" sz="3600" b="1" dirty="0">
                <a:solidFill>
                  <a:srgbClr val="FFFF00"/>
                </a:solidFill>
                <a:latin typeface="Arial" charset="0"/>
                <a:cs typeface="Arial"/>
              </a:rPr>
              <a:t>في ستة أيام </a:t>
            </a:r>
            <a:r>
              <a:rPr lang="ar-JO" sz="3600" b="1" dirty="0">
                <a:solidFill>
                  <a:srgbClr val="FFFFFF"/>
                </a:solidFill>
                <a:latin typeface="Arial" charset="0"/>
                <a:cs typeface="Arial"/>
              </a:rPr>
              <a:t>صنع الرب السماء والأرض والبحر </a:t>
            </a:r>
            <a:r>
              <a:rPr lang="ar-JO" sz="3600" b="1" dirty="0">
                <a:solidFill>
                  <a:srgbClr val="FFFF00"/>
                </a:solidFill>
                <a:latin typeface="Arial" charset="0"/>
                <a:cs typeface="Arial"/>
              </a:rPr>
              <a:t>وكل ما فيها</a:t>
            </a:r>
            <a:r>
              <a:rPr lang="ar-JO" sz="3600" b="1" dirty="0">
                <a:solidFill>
                  <a:srgbClr val="FFFFFF"/>
                </a:solidFill>
                <a:latin typeface="Arial" charset="0"/>
                <a:cs typeface="Arial"/>
              </a:rPr>
              <a:t> واستراح في اليوم السابع لذلك بارك الرب يوم السبت وقدسه</a:t>
            </a:r>
            <a:endParaRPr lang="en-US" sz="3600" b="1" dirty="0">
              <a:solidFill>
                <a:srgbClr val="FFFFFF"/>
              </a:solidFill>
              <a:latin typeface="Arial" charset="0"/>
              <a:cs typeface="Arial"/>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chemeClr val="bg1"/>
                </a:solidFill>
                <a:latin typeface="Arial" charset="0"/>
              </a:rPr>
              <a:t>5</a:t>
            </a:r>
            <a:endParaRPr lang="en-US" b="1" dirty="0">
              <a:solidFill>
                <a:schemeClr val="bg1"/>
              </a:solidFill>
              <a:latin typeface="Arial" charset="0"/>
            </a:endParaRPr>
          </a:p>
        </p:txBody>
      </p:sp>
    </p:spTree>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960761"/>
            <a:ext cx="9144000" cy="1742338"/>
          </a:xfrm>
          <a:effectLst>
            <a:outerShdw blurRad="63500" dist="35921" dir="2700000" algn="ctr" rotWithShape="0">
              <a:schemeClr val="tx2">
                <a:alpha val="74998"/>
              </a:schemeClr>
            </a:outerShdw>
          </a:effectLst>
        </p:spPr>
        <p:txBody>
          <a:bodyPr/>
          <a:lstStyle/>
          <a:p>
            <a:pPr>
              <a:defRPr/>
            </a:pPr>
            <a:r>
              <a:rPr lang="en-US" b="1" dirty="0">
                <a:effectLst>
                  <a:glow rad="127000">
                    <a:schemeClr val="tx1"/>
                  </a:glow>
                </a:effectLst>
                <a:latin typeface="Arial" panose="020B0604020202020204" pitchFamily="34" charset="0"/>
                <a:ea typeface="ＭＳ Ｐゴシック" charset="0"/>
                <a:cs typeface="Arial" panose="020B0604020202020204" pitchFamily="34" charset="0"/>
              </a:rPr>
              <a:t> </a:t>
            </a: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أعزائي المسيحيين، لقد شاركت ألعابي فلماذا لا تشاركون في العيد؟ عطلة سعيدة للجميع</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545795"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095500"/>
            <a:ext cx="9144000"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5796" name="Text Box 12"/>
          <p:cNvSpPr txBox="1">
            <a:spLocks noChangeArrowheads="1"/>
          </p:cNvSpPr>
          <p:nvPr/>
        </p:nvSpPr>
        <p:spPr bwMode="auto">
          <a:xfrm>
            <a:off x="8609013" y="60325"/>
            <a:ext cx="355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r>
              <a:rPr lang="en-US" b="1">
                <a:solidFill>
                  <a:srgbClr val="FFFFFF"/>
                </a:solidFill>
                <a:latin typeface="Arial" charset="0"/>
              </a:rPr>
              <a:t>1</a:t>
            </a:r>
          </a:p>
        </p:txBody>
      </p:sp>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29282" name="Rectangle 2" hidden="1"/>
          <p:cNvSpPr>
            <a:spLocks noGrp="1" noChangeArrowheads="1"/>
          </p:cNvSpPr>
          <p:nvPr>
            <p:ph type="title"/>
          </p:nvPr>
        </p:nvSpPr>
        <p:spPr/>
        <p:txBody>
          <a:bodyPr/>
          <a:lstStyle/>
          <a:p>
            <a:pPr eaLnBrk="1" hangingPunct="1">
              <a:defRPr/>
            </a:pPr>
            <a:r>
              <a:rPr lang="en-US"/>
              <a:t>Day 3 Ways 02007</a:t>
            </a:r>
          </a:p>
        </p:txBody>
      </p:sp>
      <p:pic>
        <p:nvPicPr>
          <p:cNvPr id="5729283" name="Picture 3" descr="Day 3 Ways 02007"/>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6350"/>
            <a:ext cx="9144000" cy="685165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808080">
                      <a:alpha val="74998"/>
                    </a:srgbClr>
                  </a:outerShdw>
                </a:effectLst>
              </a14:hiddenEffects>
            </a:ext>
          </a:extLst>
        </p:spPr>
      </p:pic>
      <p:sp>
        <p:nvSpPr>
          <p:cNvPr id="4" name="Text Box 5"/>
          <p:cNvSpPr txBox="1">
            <a:spLocks noChangeArrowheads="1"/>
          </p:cNvSpPr>
          <p:nvPr/>
        </p:nvSpPr>
        <p:spPr bwMode="auto">
          <a:xfrm>
            <a:off x="1676400" y="381000"/>
            <a:ext cx="6629400" cy="424731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5400" dirty="0">
                <a:solidFill>
                  <a:srgbClr val="000000"/>
                </a:solidFill>
                <a:latin typeface="Arial" panose="020B0604020202020204" pitchFamily="34" charset="0"/>
                <a:cs typeface="Arial" panose="020B0604020202020204" pitchFamily="34" charset="0"/>
              </a:rPr>
              <a:t>في </a:t>
            </a:r>
            <a:r>
              <a:rPr lang="ar-JO" sz="5400" dirty="0">
                <a:solidFill>
                  <a:srgbClr val="FF0000"/>
                </a:solidFill>
                <a:latin typeface="Arial" panose="020B0604020202020204" pitchFamily="34" charset="0"/>
                <a:cs typeface="Arial" panose="020B0604020202020204" pitchFamily="34" charset="0"/>
              </a:rPr>
              <a:t>أيام</a:t>
            </a:r>
            <a:r>
              <a:rPr lang="ar-JO" sz="5400" dirty="0">
                <a:solidFill>
                  <a:srgbClr val="000000"/>
                </a:solidFill>
                <a:latin typeface="Arial" panose="020B0604020202020204" pitchFamily="34" charset="0"/>
                <a:cs typeface="Arial" panose="020B0604020202020204" pitchFamily="34" charset="0"/>
              </a:rPr>
              <a:t> جدي                كانت القيادة في            جميع أنحاء البلاد       تستغرق 12 </a:t>
            </a:r>
            <a:r>
              <a:rPr lang="ar-JO" sz="5400" dirty="0">
                <a:solidFill>
                  <a:srgbClr val="FF0000"/>
                </a:solidFill>
                <a:latin typeface="Arial" panose="020B0604020202020204" pitchFamily="34" charset="0"/>
                <a:cs typeface="Arial" panose="020B0604020202020204" pitchFamily="34" charset="0"/>
              </a:rPr>
              <a:t>يوماً</a:t>
            </a:r>
            <a:r>
              <a:rPr lang="ar-JO" sz="5400" dirty="0">
                <a:solidFill>
                  <a:srgbClr val="000000"/>
                </a:solidFill>
                <a:latin typeface="Arial" panose="020B0604020202020204" pitchFamily="34" charset="0"/>
                <a:cs typeface="Arial" panose="020B0604020202020204" pitchFamily="34" charset="0"/>
              </a:rPr>
              <a:t>            في </a:t>
            </a:r>
            <a:r>
              <a:rPr lang="ar-JO" sz="5400" dirty="0">
                <a:solidFill>
                  <a:srgbClr val="FF0000"/>
                </a:solidFill>
                <a:latin typeface="Arial" panose="020B0604020202020204" pitchFamily="34" charset="0"/>
                <a:cs typeface="Arial" panose="020B0604020202020204" pitchFamily="34" charset="0"/>
              </a:rPr>
              <a:t>اليوم</a:t>
            </a:r>
            <a:r>
              <a:rPr lang="ar-JO" sz="5400" dirty="0">
                <a:solidFill>
                  <a:srgbClr val="000000"/>
                </a:solidFill>
                <a:latin typeface="Arial" panose="020B0604020202020204" pitchFamily="34" charset="0"/>
                <a:cs typeface="Arial" panose="020B0604020202020204" pitchFamily="34" charset="0"/>
              </a:rPr>
              <a:t>.</a:t>
            </a:r>
            <a:endParaRPr lang="en-US" sz="5400" dirty="0">
              <a:solidFill>
                <a:srgbClr val="000000"/>
              </a:solidFill>
              <a:latin typeface="Arial" panose="020B0604020202020204" pitchFamily="34" charset="0"/>
              <a:cs typeface="Arial" panose="020B0604020202020204" pitchFamily="34" charset="0"/>
            </a:endParaRPr>
          </a:p>
        </p:txBody>
      </p:sp>
      <p:sp>
        <p:nvSpPr>
          <p:cNvPr id="5" name="Text Box 5"/>
          <p:cNvSpPr txBox="1">
            <a:spLocks noChangeArrowheads="1"/>
          </p:cNvSpPr>
          <p:nvPr/>
        </p:nvSpPr>
        <p:spPr bwMode="auto">
          <a:xfrm>
            <a:off x="7620000" y="4724400"/>
            <a:ext cx="12954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1800" dirty="0">
                <a:solidFill>
                  <a:srgbClr val="000000"/>
                </a:solidFill>
                <a:latin typeface="Arial" panose="020B0604020202020204" pitchFamily="34" charset="0"/>
                <a:cs typeface="Arial" panose="020B0604020202020204" pitchFamily="34" charset="0"/>
              </a:rPr>
              <a:t>هل وصلنا    إلى هناك؟</a:t>
            </a:r>
            <a:endParaRPr lang="en-US" sz="1800" dirty="0">
              <a:solidFill>
                <a:srgbClr val="000000"/>
              </a:solidFill>
              <a:latin typeface="Arial" panose="020B0604020202020204" pitchFamily="34" charset="0"/>
              <a:cs typeface="Arial" panose="020B0604020202020204" pitchFamily="34"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panose="020B0604020202020204" pitchFamily="34" charset="0"/>
                <a:cs typeface="Arial" panose="020B0604020202020204" pitchFamily="34" charset="0"/>
              </a:rPr>
              <a:t>5</a:t>
            </a:r>
            <a:endParaRPr lang="en-US"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5147650" name="Rectangle 2"/>
          <p:cNvSpPr>
            <a:spLocks noGrp="1" noChangeArrowheads="1"/>
          </p:cNvSpPr>
          <p:nvPr>
            <p:ph type="title"/>
          </p:nvPr>
        </p:nvSpPr>
        <p:spPr>
          <a:xfrm>
            <a:off x="457200" y="76200"/>
            <a:ext cx="8229600" cy="838200"/>
          </a:xfrm>
        </p:spPr>
        <p:txBody>
          <a:bodyPr/>
          <a:lstStyle/>
          <a:p>
            <a:pPr eaLnBrk="1" hangingPunct="1">
              <a:defRPr/>
            </a:pPr>
            <a:r>
              <a:rPr lang="en-US" dirty="0">
                <a:solidFill>
                  <a:schemeClr val="accent2"/>
                </a:solidFill>
              </a:rPr>
              <a:t>Literal Days 1-6 animated</a:t>
            </a:r>
          </a:p>
        </p:txBody>
      </p:sp>
      <p:pic>
        <p:nvPicPr>
          <p:cNvPr id="5" name="Picture 2" descr="Template Suite 1-Blank 0136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5147651" name="Text Box 3"/>
          <p:cNvSpPr txBox="1">
            <a:spLocks noChangeArrowheads="1"/>
          </p:cNvSpPr>
          <p:nvPr/>
        </p:nvSpPr>
        <p:spPr bwMode="auto">
          <a:xfrm>
            <a:off x="-9525" y="609600"/>
            <a:ext cx="9144000" cy="8842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5200" b="1" dirty="0">
                <a:solidFill>
                  <a:srgbClr val="FFFF00"/>
                </a:solidFill>
                <a:latin typeface="Arial" charset="0"/>
                <a:cs typeface="Arial"/>
              </a:rPr>
              <a:t>تكوين 1: أيام حرفية</a:t>
            </a:r>
            <a:endParaRPr lang="en-US" sz="5200" b="1" dirty="0">
              <a:solidFill>
                <a:srgbClr val="FFFF00"/>
              </a:solidFill>
              <a:latin typeface="Arial" charset="0"/>
              <a:cs typeface="Arial"/>
            </a:endParaRPr>
          </a:p>
        </p:txBody>
      </p:sp>
      <p:sp>
        <p:nvSpPr>
          <p:cNvPr id="5147652" name="Text Box 4"/>
          <p:cNvSpPr txBox="1">
            <a:spLocks noChangeArrowheads="1"/>
          </p:cNvSpPr>
          <p:nvPr/>
        </p:nvSpPr>
        <p:spPr bwMode="auto">
          <a:xfrm>
            <a:off x="0" y="1690688"/>
            <a:ext cx="9144000" cy="67710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eaLnBrk="1" hangingPunct="1">
              <a:spcBef>
                <a:spcPct val="50000"/>
              </a:spcBef>
              <a:defRPr/>
            </a:pPr>
            <a:r>
              <a:rPr lang="ar-JO" sz="3800" b="1" dirty="0">
                <a:solidFill>
                  <a:srgbClr val="FFFFFF"/>
                </a:solidFill>
                <a:latin typeface="Arial" charset="0"/>
                <a:cs typeface="Arial"/>
              </a:rPr>
              <a:t>1. </a:t>
            </a:r>
            <a:r>
              <a:rPr lang="ar-JO" sz="3800" b="1" dirty="0">
                <a:solidFill>
                  <a:srgbClr val="00B0F0"/>
                </a:solidFill>
                <a:latin typeface="Arial" charset="0"/>
                <a:cs typeface="Arial"/>
              </a:rPr>
              <a:t>يوم</a:t>
            </a:r>
            <a:r>
              <a:rPr lang="ar-JO" sz="3800" b="1" dirty="0">
                <a:solidFill>
                  <a:srgbClr val="FFFFFF"/>
                </a:solidFill>
                <a:latin typeface="Arial" charset="0"/>
                <a:cs typeface="Arial"/>
              </a:rPr>
              <a:t> تعرف حرفياً في عدد 5</a:t>
            </a:r>
            <a:endParaRPr lang="en-US" sz="3800" b="1" dirty="0">
              <a:solidFill>
                <a:srgbClr val="FFFFFF"/>
              </a:solidFill>
              <a:latin typeface="Arial" charset="0"/>
              <a:cs typeface="Arial"/>
            </a:endParaRPr>
          </a:p>
        </p:txBody>
      </p:sp>
      <p:sp>
        <p:nvSpPr>
          <p:cNvPr id="6" name="TextBox 1"/>
          <p:cNvSpPr txBox="1">
            <a:spLocks noChangeArrowheads="1"/>
          </p:cNvSpPr>
          <p:nvPr/>
        </p:nvSpPr>
        <p:spPr bwMode="auto">
          <a:xfrm>
            <a:off x="8625379" y="76200"/>
            <a:ext cx="35779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147652"/>
                                        </p:tgtEl>
                                        <p:attrNameLst>
                                          <p:attrName>style.visibility</p:attrName>
                                        </p:attrNameLst>
                                      </p:cBhvr>
                                      <p:to>
                                        <p:strVal val="visible"/>
                                      </p:to>
                                    </p:set>
                                    <p:animEffect transition="in" filter="wipe(left)">
                                      <p:cBhvr>
                                        <p:cTn id="7" dur="500"/>
                                        <p:tgtEl>
                                          <p:spTgt spid="5147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7652"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9698" name="Rectangle 2"/>
          <p:cNvSpPr>
            <a:spLocks noGrp="1" noChangeArrowheads="1"/>
          </p:cNvSpPr>
          <p:nvPr>
            <p:ph type="title"/>
          </p:nvPr>
        </p:nvSpPr>
        <p:spPr/>
        <p:txBody>
          <a:bodyPr/>
          <a:lstStyle/>
          <a:p>
            <a:pPr eaLnBrk="1" hangingPunct="1">
              <a:defRPr/>
            </a:pPr>
            <a:r>
              <a:rPr lang="en-US"/>
              <a:t>Genesis 1:1 NAS</a:t>
            </a:r>
          </a:p>
        </p:txBody>
      </p:sp>
      <p:pic>
        <p:nvPicPr>
          <p:cNvPr id="715778"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49700" name="Text Box 4"/>
          <p:cNvSpPr txBox="1">
            <a:spLocks noChangeArrowheads="1"/>
          </p:cNvSpPr>
          <p:nvPr/>
        </p:nvSpPr>
        <p:spPr bwMode="auto">
          <a:xfrm>
            <a:off x="457200" y="457200"/>
            <a:ext cx="8229600" cy="914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تكوين 1: 5</a:t>
            </a:r>
            <a:endParaRPr lang="en-US" sz="5400" b="1" dirty="0">
              <a:solidFill>
                <a:srgbClr val="00FF00"/>
              </a:solidFill>
              <a:latin typeface="Arial" charset="0"/>
              <a:cs typeface="Arial" charset="0"/>
            </a:endParaRPr>
          </a:p>
        </p:txBody>
      </p:sp>
      <p:sp>
        <p:nvSpPr>
          <p:cNvPr id="5149701" name="Text Box 5"/>
          <p:cNvSpPr txBox="1">
            <a:spLocks noChangeArrowheads="1"/>
          </p:cNvSpPr>
          <p:nvPr/>
        </p:nvSpPr>
        <p:spPr bwMode="auto">
          <a:xfrm>
            <a:off x="876300" y="2270125"/>
            <a:ext cx="73914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charset="0"/>
              </a:rPr>
              <a:t>ودعا الله النور </a:t>
            </a:r>
            <a:r>
              <a:rPr lang="ar-JO" sz="3600" b="1" dirty="0">
                <a:solidFill>
                  <a:srgbClr val="FFFF00"/>
                </a:solidFill>
                <a:latin typeface="Arial" charset="0"/>
                <a:cs typeface="Arial" charset="0"/>
              </a:rPr>
              <a:t>نهاراً</a:t>
            </a:r>
            <a:r>
              <a:rPr lang="ar-JO" sz="3600" b="1" dirty="0">
                <a:solidFill>
                  <a:srgbClr val="FFFFFF"/>
                </a:solidFill>
                <a:latin typeface="Arial" charset="0"/>
                <a:cs typeface="Arial" charset="0"/>
              </a:rPr>
              <a:t> والظلمة دعاها </a:t>
            </a:r>
            <a:r>
              <a:rPr lang="ar-JO" sz="3600" b="1" dirty="0">
                <a:solidFill>
                  <a:srgbClr val="FFFF00"/>
                </a:solidFill>
                <a:latin typeface="Arial" charset="0"/>
                <a:cs typeface="Arial" charset="0"/>
              </a:rPr>
              <a:t>ليلاً</a:t>
            </a:r>
            <a:r>
              <a:rPr lang="ar-JO" sz="3600" b="1" dirty="0">
                <a:solidFill>
                  <a:srgbClr val="FFFFFF"/>
                </a:solidFill>
                <a:latin typeface="Arial" charset="0"/>
                <a:cs typeface="Arial" charset="0"/>
              </a:rPr>
              <a:t> وكان </a:t>
            </a:r>
            <a:r>
              <a:rPr lang="ar-JO" sz="3600" b="1" dirty="0">
                <a:solidFill>
                  <a:srgbClr val="FFFF00"/>
                </a:solidFill>
                <a:latin typeface="Arial" charset="0"/>
                <a:cs typeface="Arial" charset="0"/>
              </a:rPr>
              <a:t>مساء</a:t>
            </a:r>
            <a:r>
              <a:rPr lang="ar-JO" sz="3600" b="1" dirty="0">
                <a:solidFill>
                  <a:srgbClr val="FFFFFF"/>
                </a:solidFill>
                <a:latin typeface="Arial" charset="0"/>
                <a:cs typeface="Arial" charset="0"/>
              </a:rPr>
              <a:t> وكان </a:t>
            </a:r>
            <a:r>
              <a:rPr lang="ar-JO" sz="3600" b="1" dirty="0">
                <a:solidFill>
                  <a:srgbClr val="FFFF00"/>
                </a:solidFill>
                <a:latin typeface="Arial" charset="0"/>
                <a:cs typeface="Arial" charset="0"/>
              </a:rPr>
              <a:t>صباح</a:t>
            </a:r>
            <a:r>
              <a:rPr lang="ar-JO" sz="3600" b="1" dirty="0">
                <a:solidFill>
                  <a:srgbClr val="FFFFFF"/>
                </a:solidFill>
                <a:latin typeface="Arial" charset="0"/>
                <a:cs typeface="Arial" charset="0"/>
              </a:rPr>
              <a:t> </a:t>
            </a:r>
            <a:r>
              <a:rPr lang="ar-JO" sz="3600" b="1" dirty="0">
                <a:solidFill>
                  <a:srgbClr val="FFFF00"/>
                </a:solidFill>
                <a:latin typeface="Arial" charset="0"/>
                <a:cs typeface="Arial" charset="0"/>
              </a:rPr>
              <a:t>يوماً</a:t>
            </a:r>
            <a:r>
              <a:rPr lang="ar-JO" sz="3600" b="1" dirty="0">
                <a:solidFill>
                  <a:srgbClr val="FFFFFF"/>
                </a:solidFill>
                <a:latin typeface="Arial" charset="0"/>
                <a:cs typeface="Arial" charset="0"/>
              </a:rPr>
              <a:t> واحداً</a:t>
            </a:r>
            <a:endParaRPr lang="en-US" sz="3600" b="1" dirty="0">
              <a:solidFill>
                <a:srgbClr val="FFFFFF"/>
              </a:solidFill>
              <a:latin typeface="Arial" charset="0"/>
              <a:cs typeface="Arial"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5157890" name="Rectangle 2"/>
          <p:cNvSpPr>
            <a:spLocks noGrp="1" noChangeArrowheads="1"/>
          </p:cNvSpPr>
          <p:nvPr>
            <p:ph type="title"/>
          </p:nvPr>
        </p:nvSpPr>
        <p:spPr>
          <a:xfrm>
            <a:off x="457200" y="-76200"/>
            <a:ext cx="8229600" cy="868363"/>
          </a:xfrm>
        </p:spPr>
        <p:txBody>
          <a:bodyPr/>
          <a:lstStyle/>
          <a:p>
            <a:pPr eaLnBrk="1" hangingPunct="1">
              <a:defRPr/>
            </a:pPr>
            <a:r>
              <a:rPr lang="en-US" dirty="0">
                <a:solidFill>
                  <a:schemeClr val="accent2"/>
                </a:solidFill>
              </a:rPr>
              <a:t>Literal Days 1-6 animated</a:t>
            </a:r>
          </a:p>
        </p:txBody>
      </p:sp>
      <p:pic>
        <p:nvPicPr>
          <p:cNvPr id="8" name="Picture 2" descr="Template Suite 1-Blank 0136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5157891" name="Text Box 3"/>
          <p:cNvSpPr txBox="1">
            <a:spLocks noChangeArrowheads="1"/>
          </p:cNvSpPr>
          <p:nvPr/>
        </p:nvSpPr>
        <p:spPr bwMode="auto">
          <a:xfrm>
            <a:off x="0" y="533400"/>
            <a:ext cx="9144000" cy="8842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5200" b="1" dirty="0">
                <a:solidFill>
                  <a:srgbClr val="FFFF00"/>
                </a:solidFill>
                <a:latin typeface="Arial" charset="0"/>
                <a:cs typeface="Arial"/>
              </a:rPr>
              <a:t>تكوين 1: أيام حرفية</a:t>
            </a:r>
            <a:endParaRPr lang="en-US" sz="5200" b="1" dirty="0">
              <a:solidFill>
                <a:srgbClr val="FFFF00"/>
              </a:solidFill>
              <a:latin typeface="Arial" charset="0"/>
              <a:cs typeface="Arial"/>
            </a:endParaRPr>
          </a:p>
        </p:txBody>
      </p:sp>
      <p:sp>
        <p:nvSpPr>
          <p:cNvPr id="5157892" name="Text Box 4"/>
          <p:cNvSpPr txBox="1">
            <a:spLocks noChangeArrowheads="1"/>
          </p:cNvSpPr>
          <p:nvPr/>
        </p:nvSpPr>
        <p:spPr bwMode="auto">
          <a:xfrm>
            <a:off x="381000" y="1690688"/>
            <a:ext cx="8763000" cy="67151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a:rPr>
              <a:t>1. </a:t>
            </a:r>
            <a:r>
              <a:rPr lang="ar-JO" sz="3600" b="1" dirty="0">
                <a:solidFill>
                  <a:srgbClr val="00B0F0"/>
                </a:solidFill>
                <a:latin typeface="Arial" charset="0"/>
                <a:cs typeface="Arial"/>
              </a:rPr>
              <a:t>يوم</a:t>
            </a:r>
            <a:r>
              <a:rPr lang="ar-JO" sz="3600" b="1" dirty="0">
                <a:solidFill>
                  <a:srgbClr val="FFFFFF"/>
                </a:solidFill>
                <a:latin typeface="Arial" charset="0"/>
                <a:cs typeface="Arial"/>
              </a:rPr>
              <a:t> تعرف حرفياً في عدد 5</a:t>
            </a:r>
          </a:p>
        </p:txBody>
      </p:sp>
      <p:sp>
        <p:nvSpPr>
          <p:cNvPr id="5157893" name="Text Box 5"/>
          <p:cNvSpPr txBox="1">
            <a:spLocks noChangeArrowheads="1"/>
          </p:cNvSpPr>
          <p:nvPr/>
        </p:nvSpPr>
        <p:spPr bwMode="auto">
          <a:xfrm>
            <a:off x="381000" y="2841625"/>
            <a:ext cx="8763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a:rPr>
              <a:t>2. </a:t>
            </a:r>
            <a:r>
              <a:rPr lang="ar-JO" sz="3600" b="1" dirty="0">
                <a:solidFill>
                  <a:srgbClr val="00B0F0"/>
                </a:solidFill>
                <a:latin typeface="Arial" charset="0"/>
                <a:cs typeface="Arial"/>
              </a:rPr>
              <a:t>يوم</a:t>
            </a:r>
            <a:r>
              <a:rPr lang="ar-JO" sz="3600" b="1" dirty="0">
                <a:solidFill>
                  <a:srgbClr val="FFFFFF"/>
                </a:solidFill>
                <a:latin typeface="Arial" charset="0"/>
                <a:cs typeface="Arial"/>
              </a:rPr>
              <a:t> مع صفات عددية</a:t>
            </a:r>
            <a:endParaRPr lang="en-US" sz="3600" b="1" dirty="0">
              <a:solidFill>
                <a:srgbClr val="FFFFFF"/>
              </a:solidFill>
              <a:latin typeface="Arial" charset="0"/>
              <a:cs typeface="Arial"/>
            </a:endParaRPr>
          </a:p>
        </p:txBody>
      </p:sp>
      <p:sp>
        <p:nvSpPr>
          <p:cNvPr id="5157894" name="Text Box 6"/>
          <p:cNvSpPr txBox="1">
            <a:spLocks noChangeArrowheads="1"/>
          </p:cNvSpPr>
          <p:nvPr/>
        </p:nvSpPr>
        <p:spPr bwMode="auto">
          <a:xfrm>
            <a:off x="381000" y="3994150"/>
            <a:ext cx="8763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a:cs typeface="Arial"/>
              </a:rPr>
              <a:t>3. يوم مع مساء وصباح</a:t>
            </a:r>
            <a:endParaRPr lang="en-US" sz="3600" b="1" dirty="0">
              <a:solidFill>
                <a:srgbClr val="FFFFFF"/>
              </a:solidFill>
              <a:latin typeface="Arial" charset="0"/>
              <a:cs typeface="Arial"/>
            </a:endParaRPr>
          </a:p>
        </p:txBody>
      </p:sp>
      <p:sp>
        <p:nvSpPr>
          <p:cNvPr id="5157895" name="Text Box 7"/>
          <p:cNvSpPr txBox="1">
            <a:spLocks noChangeArrowheads="1"/>
          </p:cNvSpPr>
          <p:nvPr/>
        </p:nvSpPr>
        <p:spPr bwMode="auto">
          <a:xfrm>
            <a:off x="381000" y="5119688"/>
            <a:ext cx="8763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eaLnBrk="1" hangingPunct="1">
              <a:spcBef>
                <a:spcPct val="50000"/>
              </a:spcBef>
              <a:defRPr/>
            </a:pPr>
            <a:r>
              <a:rPr lang="ar-JO" sz="3600" b="1" dirty="0">
                <a:solidFill>
                  <a:srgbClr val="FFFFFF"/>
                </a:solidFill>
                <a:latin typeface="Arial" charset="0"/>
                <a:cs typeface="Arial"/>
              </a:rPr>
              <a:t>4. </a:t>
            </a:r>
            <a:r>
              <a:rPr lang="ar-JO" sz="3600" b="1" dirty="0">
                <a:solidFill>
                  <a:srgbClr val="00B0F0"/>
                </a:solidFill>
                <a:latin typeface="Arial" charset="0"/>
                <a:cs typeface="Arial"/>
              </a:rPr>
              <a:t>يوم</a:t>
            </a:r>
            <a:r>
              <a:rPr lang="ar-JO" sz="3600" b="1" dirty="0">
                <a:solidFill>
                  <a:srgbClr val="FFFFFF"/>
                </a:solidFill>
                <a:latin typeface="Arial" charset="0"/>
                <a:cs typeface="Arial"/>
              </a:rPr>
              <a:t> تعرف حرفياً في عدد 14</a:t>
            </a:r>
            <a:endParaRPr lang="en-US" sz="3600" b="1" dirty="0">
              <a:solidFill>
                <a:srgbClr val="FFFFFF"/>
              </a:solidFill>
              <a:latin typeface="Arial" charset="0"/>
              <a:cs typeface="Arial"/>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157893"/>
                                        </p:tgtEl>
                                        <p:attrNameLst>
                                          <p:attrName>style.visibility</p:attrName>
                                        </p:attrNameLst>
                                      </p:cBhvr>
                                      <p:to>
                                        <p:strVal val="visible"/>
                                      </p:to>
                                    </p:set>
                                    <p:animEffect transition="in" filter="wipe(left)">
                                      <p:cBhvr>
                                        <p:cTn id="7" dur="500"/>
                                        <p:tgtEl>
                                          <p:spTgt spid="515789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157894"/>
                                        </p:tgtEl>
                                        <p:attrNameLst>
                                          <p:attrName>style.visibility</p:attrName>
                                        </p:attrNameLst>
                                      </p:cBhvr>
                                      <p:to>
                                        <p:strVal val="visible"/>
                                      </p:to>
                                    </p:set>
                                    <p:animEffect transition="in" filter="wipe(left)">
                                      <p:cBhvr>
                                        <p:cTn id="12" dur="500"/>
                                        <p:tgtEl>
                                          <p:spTgt spid="515789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157895"/>
                                        </p:tgtEl>
                                        <p:attrNameLst>
                                          <p:attrName>style.visibility</p:attrName>
                                        </p:attrNameLst>
                                      </p:cBhvr>
                                      <p:to>
                                        <p:strVal val="visible"/>
                                      </p:to>
                                    </p:set>
                                    <p:animEffect transition="in" filter="wipe(left)">
                                      <p:cBhvr>
                                        <p:cTn id="17" dur="500"/>
                                        <p:tgtEl>
                                          <p:spTgt spid="51578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7893" grpId="0"/>
      <p:bldP spid="5157894" grpId="0"/>
      <p:bldP spid="5157895"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3794" name="Rectangle 2"/>
          <p:cNvSpPr>
            <a:spLocks noGrp="1" noChangeArrowheads="1"/>
          </p:cNvSpPr>
          <p:nvPr>
            <p:ph type="title"/>
          </p:nvPr>
        </p:nvSpPr>
        <p:spPr/>
        <p:txBody>
          <a:bodyPr/>
          <a:lstStyle/>
          <a:p>
            <a:pPr eaLnBrk="1" hangingPunct="1">
              <a:defRPr/>
            </a:pPr>
            <a:r>
              <a:rPr lang="en-US"/>
              <a:t>Gen. 1:14 NAS</a:t>
            </a:r>
          </a:p>
        </p:txBody>
      </p:sp>
      <p:pic>
        <p:nvPicPr>
          <p:cNvPr id="719874"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53796" name="Text Box 4"/>
          <p:cNvSpPr txBox="1">
            <a:spLocks noChangeArrowheads="1"/>
          </p:cNvSpPr>
          <p:nvPr/>
        </p:nvSpPr>
        <p:spPr bwMode="auto">
          <a:xfrm>
            <a:off x="0" y="457200"/>
            <a:ext cx="9144000" cy="91440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5400" b="1" dirty="0">
                <a:solidFill>
                  <a:srgbClr val="00FF00"/>
                </a:solidFill>
                <a:latin typeface="Arial" charset="0"/>
                <a:cs typeface="Arial" charset="0"/>
              </a:rPr>
              <a:t>تكوين 1: 14</a:t>
            </a:r>
            <a:endParaRPr lang="en-US" sz="5400" b="1" dirty="0">
              <a:solidFill>
                <a:srgbClr val="00FF00"/>
              </a:solidFill>
              <a:latin typeface="Arial" charset="0"/>
              <a:cs typeface="Arial" charset="0"/>
            </a:endParaRPr>
          </a:p>
        </p:txBody>
      </p:sp>
      <p:sp>
        <p:nvSpPr>
          <p:cNvPr id="5153797" name="Text Box 5"/>
          <p:cNvSpPr txBox="1">
            <a:spLocks noChangeArrowheads="1"/>
          </p:cNvSpPr>
          <p:nvPr/>
        </p:nvSpPr>
        <p:spPr bwMode="auto">
          <a:xfrm>
            <a:off x="611560" y="1660525"/>
            <a:ext cx="7922840" cy="9787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eaLnBrk="1" hangingPunct="1">
              <a:lnSpc>
                <a:spcPct val="90000"/>
              </a:lnSpc>
              <a:defRPr/>
            </a:pPr>
            <a:r>
              <a:rPr lang="ar-JO" sz="3200" b="1" dirty="0">
                <a:solidFill>
                  <a:srgbClr val="FFFFFF"/>
                </a:solidFill>
                <a:latin typeface="Arial" charset="0"/>
                <a:cs typeface="Arial" charset="0"/>
              </a:rPr>
              <a:t>وقال الله: لتكن أنوار في جلد السماء لتفصل بين </a:t>
            </a:r>
            <a:r>
              <a:rPr lang="ar-JO" sz="3200" b="1" dirty="0">
                <a:solidFill>
                  <a:srgbClr val="FFFF00"/>
                </a:solidFill>
                <a:latin typeface="Arial" charset="0"/>
                <a:cs typeface="Arial" charset="0"/>
              </a:rPr>
              <a:t>النهار</a:t>
            </a:r>
            <a:r>
              <a:rPr lang="ar-JO" sz="3200" b="1" dirty="0">
                <a:solidFill>
                  <a:srgbClr val="FFFFFF"/>
                </a:solidFill>
                <a:latin typeface="Arial" charset="0"/>
                <a:cs typeface="Arial" charset="0"/>
              </a:rPr>
              <a:t> و</a:t>
            </a:r>
            <a:r>
              <a:rPr lang="ar-JO" sz="3200" b="1" dirty="0">
                <a:solidFill>
                  <a:srgbClr val="FFFF00"/>
                </a:solidFill>
                <a:latin typeface="Arial" charset="0"/>
                <a:cs typeface="Arial" charset="0"/>
              </a:rPr>
              <a:t>الليل</a:t>
            </a:r>
            <a:r>
              <a:rPr lang="ar-JO" sz="3200" b="1" dirty="0">
                <a:solidFill>
                  <a:srgbClr val="FFFFFF"/>
                </a:solidFill>
                <a:latin typeface="Arial" charset="0"/>
                <a:cs typeface="Arial" charset="0"/>
              </a:rPr>
              <a:t> وتكون لآيات و</a:t>
            </a:r>
            <a:r>
              <a:rPr lang="ar-JO" sz="3200" b="1" dirty="0">
                <a:solidFill>
                  <a:srgbClr val="FFFF00"/>
                </a:solidFill>
                <a:latin typeface="Arial" charset="0"/>
                <a:cs typeface="Arial" charset="0"/>
              </a:rPr>
              <a:t>أوقات</a:t>
            </a:r>
            <a:r>
              <a:rPr lang="ar-JO" sz="3200" b="1" dirty="0">
                <a:solidFill>
                  <a:srgbClr val="FFFFFF"/>
                </a:solidFill>
                <a:latin typeface="Arial" charset="0"/>
                <a:cs typeface="Arial" charset="0"/>
              </a:rPr>
              <a:t> و</a:t>
            </a:r>
            <a:r>
              <a:rPr lang="ar-JO" sz="3200" b="1" dirty="0">
                <a:solidFill>
                  <a:srgbClr val="FFFF00"/>
                </a:solidFill>
                <a:latin typeface="Arial" charset="0"/>
                <a:cs typeface="Arial" charset="0"/>
              </a:rPr>
              <a:t>أيام</a:t>
            </a:r>
            <a:r>
              <a:rPr lang="ar-JO" sz="3200" b="1" dirty="0">
                <a:solidFill>
                  <a:srgbClr val="FFFFFF"/>
                </a:solidFill>
                <a:latin typeface="Arial" charset="0"/>
                <a:cs typeface="Arial" charset="0"/>
              </a:rPr>
              <a:t> و</a:t>
            </a:r>
            <a:r>
              <a:rPr lang="ar-JO" sz="3200" b="1" dirty="0">
                <a:solidFill>
                  <a:srgbClr val="FFFF00"/>
                </a:solidFill>
                <a:latin typeface="Arial" charset="0"/>
                <a:cs typeface="Arial" charset="0"/>
              </a:rPr>
              <a:t>سنين</a:t>
            </a:r>
            <a:endParaRPr lang="en-US" sz="3200" b="1" dirty="0">
              <a:solidFill>
                <a:srgbClr val="FFFF00"/>
              </a:solidFill>
              <a:latin typeface="Arial" charset="0"/>
              <a:cs typeface="Arial" charset="0"/>
            </a:endParaRPr>
          </a:p>
        </p:txBody>
      </p:sp>
      <p:sp>
        <p:nvSpPr>
          <p:cNvPr id="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charset="0"/>
              </a:rPr>
              <a:t>5</a:t>
            </a:r>
            <a:endParaRPr lang="en-US" b="1" dirty="0">
              <a:solidFill>
                <a:srgbClr val="FFFFFF"/>
              </a:solidFill>
              <a:latin typeface="Arial" charset="0"/>
            </a:endParaRPr>
          </a:p>
        </p:txBody>
      </p:sp>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2082" name="Picture 2" descr="Template Suite 1-Blank 0136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5422083" name="Rectangle 3" hidden="1"/>
          <p:cNvSpPr>
            <a:spLocks noGrp="1" noChangeArrowheads="1"/>
          </p:cNvSpPr>
          <p:nvPr>
            <p:ph type="title"/>
          </p:nvPr>
        </p:nvSpPr>
        <p:spPr/>
        <p:txBody>
          <a:bodyPr/>
          <a:lstStyle/>
          <a:p>
            <a:pPr eaLnBrk="1" hangingPunct="1">
              <a:defRPr/>
            </a:pPr>
            <a:r>
              <a:rPr lang="en-US"/>
              <a:t>Template Suite 1-Blank 01362</a:t>
            </a:r>
          </a:p>
        </p:txBody>
      </p:sp>
      <p:sp>
        <p:nvSpPr>
          <p:cNvPr id="5422084" name="Text Box 4"/>
          <p:cNvSpPr txBox="1">
            <a:spLocks noChangeArrowheads="1"/>
          </p:cNvSpPr>
          <p:nvPr/>
        </p:nvSpPr>
        <p:spPr bwMode="auto">
          <a:xfrm>
            <a:off x="467544" y="1563688"/>
            <a:ext cx="8143056" cy="4679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5 أيام قبل آدم</a:t>
            </a:r>
            <a:r>
              <a:rPr lang="en-US" sz="3200" b="1" dirty="0">
                <a:solidFill>
                  <a:srgbClr val="0000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5 أيام</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آدم إلى إبراهيم</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2000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إبراهيم إلى المسيح</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2000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المسيح حتى الآن</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2000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eaLnBrk="1" hangingPunct="1">
              <a:lnSpc>
                <a:spcPct val="90000"/>
              </a:lnSpc>
              <a:spcBef>
                <a:spcPct val="15000"/>
              </a:spcBef>
              <a:defRPr/>
            </a:pPr>
            <a:endPar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a:p>
            <a:pPr algn="r" eaLnBrk="1" hangingPunct="1">
              <a:lnSpc>
                <a:spcPct val="90000"/>
              </a:lnSpc>
              <a:spcBef>
                <a:spcPct val="15000"/>
              </a:spcBef>
              <a:defRPr/>
            </a:pP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المجموع</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en-US" sz="3200" b="1" dirty="0">
                <a:solidFill>
                  <a:srgbClr val="FFFFFF"/>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    </a:t>
            </a:r>
            <a:r>
              <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 </a:t>
            </a:r>
            <a:r>
              <a:rPr lang="ar-JO"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rPr>
              <a:t>6000 سنة</a:t>
            </a:r>
            <a:endParaRPr lang="en-US" sz="3200" b="1" dirty="0">
              <a:solidFill>
                <a:srgbClr val="FFFF00"/>
              </a:solidFill>
              <a:effectLst>
                <a:outerShdw blurRad="50800" dist="76200" dir="2700000" algn="tl" rotWithShape="0">
                  <a:srgbClr val="000000">
                    <a:alpha val="97000"/>
                  </a:srgbClr>
                </a:outerShdw>
              </a:effectLst>
              <a:latin typeface="Arial" panose="020B0604020202020204" pitchFamily="34" charset="0"/>
              <a:cs typeface="Arial" panose="020B0604020202020204" pitchFamily="34" charset="0"/>
            </a:endParaRPr>
          </a:p>
        </p:txBody>
      </p:sp>
      <p:sp>
        <p:nvSpPr>
          <p:cNvPr id="5422085" name="Text Box 5"/>
          <p:cNvSpPr txBox="1">
            <a:spLocks noChangeArrowheads="1"/>
          </p:cNvSpPr>
          <p:nvPr/>
        </p:nvSpPr>
        <p:spPr bwMode="auto">
          <a:xfrm>
            <a:off x="914400" y="533400"/>
            <a:ext cx="7315200" cy="6413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eaLnBrk="1" hangingPunct="1">
              <a:spcBef>
                <a:spcPct val="50000"/>
              </a:spcBef>
              <a:defRPr/>
            </a:pPr>
            <a:r>
              <a:rPr lang="ar-JO" sz="3600" b="1" dirty="0">
                <a:solidFill>
                  <a:srgbClr val="00FF00"/>
                </a:solidFill>
                <a:latin typeface="Arial" panose="020B0604020202020204" pitchFamily="34" charset="0"/>
                <a:cs typeface="Arial" panose="020B0604020202020204" pitchFamily="34" charset="0"/>
              </a:rPr>
              <a:t>منذ اليوم الأول من الخلق</a:t>
            </a:r>
            <a:endParaRPr lang="en-US" sz="3600" b="1" dirty="0">
              <a:solidFill>
                <a:srgbClr val="00FF00"/>
              </a:solidFill>
              <a:latin typeface="Arial" panose="020B0604020202020204" pitchFamily="34" charset="0"/>
              <a:cs typeface="Arial" panose="020B0604020202020204" pitchFamily="34" charset="0"/>
            </a:endParaRPr>
          </a:p>
        </p:txBody>
      </p:sp>
      <p:sp>
        <p:nvSpPr>
          <p:cNvPr id="5422086" name="Text Box 6"/>
          <p:cNvSpPr txBox="1">
            <a:spLocks noChangeArrowheads="1"/>
          </p:cNvSpPr>
          <p:nvPr/>
        </p:nvSpPr>
        <p:spPr bwMode="auto">
          <a:xfrm>
            <a:off x="1676400" y="2971800"/>
            <a:ext cx="3039616"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eaLnBrk="1" hangingPunct="1">
              <a:spcBef>
                <a:spcPct val="50000"/>
              </a:spcBef>
              <a:defRPr/>
            </a:pPr>
            <a:r>
              <a:rPr lang="en-US" sz="3200" b="1" dirty="0">
                <a:solidFill>
                  <a:srgbClr val="BBE0E3"/>
                </a:solidFill>
                <a:latin typeface="Arial" panose="020B0604020202020204" pitchFamily="34" charset="0"/>
                <a:cs typeface="Arial" panose="020B0604020202020204" pitchFamily="34" charset="0"/>
              </a:rPr>
              <a:t>(</a:t>
            </a:r>
            <a:r>
              <a:rPr lang="ar-JO" sz="3200" b="1" dirty="0">
                <a:solidFill>
                  <a:srgbClr val="BBE0E3"/>
                </a:solidFill>
                <a:latin typeface="Arial" panose="020B0604020202020204" pitchFamily="34" charset="0"/>
                <a:cs typeface="Arial" panose="020B0604020202020204" pitchFamily="34" charset="0"/>
              </a:rPr>
              <a:t>تكوين 5 و11</a:t>
            </a:r>
            <a:r>
              <a:rPr lang="en-US" sz="3200" b="1" dirty="0">
                <a:solidFill>
                  <a:srgbClr val="BBE0E3"/>
                </a:solidFill>
                <a:latin typeface="Arial" panose="020B0604020202020204" pitchFamily="34" charset="0"/>
                <a:cs typeface="Arial" panose="020B0604020202020204" pitchFamily="34" charset="0"/>
              </a:rPr>
              <a:t>)</a:t>
            </a:r>
          </a:p>
        </p:txBody>
      </p:sp>
      <p:sp>
        <p:nvSpPr>
          <p:cNvPr id="5422087" name="Text Box 7"/>
          <p:cNvSpPr txBox="1">
            <a:spLocks noChangeArrowheads="1"/>
          </p:cNvSpPr>
          <p:nvPr/>
        </p:nvSpPr>
        <p:spPr bwMode="auto">
          <a:xfrm>
            <a:off x="1676400" y="1968500"/>
            <a:ext cx="3039616"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eaLnBrk="1" hangingPunct="1">
              <a:spcBef>
                <a:spcPct val="50000"/>
              </a:spcBef>
              <a:defRPr/>
            </a:pPr>
            <a:r>
              <a:rPr lang="en-US" sz="3200" b="1" dirty="0">
                <a:solidFill>
                  <a:srgbClr val="BBE0E3"/>
                </a:solidFill>
                <a:latin typeface="Arial" panose="020B0604020202020204" pitchFamily="34" charset="0"/>
                <a:cs typeface="Arial" panose="020B0604020202020204" pitchFamily="34" charset="0"/>
              </a:rPr>
              <a:t>(</a:t>
            </a:r>
            <a:r>
              <a:rPr lang="ar-JO" sz="3200" b="1" dirty="0">
                <a:solidFill>
                  <a:srgbClr val="BBE0E3"/>
                </a:solidFill>
                <a:latin typeface="Arial" panose="020B0604020202020204" pitchFamily="34" charset="0"/>
                <a:cs typeface="Arial" panose="020B0604020202020204" pitchFamily="34" charset="0"/>
              </a:rPr>
              <a:t>تكوين 1</a:t>
            </a:r>
            <a:r>
              <a:rPr lang="en-US" sz="3200" b="1" dirty="0">
                <a:solidFill>
                  <a:srgbClr val="BBE0E3"/>
                </a:solidFill>
                <a:latin typeface="Arial" panose="020B0604020202020204" pitchFamily="34" charset="0"/>
                <a:cs typeface="Arial" panose="020B0604020202020204" pitchFamily="34" charset="0"/>
              </a:rPr>
              <a:t>)</a:t>
            </a:r>
          </a:p>
        </p:txBody>
      </p:sp>
      <p:sp>
        <p:nvSpPr>
          <p:cNvPr id="5422088" name="Line 8"/>
          <p:cNvSpPr>
            <a:spLocks noChangeShapeType="1"/>
          </p:cNvSpPr>
          <p:nvPr/>
        </p:nvSpPr>
        <p:spPr bwMode="auto">
          <a:xfrm flipV="1">
            <a:off x="2339752" y="5257800"/>
            <a:ext cx="5585048" cy="36512"/>
          </a:xfrm>
          <a:prstGeom prst="line">
            <a:avLst/>
          </a:prstGeom>
          <a:noFill/>
          <a:ln w="76200" cmpd="tri">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eaLnBrk="1" hangingPunct="1">
              <a:defRPr/>
            </a:pPr>
            <a:endParaRPr lang="en-US" sz="1800">
              <a:solidFill>
                <a:srgbClr val="000000"/>
              </a:solidFill>
              <a:latin typeface="Arial" panose="020B0604020202020204" pitchFamily="34" charset="0"/>
              <a:cs typeface="Arial" panose="020B0604020202020204" pitchFamily="34" charset="0"/>
            </a:endParaRPr>
          </a:p>
        </p:txBody>
      </p:sp>
      <p:sp>
        <p:nvSpPr>
          <p:cNvPr id="9"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FFFFFF"/>
                </a:solidFill>
                <a:latin typeface="Arial" panose="020B0604020202020204" pitchFamily="34" charset="0"/>
                <a:cs typeface="Arial" panose="020B0604020202020204" pitchFamily="34" charset="0"/>
              </a:rPr>
              <a:t>5</a:t>
            </a:r>
            <a:endParaRPr lang="en-US"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422084">
                                            <p:txEl>
                                              <p:pRg st="0" end="0"/>
                                            </p:txEl>
                                          </p:spTgt>
                                        </p:tgtEl>
                                        <p:attrNameLst>
                                          <p:attrName>style.visibility</p:attrName>
                                        </p:attrNameLst>
                                      </p:cBhvr>
                                      <p:to>
                                        <p:strVal val="visible"/>
                                      </p:to>
                                    </p:set>
                                    <p:animEffect transition="in" filter="wipe(left)">
                                      <p:cBhvr>
                                        <p:cTn id="7" dur="500"/>
                                        <p:tgtEl>
                                          <p:spTgt spid="5422084">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422087"/>
                                        </p:tgtEl>
                                        <p:attrNameLst>
                                          <p:attrName>style.visibility</p:attrName>
                                        </p:attrNameLst>
                                      </p:cBhvr>
                                      <p:to>
                                        <p:strVal val="visible"/>
                                      </p:to>
                                    </p:set>
                                    <p:animEffect transition="in" filter="wipe(left)">
                                      <p:cBhvr>
                                        <p:cTn id="10" dur="500"/>
                                        <p:tgtEl>
                                          <p:spTgt spid="542208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nodeType="clickEffect">
                                  <p:stCondLst>
                                    <p:cond delay="0"/>
                                  </p:stCondLst>
                                  <p:childTnLst>
                                    <p:set>
                                      <p:cBhvr>
                                        <p:cTn id="14" dur="1" fill="hold">
                                          <p:stCondLst>
                                            <p:cond delay="0"/>
                                          </p:stCondLst>
                                        </p:cTn>
                                        <p:tgtEl>
                                          <p:spTgt spid="5422084">
                                            <p:txEl>
                                              <p:pRg st="2" end="2"/>
                                            </p:txEl>
                                          </p:spTgt>
                                        </p:tgtEl>
                                        <p:attrNameLst>
                                          <p:attrName>style.visibility</p:attrName>
                                        </p:attrNameLst>
                                      </p:cBhvr>
                                      <p:to>
                                        <p:strVal val="visible"/>
                                      </p:to>
                                    </p:set>
                                    <p:animEffect transition="in" filter="wipe(left)">
                                      <p:cBhvr>
                                        <p:cTn id="15" dur="500"/>
                                        <p:tgtEl>
                                          <p:spTgt spid="5422084">
                                            <p:txEl>
                                              <p:pRg st="2" end="2"/>
                                            </p:txEl>
                                          </p:spTgt>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5422086"/>
                                        </p:tgtEl>
                                        <p:attrNameLst>
                                          <p:attrName>style.visibility</p:attrName>
                                        </p:attrNameLst>
                                      </p:cBhvr>
                                      <p:to>
                                        <p:strVal val="visible"/>
                                      </p:to>
                                    </p:set>
                                    <p:animEffect transition="in" filter="wipe(left)">
                                      <p:cBhvr>
                                        <p:cTn id="18" dur="500"/>
                                        <p:tgtEl>
                                          <p:spTgt spid="542208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nodeType="clickEffect">
                                  <p:stCondLst>
                                    <p:cond delay="0"/>
                                  </p:stCondLst>
                                  <p:childTnLst>
                                    <p:set>
                                      <p:cBhvr>
                                        <p:cTn id="22" dur="1" fill="hold">
                                          <p:stCondLst>
                                            <p:cond delay="0"/>
                                          </p:stCondLst>
                                        </p:cTn>
                                        <p:tgtEl>
                                          <p:spTgt spid="5422084">
                                            <p:txEl>
                                              <p:pRg st="4" end="4"/>
                                            </p:txEl>
                                          </p:spTgt>
                                        </p:tgtEl>
                                        <p:attrNameLst>
                                          <p:attrName>style.visibility</p:attrName>
                                        </p:attrNameLst>
                                      </p:cBhvr>
                                      <p:to>
                                        <p:strVal val="visible"/>
                                      </p:to>
                                    </p:set>
                                    <p:animEffect transition="in" filter="wipe(left)">
                                      <p:cBhvr>
                                        <p:cTn id="23" dur="500"/>
                                        <p:tgtEl>
                                          <p:spTgt spid="5422084">
                                            <p:txEl>
                                              <p:pRg st="4" end="4"/>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nodeType="clickEffect">
                                  <p:stCondLst>
                                    <p:cond delay="0"/>
                                  </p:stCondLst>
                                  <p:childTnLst>
                                    <p:set>
                                      <p:cBhvr>
                                        <p:cTn id="27" dur="1" fill="hold">
                                          <p:stCondLst>
                                            <p:cond delay="0"/>
                                          </p:stCondLst>
                                        </p:cTn>
                                        <p:tgtEl>
                                          <p:spTgt spid="5422084">
                                            <p:txEl>
                                              <p:pRg st="6" end="6"/>
                                            </p:txEl>
                                          </p:spTgt>
                                        </p:tgtEl>
                                        <p:attrNameLst>
                                          <p:attrName>style.visibility</p:attrName>
                                        </p:attrNameLst>
                                      </p:cBhvr>
                                      <p:to>
                                        <p:strVal val="visible"/>
                                      </p:to>
                                    </p:set>
                                    <p:animEffect transition="in" filter="wipe(left)">
                                      <p:cBhvr>
                                        <p:cTn id="28" dur="500"/>
                                        <p:tgtEl>
                                          <p:spTgt spid="5422084">
                                            <p:txEl>
                                              <p:pRg st="6" end="6"/>
                                            </p:txEl>
                                          </p:spTgt>
                                        </p:tgtEl>
                                      </p:cBhvr>
                                    </p:animEffect>
                                  </p:childTnLst>
                                </p:cTn>
                              </p:par>
                            </p:childTnLst>
                          </p:cTn>
                        </p:par>
                        <p:par>
                          <p:cTn id="29" fill="hold" nodeType="afterGroup">
                            <p:stCondLst>
                              <p:cond delay="500"/>
                            </p:stCondLst>
                            <p:childTnLst>
                              <p:par>
                                <p:cTn id="30" presetID="22" presetClass="entr" presetSubtype="8" fill="hold" nodeType="afterEffect">
                                  <p:stCondLst>
                                    <p:cond delay="0"/>
                                  </p:stCondLst>
                                  <p:childTnLst>
                                    <p:set>
                                      <p:cBhvr>
                                        <p:cTn id="31" dur="1" fill="hold">
                                          <p:stCondLst>
                                            <p:cond delay="0"/>
                                          </p:stCondLst>
                                        </p:cTn>
                                        <p:tgtEl>
                                          <p:spTgt spid="5422088"/>
                                        </p:tgtEl>
                                        <p:attrNameLst>
                                          <p:attrName>style.visibility</p:attrName>
                                        </p:attrNameLst>
                                      </p:cBhvr>
                                      <p:to>
                                        <p:strVal val="visible"/>
                                      </p:to>
                                    </p:set>
                                    <p:animEffect transition="in" filter="wipe(left)">
                                      <p:cBhvr>
                                        <p:cTn id="32" dur="500"/>
                                        <p:tgtEl>
                                          <p:spTgt spid="542208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nodeType="clickEffect">
                                  <p:stCondLst>
                                    <p:cond delay="0"/>
                                  </p:stCondLst>
                                  <p:childTnLst>
                                    <p:set>
                                      <p:cBhvr>
                                        <p:cTn id="36" dur="1" fill="hold">
                                          <p:stCondLst>
                                            <p:cond delay="0"/>
                                          </p:stCondLst>
                                        </p:cTn>
                                        <p:tgtEl>
                                          <p:spTgt spid="5422084">
                                            <p:txEl>
                                              <p:pRg st="8" end="8"/>
                                            </p:txEl>
                                          </p:spTgt>
                                        </p:tgtEl>
                                        <p:attrNameLst>
                                          <p:attrName>style.visibility</p:attrName>
                                        </p:attrNameLst>
                                      </p:cBhvr>
                                      <p:to>
                                        <p:strVal val="visible"/>
                                      </p:to>
                                    </p:set>
                                    <p:animEffect transition="in" filter="wipe(left)">
                                      <p:cBhvr>
                                        <p:cTn id="37" dur="500"/>
                                        <p:tgtEl>
                                          <p:spTgt spid="542208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2086" grpId="0"/>
      <p:bldP spid="542208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67" name="Rectangle 13"/>
          <p:cNvSpPr>
            <a:spLocks/>
          </p:cNvSpPr>
          <p:nvPr/>
        </p:nvSpPr>
        <p:spPr bwMode="auto">
          <a:xfrm>
            <a:off x="-127000" y="-25400"/>
            <a:ext cx="9321800" cy="749300"/>
          </a:xfrm>
          <a:prstGeom prst="rect">
            <a:avLst/>
          </a:prstGeom>
          <a:solidFill>
            <a:srgbClr val="750D0E"/>
          </a:solidFill>
          <a:ln>
            <a:noFill/>
          </a:ln>
          <a:effectLst/>
          <a:extLst>
            <a:ext uri="{91240B29-F687-4f45-9708-019B960494DF}">
              <a14:hiddenLine xmlns="" xmlns:a14="http://schemas.microsoft.com/office/drawing/2010/main"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sp>
        <p:nvSpPr>
          <p:cNvPr id="301068" name="Rectangle 14"/>
          <p:cNvSpPr>
            <a:spLocks/>
          </p:cNvSpPr>
          <p:nvPr/>
        </p:nvSpPr>
        <p:spPr bwMode="auto">
          <a:xfrm>
            <a:off x="1206500" y="3517900"/>
            <a:ext cx="6616700" cy="647700"/>
          </a:xfrm>
          <a:prstGeom prst="rect">
            <a:avLst/>
          </a:prstGeom>
          <a:solidFill>
            <a:srgbClr val="328041"/>
          </a:solidFill>
          <a:ln>
            <a:noFill/>
          </a:ln>
          <a:effectLst/>
          <a:extLst>
            <a:ext uri="{91240B29-F687-4f45-9708-019B960494DF}">
              <a14:hiddenLine xmlns="" xmlns:a14="http://schemas.microsoft.com/office/drawing/2010/main" w="25400">
                <a:solidFill>
                  <a:srgbClr val="000000"/>
                </a:solidFill>
                <a:miter lim="800000"/>
                <a:headEnd/>
                <a:tailEnd/>
              </a14:hiddenLine>
            </a:ext>
          </a:extLst>
        </p:spPr>
        <p:txBody>
          <a:bodyPr lIns="0" tIns="0" rIns="0" bIns="0"/>
          <a:lstStyle/>
          <a:p>
            <a:pPr algn="ctr" eaLnBrk="1" hangingPunct="1"/>
            <a:endParaRPr lang="en-US" sz="1800" b="1">
              <a:solidFill>
                <a:srgbClr val="FFFFFF"/>
              </a:solidFill>
              <a:cs typeface="Arial" charset="0"/>
            </a:endParaRPr>
          </a:p>
        </p:txBody>
      </p:sp>
      <p:grpSp>
        <p:nvGrpSpPr>
          <p:cNvPr id="8" name="Group 7"/>
          <p:cNvGrpSpPr/>
          <p:nvPr/>
        </p:nvGrpSpPr>
        <p:grpSpPr>
          <a:xfrm>
            <a:off x="1250950" y="3697867"/>
            <a:ext cx="2240929" cy="3566533"/>
            <a:chOff x="1250950" y="3697867"/>
            <a:chExt cx="2240929" cy="3566533"/>
          </a:xfrm>
          <a:effectLst/>
        </p:grpSpPr>
        <p:pic>
          <p:nvPicPr>
            <p:cNvPr id="301064" name="Picture 10"/>
            <p:cNvPicPr>
              <a:picLocks noChangeArrowheads="1"/>
            </p:cNvPicPr>
            <p:nvPr/>
          </p:nvPicPr>
          <p:blipFill rotWithShape="1">
            <a:blip r:embed="rId3" cstate="screen">
              <a:extLst>
                <a:ext uri="{28A0092B-C50C-407E-A947-70E740481C1C}">
                  <a14:useLocalDpi xmlns:a14="http://schemas.microsoft.com/office/drawing/2010/main"/>
                </a:ext>
              </a:extLst>
            </a:blip>
            <a:srcRect t="18163"/>
            <a:stretch/>
          </p:blipFill>
          <p:spPr bwMode="auto">
            <a:xfrm>
              <a:off x="1250950" y="4167198"/>
              <a:ext cx="2201863" cy="30972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4" name="Rectangle 20"/>
            <p:cNvSpPr>
              <a:spLocks/>
            </p:cNvSpPr>
            <p:nvPr/>
          </p:nvSpPr>
          <p:spPr bwMode="auto">
            <a:xfrm>
              <a:off x="1431434" y="3697867"/>
              <a:ext cx="1907573" cy="3004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0" tIns="0" rIns="0" bIns="0" anchor="ctr">
              <a:spAutoFit/>
            </a:bodyPr>
            <a:lstStyle/>
            <a:p>
              <a:pPr algn="ctr" eaLnBrk="1" hangingPunct="1">
                <a:lnSpc>
                  <a:spcPct val="80000"/>
                </a:lnSpc>
              </a:pPr>
              <a:r>
                <a:rPr lang="ar-JO" b="1" dirty="0">
                  <a:solidFill>
                    <a:srgbClr val="FFFFFF"/>
                  </a:solidFill>
                  <a:cs typeface="Arial" charset="0"/>
                  <a:sym typeface="Arial" charset="0"/>
                </a:rPr>
                <a:t>المياه تغطي الأرض</a:t>
              </a:r>
              <a:endParaRPr lang="en-US" b="1" dirty="0">
                <a:solidFill>
                  <a:srgbClr val="FFFFFF"/>
                </a:solidFill>
                <a:cs typeface="Arial" charset="0"/>
                <a:sym typeface="Arial" charset="0"/>
              </a:endParaRPr>
            </a:p>
          </p:txBody>
        </p:sp>
        <p:sp>
          <p:nvSpPr>
            <p:cNvPr id="301077" name="Rectangle 23"/>
            <p:cNvSpPr>
              <a:spLocks/>
            </p:cNvSpPr>
            <p:nvPr/>
          </p:nvSpPr>
          <p:spPr bwMode="auto">
            <a:xfrm>
              <a:off x="1259632" y="6394163"/>
              <a:ext cx="2232247" cy="40062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rgbClr val="FFFFFF"/>
                  </a:solidFill>
                  <a:effectLst>
                    <a:glow rad="101600">
                      <a:schemeClr val="tx1"/>
                    </a:glow>
                  </a:effectLst>
                  <a:cs typeface="Arial" charset="0"/>
                  <a:sym typeface="Arial" charset="0"/>
                </a:rPr>
                <a:t>اليوم 1-2</a:t>
              </a:r>
              <a:endParaRPr lang="en-US" sz="3200" b="1" dirty="0">
                <a:solidFill>
                  <a:srgbClr val="FFFFFF"/>
                </a:solidFill>
                <a:effectLst>
                  <a:glow rad="101600">
                    <a:schemeClr val="tx1"/>
                  </a:glow>
                </a:effectLst>
                <a:cs typeface="Arial" charset="0"/>
                <a:sym typeface="Arial" charset="0"/>
              </a:endParaRPr>
            </a:p>
          </p:txBody>
        </p:sp>
      </p:grpSp>
      <p:grpSp>
        <p:nvGrpSpPr>
          <p:cNvPr id="9" name="Group 8"/>
          <p:cNvGrpSpPr/>
          <p:nvPr/>
        </p:nvGrpSpPr>
        <p:grpSpPr>
          <a:xfrm>
            <a:off x="3491880" y="3685167"/>
            <a:ext cx="2088232" cy="3365663"/>
            <a:chOff x="3491880" y="3685167"/>
            <a:chExt cx="2088232" cy="3365663"/>
          </a:xfrm>
          <a:effectLst/>
        </p:grpSpPr>
        <p:pic>
          <p:nvPicPr>
            <p:cNvPr id="301065" name="Picture 11"/>
            <p:cNvPicPr>
              <a:picLocks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00438" y="4167198"/>
              <a:ext cx="2057400" cy="2883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5" name="Rectangle 21"/>
            <p:cNvSpPr>
              <a:spLocks/>
            </p:cNvSpPr>
            <p:nvPr/>
          </p:nvSpPr>
          <p:spPr bwMode="auto">
            <a:xfrm>
              <a:off x="3491880" y="3685167"/>
              <a:ext cx="2088232" cy="3004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اليابسة والنباتات</a:t>
              </a:r>
              <a:endParaRPr lang="en-US" b="1" dirty="0">
                <a:solidFill>
                  <a:srgbClr val="FFFFFF"/>
                </a:solidFill>
                <a:cs typeface="Arial" charset="0"/>
                <a:sym typeface="Arial" charset="0"/>
              </a:endParaRPr>
            </a:p>
          </p:txBody>
        </p:sp>
        <p:sp>
          <p:nvSpPr>
            <p:cNvPr id="301080" name="Rectangle 26"/>
            <p:cNvSpPr>
              <a:spLocks/>
            </p:cNvSpPr>
            <p:nvPr/>
          </p:nvSpPr>
          <p:spPr bwMode="auto">
            <a:xfrm>
              <a:off x="3491880" y="6394163"/>
              <a:ext cx="2088232" cy="400622"/>
            </a:xfrm>
            <a:prstGeom prst="rect">
              <a:avLst/>
            </a:prstGeom>
            <a:solidFill>
              <a:srgbClr val="000000"/>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3</a:t>
              </a:r>
              <a:endParaRPr lang="en-US" sz="3200" b="1" dirty="0">
                <a:solidFill>
                  <a:schemeClr val="bg1"/>
                </a:solidFill>
                <a:effectLst>
                  <a:glow rad="101600">
                    <a:schemeClr val="tx1"/>
                  </a:glow>
                </a:effectLst>
                <a:cs typeface="Arial" charset="0"/>
                <a:sym typeface="Arial" charset="0"/>
              </a:endParaRPr>
            </a:p>
          </p:txBody>
        </p:sp>
      </p:grpSp>
      <p:grpSp>
        <p:nvGrpSpPr>
          <p:cNvPr id="10" name="Group 9"/>
          <p:cNvGrpSpPr/>
          <p:nvPr/>
        </p:nvGrpSpPr>
        <p:grpSpPr>
          <a:xfrm>
            <a:off x="5580112" y="3550135"/>
            <a:ext cx="2232248" cy="3635261"/>
            <a:chOff x="5580112" y="3550135"/>
            <a:chExt cx="2232248" cy="3635261"/>
          </a:xfrm>
          <a:effectLst/>
        </p:grpSpPr>
        <p:pic>
          <p:nvPicPr>
            <p:cNvPr id="301066" name="Picture 12"/>
            <p:cNvPicPr>
              <a:picLocks noChangeArrowheads="1"/>
            </p:cNvPicPr>
            <p:nvPr/>
          </p:nvPicPr>
          <p:blipFill rotWithShape="1">
            <a:blip r:embed="rId5" cstate="screen">
              <a:extLst>
                <a:ext uri="{28A0092B-C50C-407E-A947-70E740481C1C}">
                  <a14:useLocalDpi xmlns:a14="http://schemas.microsoft.com/office/drawing/2010/main"/>
                </a:ext>
              </a:extLst>
            </a:blip>
            <a:srcRect/>
            <a:stretch/>
          </p:blipFill>
          <p:spPr bwMode="auto">
            <a:xfrm>
              <a:off x="5600700" y="4167198"/>
              <a:ext cx="2127250" cy="3018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6" name="Rectangle 22"/>
            <p:cNvSpPr>
              <a:spLocks/>
            </p:cNvSpPr>
            <p:nvPr/>
          </p:nvSpPr>
          <p:spPr bwMode="auto">
            <a:xfrm>
              <a:off x="5580112" y="3550135"/>
              <a:ext cx="2232248" cy="595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الشمس والقمر والنجوم</a:t>
              </a:r>
              <a:endParaRPr lang="en-US" b="1" dirty="0">
                <a:solidFill>
                  <a:srgbClr val="FFFFFF"/>
                </a:solidFill>
                <a:cs typeface="Arial" charset="0"/>
                <a:sym typeface="Arial" charset="0"/>
              </a:endParaRPr>
            </a:p>
          </p:txBody>
        </p:sp>
        <p:sp>
          <p:nvSpPr>
            <p:cNvPr id="301081" name="Rectangle 27"/>
            <p:cNvSpPr>
              <a:spLocks/>
            </p:cNvSpPr>
            <p:nvPr/>
          </p:nvSpPr>
          <p:spPr bwMode="auto">
            <a:xfrm>
              <a:off x="5580112" y="6394163"/>
              <a:ext cx="2160240" cy="40062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sz="3200" b="1" dirty="0">
                  <a:solidFill>
                    <a:schemeClr val="bg1"/>
                  </a:solidFill>
                  <a:effectLst>
                    <a:glow rad="101600">
                      <a:schemeClr val="tx1"/>
                    </a:glow>
                  </a:effectLst>
                  <a:cs typeface="Arial" charset="0"/>
                  <a:sym typeface="Arial" charset="0"/>
                </a:rPr>
                <a:t>اليوم 4</a:t>
              </a:r>
              <a:endParaRPr lang="en-US" sz="3200" b="1" dirty="0">
                <a:solidFill>
                  <a:schemeClr val="bg1"/>
                </a:solidFill>
                <a:effectLst>
                  <a:glow rad="101600">
                    <a:schemeClr val="tx1"/>
                  </a:glow>
                </a:effectLst>
                <a:cs typeface="Arial" charset="0"/>
                <a:sym typeface="Arial" charset="0"/>
              </a:endParaRPr>
            </a:p>
          </p:txBody>
        </p:sp>
      </p:grpSp>
      <p:grpSp>
        <p:nvGrpSpPr>
          <p:cNvPr id="3" name="Group 2"/>
          <p:cNvGrpSpPr/>
          <p:nvPr/>
        </p:nvGrpSpPr>
        <p:grpSpPr>
          <a:xfrm>
            <a:off x="-42863" y="145534"/>
            <a:ext cx="1806551" cy="3223512"/>
            <a:chOff x="-42863" y="145534"/>
            <a:chExt cx="1806551" cy="3223512"/>
          </a:xfrm>
          <a:effectLst/>
        </p:grpSpPr>
        <p:pic>
          <p:nvPicPr>
            <p:cNvPr id="301059" name="Picture 5"/>
            <p:cNvPicPr>
              <a:picLocks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42863" y="715081"/>
              <a:ext cx="1789113" cy="26539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69" name="Rectangle 15"/>
            <p:cNvSpPr>
              <a:spLocks/>
            </p:cNvSpPr>
            <p:nvPr/>
          </p:nvSpPr>
          <p:spPr bwMode="auto">
            <a:xfrm>
              <a:off x="0" y="145534"/>
              <a:ext cx="176368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الإنفجار العظيم</a:t>
              </a:r>
              <a:endParaRPr lang="en-US" b="1" dirty="0">
                <a:solidFill>
                  <a:srgbClr val="FFFFFF"/>
                </a:solidFill>
                <a:cs typeface="Arial" charset="0"/>
                <a:sym typeface="Arial" charset="0"/>
              </a:endParaRPr>
            </a:p>
          </p:txBody>
        </p:sp>
        <p:sp>
          <p:nvSpPr>
            <p:cNvPr id="5647388" name="Rectangle 28"/>
            <p:cNvSpPr>
              <a:spLocks/>
            </p:cNvSpPr>
            <p:nvPr/>
          </p:nvSpPr>
          <p:spPr bwMode="auto">
            <a:xfrm>
              <a:off x="0" y="2968843"/>
              <a:ext cx="1691680"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4" name="Group 3"/>
          <p:cNvGrpSpPr/>
          <p:nvPr/>
        </p:nvGrpSpPr>
        <p:grpSpPr>
          <a:xfrm>
            <a:off x="1691680" y="151884"/>
            <a:ext cx="1944216" cy="3229491"/>
            <a:chOff x="1691680" y="151884"/>
            <a:chExt cx="1944216" cy="3229491"/>
          </a:xfrm>
          <a:effectLst/>
        </p:grpSpPr>
        <p:pic>
          <p:nvPicPr>
            <p:cNvPr id="301060" name="Picture 6"/>
            <p:cNvPicPr>
              <a:picLocks noChangeArrowheads="1"/>
            </p:cNvPicPr>
            <p:nvPr/>
          </p:nvPicPr>
          <p:blipFill rotWithShape="1">
            <a:blip r:embed="rId7" cstate="screen">
              <a:extLst>
                <a:ext uri="{28A0092B-C50C-407E-A947-70E740481C1C}">
                  <a14:useLocalDpi xmlns:a14="http://schemas.microsoft.com/office/drawing/2010/main"/>
                </a:ext>
              </a:extLst>
            </a:blip>
            <a:srcRect/>
            <a:stretch/>
          </p:blipFill>
          <p:spPr bwMode="auto">
            <a:xfrm>
              <a:off x="1763688" y="715081"/>
              <a:ext cx="1790700" cy="26662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0" name="Rectangle 16"/>
            <p:cNvSpPr>
              <a:spLocks/>
            </p:cNvSpPr>
            <p:nvPr/>
          </p:nvSpPr>
          <p:spPr bwMode="auto">
            <a:xfrm>
              <a:off x="1691680" y="151884"/>
              <a:ext cx="194421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النجوم</a:t>
              </a:r>
              <a:endParaRPr lang="en-US" b="1" dirty="0">
                <a:solidFill>
                  <a:srgbClr val="FFFFFF"/>
                </a:solidFill>
                <a:cs typeface="Arial" charset="0"/>
                <a:sym typeface="Arial" charset="0"/>
              </a:endParaRPr>
            </a:p>
          </p:txBody>
        </p:sp>
        <p:sp>
          <p:nvSpPr>
            <p:cNvPr id="5647389" name="Rectangle 29"/>
            <p:cNvSpPr>
              <a:spLocks/>
            </p:cNvSpPr>
            <p:nvPr/>
          </p:nvSpPr>
          <p:spPr bwMode="auto">
            <a:xfrm>
              <a:off x="1691680" y="2972018"/>
              <a:ext cx="1944215"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10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5" name="Group 4"/>
          <p:cNvGrpSpPr/>
          <p:nvPr/>
        </p:nvGrpSpPr>
        <p:grpSpPr>
          <a:xfrm>
            <a:off x="3635896" y="151884"/>
            <a:ext cx="1872207" cy="3210812"/>
            <a:chOff x="3635896" y="151884"/>
            <a:chExt cx="1872207" cy="3210812"/>
          </a:xfrm>
          <a:effectLst/>
        </p:grpSpPr>
        <p:pic>
          <p:nvPicPr>
            <p:cNvPr id="301061" name="Picture 7"/>
            <p:cNvPicPr>
              <a:picLocks noChangeArrowheads="1"/>
            </p:cNvPicPr>
            <p:nvPr/>
          </p:nvPicPr>
          <p:blipFill rotWithShape="1">
            <a:blip r:embed="rId8" cstate="screen">
              <a:extLst>
                <a:ext uri="{28A0092B-C50C-407E-A947-70E740481C1C}">
                  <a14:useLocalDpi xmlns:a14="http://schemas.microsoft.com/office/drawing/2010/main"/>
                </a:ext>
              </a:extLst>
            </a:blip>
            <a:srcRect/>
            <a:stretch/>
          </p:blipFill>
          <p:spPr bwMode="auto">
            <a:xfrm>
              <a:off x="3641725" y="715081"/>
              <a:ext cx="1803400" cy="2647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1" name="Rectangle 17"/>
            <p:cNvSpPr>
              <a:spLocks/>
            </p:cNvSpPr>
            <p:nvPr/>
          </p:nvSpPr>
          <p:spPr bwMode="auto">
            <a:xfrm>
              <a:off x="3635896" y="151884"/>
              <a:ext cx="180020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r>
                <a:rPr lang="ar-JO" b="1" dirty="0">
                  <a:solidFill>
                    <a:srgbClr val="FFFFFF"/>
                  </a:solidFill>
                  <a:cs typeface="Arial" charset="0"/>
                  <a:sym typeface="Arial" charset="0"/>
                </a:rPr>
                <a:t>الشمس</a:t>
              </a:r>
              <a:endParaRPr lang="en-US" b="1" dirty="0">
                <a:solidFill>
                  <a:srgbClr val="FFFFFF"/>
                </a:solidFill>
                <a:cs typeface="Arial" charset="0"/>
                <a:sym typeface="Arial" charset="0"/>
              </a:endParaRPr>
            </a:p>
          </p:txBody>
        </p:sp>
        <p:sp>
          <p:nvSpPr>
            <p:cNvPr id="5647390" name="Rectangle 30"/>
            <p:cNvSpPr>
              <a:spLocks/>
            </p:cNvSpPr>
            <p:nvPr/>
          </p:nvSpPr>
          <p:spPr bwMode="auto">
            <a:xfrm>
              <a:off x="3635896" y="2959318"/>
              <a:ext cx="1872207" cy="250390"/>
            </a:xfrm>
            <a:prstGeom prst="rect">
              <a:avLst/>
            </a:prstGeom>
            <a:gradFill>
              <a:gsLst>
                <a:gs pos="0">
                  <a:schemeClr val="accent2"/>
                </a:gs>
                <a:gs pos="100000">
                  <a:schemeClr val="accent2">
                    <a:gamma/>
                    <a:shade val="46275"/>
                    <a:invGamma/>
                  </a:schemeClr>
                </a:gs>
              </a:gsLst>
              <a:lin ang="5400000" scaled="1"/>
            </a:gradFill>
            <a:ln>
              <a:noFill/>
            </a:ln>
            <a:effectLst>
              <a:outerShdw blurRad="317500" dist="38100" dir="6419974" algn="ctr" rotWithShape="0">
                <a:schemeClr val="bg2">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6" name="Group 5"/>
          <p:cNvGrpSpPr/>
          <p:nvPr/>
        </p:nvGrpSpPr>
        <p:grpSpPr>
          <a:xfrm>
            <a:off x="5436096" y="199017"/>
            <a:ext cx="1944216" cy="3182358"/>
            <a:chOff x="5436096" y="199017"/>
            <a:chExt cx="1944216" cy="3182358"/>
          </a:xfrm>
          <a:effectLst/>
        </p:grpSpPr>
        <p:pic>
          <p:nvPicPr>
            <p:cNvPr id="301062" name="Picture 8"/>
            <p:cNvPicPr>
              <a:picLocks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5513388" y="715081"/>
              <a:ext cx="1803400" cy="26662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2" name="Rectangle 18"/>
            <p:cNvSpPr>
              <a:spLocks/>
            </p:cNvSpPr>
            <p:nvPr/>
          </p:nvSpPr>
          <p:spPr bwMode="auto">
            <a:xfrm>
              <a:off x="5436096" y="199017"/>
              <a:ext cx="1944216" cy="3004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الأرض المنصهرة</a:t>
              </a:r>
              <a:endParaRPr lang="en-US" b="1" dirty="0">
                <a:solidFill>
                  <a:srgbClr val="FFFFFF"/>
                </a:solidFill>
                <a:cs typeface="Arial" charset="0"/>
                <a:sym typeface="Arial" charset="0"/>
              </a:endParaRPr>
            </a:p>
          </p:txBody>
        </p:sp>
        <p:sp>
          <p:nvSpPr>
            <p:cNvPr id="5647391" name="Rectangle 31"/>
            <p:cNvSpPr>
              <a:spLocks/>
            </p:cNvSpPr>
            <p:nvPr/>
          </p:nvSpPr>
          <p:spPr bwMode="auto">
            <a:xfrm>
              <a:off x="5508104" y="2951380"/>
              <a:ext cx="1872207"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5ر4 مليار سنة</a:t>
              </a:r>
              <a:endParaRPr lang="en-US" sz="2000" b="1" dirty="0">
                <a:solidFill>
                  <a:srgbClr val="FFFFFF"/>
                </a:solidFill>
                <a:effectLst>
                  <a:glow rad="101600">
                    <a:schemeClr val="tx1"/>
                  </a:glow>
                </a:effectLst>
                <a:cs typeface="Arial" charset="0"/>
                <a:sym typeface="Arial" charset="0"/>
              </a:endParaRPr>
            </a:p>
          </p:txBody>
        </p:sp>
      </p:grpSp>
      <p:grpSp>
        <p:nvGrpSpPr>
          <p:cNvPr id="7" name="Group 6"/>
          <p:cNvGrpSpPr/>
          <p:nvPr/>
        </p:nvGrpSpPr>
        <p:grpSpPr>
          <a:xfrm>
            <a:off x="7308304" y="186317"/>
            <a:ext cx="1865859" cy="3156113"/>
            <a:chOff x="7308304" y="186317"/>
            <a:chExt cx="1865859" cy="3156113"/>
          </a:xfrm>
          <a:effectLst/>
        </p:grpSpPr>
        <p:pic>
          <p:nvPicPr>
            <p:cNvPr id="301063" name="Picture 9"/>
            <p:cNvPicPr>
              <a:picLocks noChangeArrowheads="1"/>
            </p:cNvPicPr>
            <p:nvPr/>
          </p:nvPicPr>
          <p:blipFill rotWithShape="1">
            <a:blip r:embed="rId10" cstate="screen">
              <a:extLst>
                <a:ext uri="{28A0092B-C50C-407E-A947-70E740481C1C}">
                  <a14:useLocalDpi xmlns:a14="http://schemas.microsoft.com/office/drawing/2010/main"/>
                </a:ext>
              </a:extLst>
            </a:blip>
            <a:srcRect/>
            <a:stretch/>
          </p:blipFill>
          <p:spPr bwMode="auto">
            <a:xfrm>
              <a:off x="7378700" y="715081"/>
              <a:ext cx="1795463" cy="26273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301073" name="Rectangle 19"/>
            <p:cNvSpPr>
              <a:spLocks/>
            </p:cNvSpPr>
            <p:nvPr/>
          </p:nvSpPr>
          <p:spPr bwMode="auto">
            <a:xfrm>
              <a:off x="7308304" y="186317"/>
              <a:ext cx="1835695" cy="3004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pPr>
              <a:r>
                <a:rPr lang="ar-JO" b="1" dirty="0">
                  <a:solidFill>
                    <a:srgbClr val="FFFFFF"/>
                  </a:solidFill>
                  <a:cs typeface="Arial" charset="0"/>
                  <a:sym typeface="Arial" charset="0"/>
                </a:rPr>
                <a:t>المحيطات الأولى</a:t>
              </a:r>
              <a:endParaRPr lang="en-US" b="1" dirty="0">
                <a:solidFill>
                  <a:srgbClr val="FFFFFF"/>
                </a:solidFill>
                <a:cs typeface="Arial" charset="0"/>
                <a:sym typeface="Arial" charset="0"/>
              </a:endParaRPr>
            </a:p>
          </p:txBody>
        </p:sp>
        <p:sp>
          <p:nvSpPr>
            <p:cNvPr id="5647392" name="Rectangle 32"/>
            <p:cNvSpPr>
              <a:spLocks/>
            </p:cNvSpPr>
            <p:nvPr/>
          </p:nvSpPr>
          <p:spPr bwMode="auto">
            <a:xfrm>
              <a:off x="7308304" y="2948205"/>
              <a:ext cx="1835695" cy="250390"/>
            </a:xfrm>
            <a:prstGeom prst="rect">
              <a:avLst/>
            </a:prstGeom>
            <a:noFill/>
            <a:ln>
              <a:noFill/>
            </a:ln>
            <a:effectLst>
              <a:outerShdw blurRad="317500" dist="38100" dir="6419974" algn="ctr" rotWithShape="0">
                <a:schemeClr val="bg2">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0" tIns="0" rIns="0" bIns="0" anchor="ctr">
              <a:spAutoFit/>
            </a:bodyPr>
            <a:lstStyle/>
            <a:p>
              <a:pPr algn="ctr" eaLnBrk="1" hangingPunct="1">
                <a:lnSpc>
                  <a:spcPct val="80000"/>
                </a:lnSpc>
                <a:defRPr/>
              </a:pPr>
              <a:r>
                <a:rPr lang="ar-JO" sz="2000" b="1" dirty="0">
                  <a:solidFill>
                    <a:srgbClr val="FFFFFF"/>
                  </a:solidFill>
                  <a:effectLst>
                    <a:glow rad="101600">
                      <a:schemeClr val="tx1"/>
                    </a:glow>
                  </a:effectLst>
                  <a:cs typeface="Arial" charset="0"/>
                  <a:sym typeface="Arial" charset="0"/>
                </a:rPr>
                <a:t>قبل 8ر3 مليار سنة</a:t>
              </a:r>
              <a:endParaRPr lang="en-US" sz="2000" b="1" dirty="0">
                <a:solidFill>
                  <a:srgbClr val="FFFFFF"/>
                </a:solidFill>
                <a:effectLst>
                  <a:glow rad="101600">
                    <a:schemeClr val="tx1"/>
                  </a:glow>
                </a:effectLst>
                <a:cs typeface="Arial" charset="0"/>
                <a:sym typeface="Arial" charset="0"/>
              </a:endParaRPr>
            </a:p>
          </p:txBody>
        </p:sp>
      </p:grpSp>
      <p:sp>
        <p:nvSpPr>
          <p:cNvPr id="5647393" name="Rectangle 33"/>
          <p:cNvSpPr>
            <a:spLocks noGrp="1" noChangeArrowheads="1"/>
          </p:cNvSpPr>
          <p:nvPr>
            <p:ph type="title"/>
          </p:nvPr>
        </p:nvSpPr>
        <p:spPr bwMode="auto">
          <a:xfrm>
            <a:off x="457200" y="-404192"/>
            <a:ext cx="8229600" cy="304800"/>
          </a:xfrm>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40" tIns="45720" rIns="91440" bIns="45720" numCol="1" anchor="t" anchorCtr="0" compatLnSpc="1">
            <a:prstTxWarp prst="textNoShape">
              <a:avLst/>
            </a:prstTxWarp>
          </a:bodyPr>
          <a:lstStyle/>
          <a:p>
            <a:pPr indent="0" eaLnBrk="1" hangingPunct="1">
              <a:defRPr/>
            </a:pPr>
            <a:r>
              <a:rPr lang="ar-JO" sz="1600" b="1" dirty="0">
                <a:solidFill>
                  <a:schemeClr val="bg1"/>
                </a:solidFill>
              </a:rPr>
              <a:t>مقارنة ترتيب الإنفجار العظيم و الكتاب المقدس</a:t>
            </a:r>
            <a:endParaRPr lang="en-US" sz="1600" b="1" dirty="0">
              <a:solidFill>
                <a:schemeClr val="bg1"/>
              </a:solidFill>
            </a:endParaRPr>
          </a:p>
        </p:txBody>
      </p:sp>
    </p:spTree>
    <p:extLst>
      <p:ext uri="{BB962C8B-B14F-4D97-AF65-F5344CB8AC3E}">
        <p14:creationId xmlns:p14="http://schemas.microsoft.com/office/powerpoint/2010/main" val="4107822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linds(horizont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linds(horizont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blinds(horizontal)">
                                      <p:cBhvr>
                                        <p:cTn id="32" dur="500"/>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linds(horizontal)">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blinds(horizontal)">
                                      <p:cBhvr>
                                        <p:cTn id="4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03042" name="Rectangle 2"/>
          <p:cNvSpPr>
            <a:spLocks noGrp="1" noChangeArrowheads="1"/>
          </p:cNvSpPr>
          <p:nvPr>
            <p:ph type="title" idx="4294967295"/>
          </p:nvPr>
        </p:nvSpPr>
        <p:spPr/>
        <p:txBody>
          <a:bodyPr/>
          <a:lstStyle/>
          <a:p>
            <a:pPr eaLnBrk="1" hangingPunct="1">
              <a:defRPr/>
            </a:pPr>
            <a:r>
              <a:rPr lang="en-US" dirty="0">
                <a:latin typeface="Arial" panose="020B0604020202020204" pitchFamily="34" charset="0"/>
                <a:cs typeface="Arial" panose="020B0604020202020204" pitchFamily="34" charset="0"/>
              </a:rPr>
              <a:t>Common Element 4</a:t>
            </a:r>
          </a:p>
        </p:txBody>
      </p:sp>
      <p:pic>
        <p:nvPicPr>
          <p:cNvPr id="726018" name="Picture 4" descr="\\.psf\Host\Volumes\PresTeam\Maria Murphy\Keynote\TM_reworked_Slides\Common Factor\Common Element 3WhiteCircle.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26019" name="Picture 5" descr="\\.psf\Host\Volumes\PresTeam\Maria Murphy\Keynote\TM_reworked_Slides\Common Factor\Common Element 3WhiteCircle.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26020" name="TextBox 1"/>
          <p:cNvSpPr txBox="1">
            <a:spLocks noChangeArrowheads="1"/>
          </p:cNvSpPr>
          <p:nvPr/>
        </p:nvSpPr>
        <p:spPr bwMode="auto">
          <a:xfrm>
            <a:off x="-228600" y="814388"/>
            <a:ext cx="33528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الخلق </a:t>
            </a:r>
          </a:p>
          <a:p>
            <a:pPr algn="ctr" eaLnBrk="1" hangingPunct="1"/>
            <a:r>
              <a:rPr lang="ar-JO" sz="3200" b="1" dirty="0">
                <a:solidFill>
                  <a:srgbClr val="FFFFFF"/>
                </a:solidFill>
                <a:latin typeface="Arial" panose="020B0604020202020204" pitchFamily="34" charset="0"/>
                <a:cs typeface="Arial" panose="020B0604020202020204" pitchFamily="34" charset="0"/>
              </a:rPr>
              <a:t>التدريجي</a:t>
            </a:r>
            <a:endParaRPr lang="en-US" sz="3200" b="1" dirty="0">
              <a:solidFill>
                <a:srgbClr val="FFFFFF"/>
              </a:solidFill>
              <a:latin typeface="Arial" panose="020B0604020202020204" pitchFamily="34" charset="0"/>
              <a:cs typeface="Arial" panose="020B0604020202020204" pitchFamily="34" charset="0"/>
            </a:endParaRPr>
          </a:p>
        </p:txBody>
      </p:sp>
      <p:sp>
        <p:nvSpPr>
          <p:cNvPr id="726021" name="TextBox 6"/>
          <p:cNvSpPr txBox="1">
            <a:spLocks noChangeArrowheads="1"/>
          </p:cNvSpPr>
          <p:nvPr/>
        </p:nvSpPr>
        <p:spPr bwMode="auto">
          <a:xfrm>
            <a:off x="-381000" y="4014788"/>
            <a:ext cx="33528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فرضية </a:t>
            </a:r>
          </a:p>
          <a:p>
            <a:pPr algn="ctr" eaLnBrk="1" hangingPunct="1"/>
            <a:r>
              <a:rPr lang="ar-JO" sz="3200" b="1" dirty="0">
                <a:solidFill>
                  <a:srgbClr val="FFFFFF"/>
                </a:solidFill>
                <a:latin typeface="Arial" panose="020B0604020202020204" pitchFamily="34" charset="0"/>
                <a:cs typeface="Arial" panose="020B0604020202020204" pitchFamily="34" charset="0"/>
              </a:rPr>
              <a:t>الإطار</a:t>
            </a:r>
            <a:endParaRPr lang="en-US" sz="3200" b="1" dirty="0">
              <a:solidFill>
                <a:srgbClr val="FFFFFF"/>
              </a:solidFill>
              <a:latin typeface="Arial" panose="020B0604020202020204" pitchFamily="34" charset="0"/>
              <a:cs typeface="Arial" panose="020B0604020202020204" pitchFamily="34" charset="0"/>
            </a:endParaRPr>
          </a:p>
        </p:txBody>
      </p:sp>
      <p:sp>
        <p:nvSpPr>
          <p:cNvPr id="726022" name="TextBox 7"/>
          <p:cNvSpPr txBox="1">
            <a:spLocks noChangeArrowheads="1"/>
          </p:cNvSpPr>
          <p:nvPr/>
        </p:nvSpPr>
        <p:spPr bwMode="auto">
          <a:xfrm>
            <a:off x="3657600" y="5019675"/>
            <a:ext cx="20574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نظرية </a:t>
            </a:r>
          </a:p>
          <a:p>
            <a:pPr algn="ctr" eaLnBrk="1" hangingPunct="1"/>
            <a:r>
              <a:rPr lang="ar-JO" sz="3200" b="1" dirty="0">
                <a:solidFill>
                  <a:srgbClr val="FFFFFF"/>
                </a:solidFill>
                <a:latin typeface="Arial" panose="020B0604020202020204" pitchFamily="34" charset="0"/>
                <a:cs typeface="Arial" panose="020B0604020202020204" pitchFamily="34" charset="0"/>
              </a:rPr>
              <a:t>الفجوة</a:t>
            </a:r>
            <a:endParaRPr lang="en-US" sz="3200" b="1" dirty="0">
              <a:solidFill>
                <a:srgbClr val="FFFFFF"/>
              </a:solidFill>
              <a:latin typeface="Arial" panose="020B0604020202020204" pitchFamily="34" charset="0"/>
              <a:cs typeface="Arial" panose="020B0604020202020204" pitchFamily="34" charset="0"/>
            </a:endParaRPr>
          </a:p>
        </p:txBody>
      </p:sp>
      <p:sp>
        <p:nvSpPr>
          <p:cNvPr id="726023" name="TextBox 8"/>
          <p:cNvSpPr txBox="1">
            <a:spLocks noChangeArrowheads="1"/>
          </p:cNvSpPr>
          <p:nvPr/>
        </p:nvSpPr>
        <p:spPr bwMode="auto">
          <a:xfrm>
            <a:off x="6096000" y="3767138"/>
            <a:ext cx="3352800"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مواقف            مساومة             أخرى</a:t>
            </a:r>
            <a:endParaRPr lang="en-US" sz="3200" b="1" dirty="0">
              <a:solidFill>
                <a:srgbClr val="FFFFFF"/>
              </a:solidFill>
              <a:latin typeface="Arial" panose="020B0604020202020204" pitchFamily="34" charset="0"/>
              <a:cs typeface="Arial" panose="020B0604020202020204" pitchFamily="34" charset="0"/>
            </a:endParaRPr>
          </a:p>
        </p:txBody>
      </p:sp>
      <p:sp>
        <p:nvSpPr>
          <p:cNvPr id="726024" name="TextBox 9"/>
          <p:cNvSpPr txBox="1">
            <a:spLocks noChangeArrowheads="1"/>
          </p:cNvSpPr>
          <p:nvPr/>
        </p:nvSpPr>
        <p:spPr bwMode="auto">
          <a:xfrm>
            <a:off x="6781800" y="609600"/>
            <a:ext cx="22860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panose="020B0604020202020204" pitchFamily="34" charset="0"/>
                <a:cs typeface="Arial" panose="020B0604020202020204" pitchFamily="34" charset="0"/>
              </a:rPr>
              <a:t>التطور </a:t>
            </a:r>
          </a:p>
          <a:p>
            <a:pPr algn="ctr" eaLnBrk="1" hangingPunct="1"/>
            <a:r>
              <a:rPr lang="ar-JO" sz="3200" b="1" dirty="0">
                <a:solidFill>
                  <a:srgbClr val="FFFFFF"/>
                </a:solidFill>
                <a:latin typeface="Arial" panose="020B0604020202020204" pitchFamily="34" charset="0"/>
                <a:cs typeface="Arial" panose="020B0604020202020204" pitchFamily="34" charset="0"/>
              </a:rPr>
              <a:t>الإلوهي</a:t>
            </a:r>
            <a:endParaRPr lang="en-US" sz="3200" b="1" dirty="0">
              <a:solidFill>
                <a:srgbClr val="FFFFFF"/>
              </a:solidFill>
              <a:latin typeface="Arial" panose="020B0604020202020204" pitchFamily="34" charset="0"/>
              <a:cs typeface="Arial" panose="020B0604020202020204" pitchFamily="34" charset="0"/>
            </a:endParaRPr>
          </a:p>
        </p:txBody>
      </p:sp>
      <p:sp>
        <p:nvSpPr>
          <p:cNvPr id="726025" name="TextBox 2"/>
          <p:cNvSpPr txBox="1">
            <a:spLocks noChangeArrowheads="1"/>
          </p:cNvSpPr>
          <p:nvPr/>
        </p:nvSpPr>
        <p:spPr bwMode="auto">
          <a:xfrm>
            <a:off x="2633663" y="1828800"/>
            <a:ext cx="3832225"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6000" b="1" dirty="0">
                <a:solidFill>
                  <a:srgbClr val="000000"/>
                </a:solidFill>
                <a:latin typeface="Arial" panose="020B0604020202020204" pitchFamily="34" charset="0"/>
                <a:cs typeface="Arial" panose="020B0604020202020204" pitchFamily="34" charset="0"/>
              </a:rPr>
              <a:t>عنصر  مشترك</a:t>
            </a:r>
            <a:endParaRPr lang="en-US" sz="6000" b="1" dirty="0">
              <a:solidFill>
                <a:srgbClr val="000000"/>
              </a:solidFill>
              <a:latin typeface="Arial" panose="020B0604020202020204" pitchFamily="34" charset="0"/>
              <a:cs typeface="Arial" panose="020B0604020202020204" pitchFamily="34" charset="0"/>
            </a:endParaRPr>
          </a:p>
        </p:txBody>
      </p:sp>
      <p:sp>
        <p:nvSpPr>
          <p:cNvPr id="11"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panose="020B0604020202020204" pitchFamily="34" charset="0"/>
                <a:cs typeface="Arial" panose="020B0604020202020204" pitchFamily="34" charset="0"/>
              </a:rPr>
              <a:t>5</a:t>
            </a:r>
            <a:endParaRPr lang="en-US" b="1"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8065" name="Picture 5" descr="\\.psf\Host\Users\mmurphy\Desktop\Common Element 3darkerbones.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28066" name="TextBox 2"/>
          <p:cNvSpPr txBox="1">
            <a:spLocks noChangeArrowheads="1"/>
          </p:cNvSpPr>
          <p:nvPr/>
        </p:nvSpPr>
        <p:spPr bwMode="auto">
          <a:xfrm>
            <a:off x="-228600" y="814388"/>
            <a:ext cx="33528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الخلق </a:t>
            </a:r>
          </a:p>
          <a:p>
            <a:pPr algn="ctr" eaLnBrk="1" hangingPunct="1"/>
            <a:r>
              <a:rPr lang="ar-JO" sz="3200" b="1" dirty="0">
                <a:solidFill>
                  <a:srgbClr val="FFFFFF"/>
                </a:solidFill>
                <a:latin typeface="Arial" charset="0"/>
                <a:cs typeface="Arial" charset="0"/>
              </a:rPr>
              <a:t>التدريجي</a:t>
            </a:r>
            <a:endParaRPr lang="en-US" sz="3200" b="1" dirty="0">
              <a:solidFill>
                <a:srgbClr val="FFFFFF"/>
              </a:solidFill>
              <a:latin typeface="Arial" charset="0"/>
              <a:cs typeface="Arial" charset="0"/>
            </a:endParaRPr>
          </a:p>
        </p:txBody>
      </p:sp>
      <p:sp>
        <p:nvSpPr>
          <p:cNvPr id="728067" name="TextBox 3"/>
          <p:cNvSpPr txBox="1">
            <a:spLocks noChangeArrowheads="1"/>
          </p:cNvSpPr>
          <p:nvPr/>
        </p:nvSpPr>
        <p:spPr bwMode="auto">
          <a:xfrm>
            <a:off x="251520" y="4014788"/>
            <a:ext cx="272028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فرضية</a:t>
            </a:r>
          </a:p>
          <a:p>
            <a:pPr algn="ctr" eaLnBrk="1" hangingPunct="1"/>
            <a:r>
              <a:rPr lang="ar-JO" sz="3200" b="1" dirty="0">
                <a:solidFill>
                  <a:srgbClr val="FFFFFF"/>
                </a:solidFill>
                <a:latin typeface="Arial" charset="0"/>
                <a:cs typeface="Arial" charset="0"/>
              </a:rPr>
              <a:t>الإطار</a:t>
            </a:r>
            <a:endParaRPr lang="en-US" sz="3200" b="1" dirty="0">
              <a:solidFill>
                <a:srgbClr val="FFFFFF"/>
              </a:solidFill>
              <a:latin typeface="Arial" charset="0"/>
              <a:cs typeface="Arial" charset="0"/>
            </a:endParaRPr>
          </a:p>
        </p:txBody>
      </p:sp>
      <p:sp>
        <p:nvSpPr>
          <p:cNvPr id="728068" name="TextBox 4"/>
          <p:cNvSpPr txBox="1">
            <a:spLocks noChangeArrowheads="1"/>
          </p:cNvSpPr>
          <p:nvPr/>
        </p:nvSpPr>
        <p:spPr bwMode="auto">
          <a:xfrm>
            <a:off x="2895600" y="5105400"/>
            <a:ext cx="33528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نظرية</a:t>
            </a:r>
          </a:p>
          <a:p>
            <a:pPr algn="ctr" eaLnBrk="1" hangingPunct="1"/>
            <a:r>
              <a:rPr lang="ar-JO" sz="3200" b="1" dirty="0">
                <a:solidFill>
                  <a:srgbClr val="FFFFFF"/>
                </a:solidFill>
                <a:latin typeface="Arial" charset="0"/>
                <a:cs typeface="Arial" charset="0"/>
              </a:rPr>
              <a:t>الفجوة</a:t>
            </a:r>
            <a:endParaRPr lang="en-US" sz="3200" b="1" dirty="0">
              <a:solidFill>
                <a:srgbClr val="FFFFFF"/>
              </a:solidFill>
              <a:latin typeface="Arial" charset="0"/>
              <a:cs typeface="Arial" charset="0"/>
            </a:endParaRPr>
          </a:p>
        </p:txBody>
      </p:sp>
      <p:sp>
        <p:nvSpPr>
          <p:cNvPr id="728069" name="TextBox 5"/>
          <p:cNvSpPr txBox="1">
            <a:spLocks noChangeArrowheads="1"/>
          </p:cNvSpPr>
          <p:nvPr/>
        </p:nvSpPr>
        <p:spPr bwMode="auto">
          <a:xfrm>
            <a:off x="6096000" y="3916363"/>
            <a:ext cx="3352800"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مواقف</a:t>
            </a:r>
          </a:p>
          <a:p>
            <a:pPr algn="ctr" eaLnBrk="1" hangingPunct="1"/>
            <a:r>
              <a:rPr lang="ar-JO" sz="3200" b="1" dirty="0">
                <a:solidFill>
                  <a:srgbClr val="FFFFFF"/>
                </a:solidFill>
                <a:latin typeface="Arial" charset="0"/>
                <a:cs typeface="Arial" charset="0"/>
              </a:rPr>
              <a:t>مساومة</a:t>
            </a:r>
          </a:p>
          <a:p>
            <a:pPr algn="ctr" eaLnBrk="1" hangingPunct="1"/>
            <a:r>
              <a:rPr lang="ar-JO" sz="3200" b="1" dirty="0">
                <a:solidFill>
                  <a:srgbClr val="FFFFFF"/>
                </a:solidFill>
                <a:latin typeface="Arial" charset="0"/>
                <a:cs typeface="Arial" charset="0"/>
              </a:rPr>
              <a:t>أخرى</a:t>
            </a:r>
            <a:endParaRPr lang="en-US" sz="3200" b="1" dirty="0">
              <a:solidFill>
                <a:srgbClr val="FFFFFF"/>
              </a:solidFill>
              <a:latin typeface="Arial" charset="0"/>
              <a:cs typeface="Arial" charset="0"/>
            </a:endParaRPr>
          </a:p>
        </p:txBody>
      </p:sp>
      <p:sp>
        <p:nvSpPr>
          <p:cNvPr id="728070" name="TextBox 6"/>
          <p:cNvSpPr txBox="1">
            <a:spLocks noChangeArrowheads="1"/>
          </p:cNvSpPr>
          <p:nvPr/>
        </p:nvSpPr>
        <p:spPr bwMode="auto">
          <a:xfrm>
            <a:off x="6248400" y="609600"/>
            <a:ext cx="33528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sz="3200" b="1" dirty="0">
                <a:solidFill>
                  <a:srgbClr val="FFFFFF"/>
                </a:solidFill>
                <a:latin typeface="Arial" charset="0"/>
                <a:cs typeface="Arial" charset="0"/>
              </a:rPr>
              <a:t>التطور </a:t>
            </a:r>
          </a:p>
          <a:p>
            <a:pPr algn="ctr" eaLnBrk="1" hangingPunct="1"/>
            <a:r>
              <a:rPr lang="ar-JO" sz="3200" b="1" dirty="0">
                <a:solidFill>
                  <a:srgbClr val="FFFFFF"/>
                </a:solidFill>
                <a:latin typeface="Arial" charset="0"/>
                <a:cs typeface="Arial" charset="0"/>
              </a:rPr>
              <a:t>الإلوهي</a:t>
            </a:r>
            <a:endParaRPr lang="en-US" sz="3200" b="1" dirty="0">
              <a:solidFill>
                <a:srgbClr val="FFFFFF"/>
              </a:solidFill>
              <a:latin typeface="Arial" charset="0"/>
              <a:cs typeface="Arial" charset="0"/>
            </a:endParaRPr>
          </a:p>
        </p:txBody>
      </p:sp>
      <p:sp>
        <p:nvSpPr>
          <p:cNvPr id="728071" name="TextBox 8"/>
          <p:cNvSpPr txBox="1">
            <a:spLocks noChangeArrowheads="1"/>
          </p:cNvSpPr>
          <p:nvPr/>
        </p:nvSpPr>
        <p:spPr bwMode="auto">
          <a:xfrm>
            <a:off x="4600575" y="1144588"/>
            <a:ext cx="2406650" cy="3046412"/>
          </a:xfrm>
          <a:prstGeom prst="rect">
            <a:avLst/>
          </a:prstGeom>
          <a:noFill/>
          <a:ln>
            <a:noFill/>
          </a:ln>
          <a:effectLst>
            <a:outerShdw dist="35921" dir="2700000" algn="ctr" rotWithShape="0">
              <a:schemeClr val="tx1"/>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r" eaLnBrk="1" hangingPunct="1"/>
            <a:r>
              <a:rPr lang="ar-JO" b="1" dirty="0">
                <a:solidFill>
                  <a:srgbClr val="FFFF00"/>
                </a:solidFill>
                <a:latin typeface="Arial" charset="0"/>
                <a:cs typeface="Arial" charset="0"/>
              </a:rPr>
              <a:t>ألم</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موت</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قتل</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شوك</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مرض</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معاناة</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صراع</a:t>
            </a:r>
            <a:endParaRPr lang="en-US" b="1" dirty="0">
              <a:solidFill>
                <a:srgbClr val="FFFF00"/>
              </a:solidFill>
              <a:latin typeface="Arial" charset="0"/>
              <a:cs typeface="Arial" charset="0"/>
            </a:endParaRPr>
          </a:p>
          <a:p>
            <a:pPr algn="r" eaLnBrk="1" hangingPunct="1"/>
            <a:r>
              <a:rPr lang="ar-JO" b="1" dirty="0">
                <a:solidFill>
                  <a:srgbClr val="FFFF00"/>
                </a:solidFill>
                <a:latin typeface="Arial" charset="0"/>
                <a:cs typeface="Arial" charset="0"/>
              </a:rPr>
              <a:t>انقراض</a:t>
            </a:r>
            <a:endParaRPr lang="en-US" b="1" dirty="0">
              <a:solidFill>
                <a:srgbClr val="FFFF00"/>
              </a:solidFill>
              <a:latin typeface="Arial" charset="0"/>
              <a:cs typeface="Arial" charset="0"/>
            </a:endParaRPr>
          </a:p>
        </p:txBody>
      </p:sp>
      <p:sp>
        <p:nvSpPr>
          <p:cNvPr id="6105098" name="WordArt 10"/>
          <p:cNvSpPr>
            <a:spLocks noChangeArrowheads="1" noChangeShapeType="1" noTextEdit="1"/>
          </p:cNvSpPr>
          <p:nvPr/>
        </p:nvSpPr>
        <p:spPr bwMode="auto">
          <a:xfrm>
            <a:off x="685800" y="533400"/>
            <a:ext cx="1447800" cy="1624013"/>
          </a:xfrm>
          <a:prstGeom prst="rect">
            <a:avLst/>
          </a:prstGeom>
        </p:spPr>
        <p:txBody>
          <a:bodyPr wrap="none" fromWordArt="1">
            <a:prstTxWarp prst="textPlain">
              <a:avLst>
                <a:gd name="adj" fmla="val 50000"/>
              </a:avLst>
            </a:prstTxWarp>
          </a:bodyPr>
          <a:lstStyle/>
          <a:p>
            <a:pPr algn="ctr"/>
            <a:r>
              <a:rPr lang="en-US" sz="3600" kern="10" dirty="0">
                <a:ln w="57150">
                  <a:solidFill>
                    <a:srgbClr val="000000"/>
                  </a:solidFill>
                  <a:round/>
                  <a:headEnd/>
                  <a:tailEnd/>
                </a:ln>
                <a:solidFill>
                  <a:srgbClr val="FFFF00"/>
                </a:solidFill>
                <a:latin typeface="Arial Black"/>
                <a:ea typeface="Arial Black"/>
                <a:cs typeface="Arial Black"/>
              </a:rPr>
              <a:t>X</a:t>
            </a:r>
          </a:p>
        </p:txBody>
      </p:sp>
      <p:sp>
        <p:nvSpPr>
          <p:cNvPr id="6105099" name="WordArt 11"/>
          <p:cNvSpPr>
            <a:spLocks noChangeArrowheads="1" noChangeShapeType="1" noTextEdit="1"/>
          </p:cNvSpPr>
          <p:nvPr/>
        </p:nvSpPr>
        <p:spPr bwMode="auto">
          <a:xfrm>
            <a:off x="467544" y="3786188"/>
            <a:ext cx="1589856" cy="1624012"/>
          </a:xfrm>
          <a:prstGeom prst="rect">
            <a:avLst/>
          </a:prstGeom>
        </p:spPr>
        <p:txBody>
          <a:bodyPr wrap="none" fromWordArt="1">
            <a:prstTxWarp prst="textPlain">
              <a:avLst>
                <a:gd name="adj" fmla="val 50000"/>
              </a:avLst>
            </a:prstTxWarp>
          </a:bodyPr>
          <a:lstStyle/>
          <a:p>
            <a:pPr algn="ctr"/>
            <a:r>
              <a:rPr lang="en-US" sz="3600" kern="10" dirty="0">
                <a:ln w="57150">
                  <a:solidFill>
                    <a:srgbClr val="000000"/>
                  </a:solidFill>
                  <a:round/>
                  <a:headEnd/>
                  <a:tailEnd/>
                </a:ln>
                <a:solidFill>
                  <a:srgbClr val="FFFF00"/>
                </a:solidFill>
                <a:latin typeface="Arial Black"/>
                <a:ea typeface="Arial Black"/>
                <a:cs typeface="Arial Black"/>
              </a:rPr>
              <a:t>X</a:t>
            </a:r>
          </a:p>
        </p:txBody>
      </p:sp>
      <p:sp>
        <p:nvSpPr>
          <p:cNvPr id="6105100" name="WordArt 12"/>
          <p:cNvSpPr>
            <a:spLocks noChangeArrowheads="1" noChangeShapeType="1" noTextEdit="1"/>
          </p:cNvSpPr>
          <p:nvPr/>
        </p:nvSpPr>
        <p:spPr bwMode="auto">
          <a:xfrm>
            <a:off x="7239000" y="381000"/>
            <a:ext cx="1447800" cy="1624013"/>
          </a:xfrm>
          <a:prstGeom prst="rect">
            <a:avLst/>
          </a:prstGeom>
        </p:spPr>
        <p:txBody>
          <a:bodyPr wrap="none" fromWordArt="1">
            <a:prstTxWarp prst="textPlain">
              <a:avLst>
                <a:gd name="adj" fmla="val 50000"/>
              </a:avLst>
            </a:prstTxWarp>
          </a:bodyPr>
          <a:lstStyle/>
          <a:p>
            <a:pPr algn="ctr"/>
            <a:r>
              <a:rPr lang="en-US" sz="3600" kern="10">
                <a:ln w="57150">
                  <a:solidFill>
                    <a:srgbClr val="000000"/>
                  </a:solidFill>
                  <a:round/>
                  <a:headEnd/>
                  <a:tailEnd/>
                </a:ln>
                <a:solidFill>
                  <a:srgbClr val="FFFF00"/>
                </a:solidFill>
                <a:latin typeface="Arial Black"/>
                <a:ea typeface="Arial Black"/>
                <a:cs typeface="Arial Black"/>
              </a:rPr>
              <a:t>X</a:t>
            </a:r>
          </a:p>
        </p:txBody>
      </p:sp>
      <p:sp>
        <p:nvSpPr>
          <p:cNvPr id="6105101" name="WordArt 13"/>
          <p:cNvSpPr>
            <a:spLocks noChangeArrowheads="1" noChangeShapeType="1" noTextEdit="1"/>
          </p:cNvSpPr>
          <p:nvPr/>
        </p:nvSpPr>
        <p:spPr bwMode="auto">
          <a:xfrm>
            <a:off x="7086600" y="3900488"/>
            <a:ext cx="1447800" cy="1624012"/>
          </a:xfrm>
          <a:prstGeom prst="rect">
            <a:avLst/>
          </a:prstGeom>
        </p:spPr>
        <p:txBody>
          <a:bodyPr wrap="none" fromWordArt="1">
            <a:prstTxWarp prst="textPlain">
              <a:avLst>
                <a:gd name="adj" fmla="val 50000"/>
              </a:avLst>
            </a:prstTxWarp>
          </a:bodyPr>
          <a:lstStyle/>
          <a:p>
            <a:pPr algn="ctr"/>
            <a:r>
              <a:rPr lang="en-US" sz="3600" kern="10">
                <a:ln w="57150">
                  <a:solidFill>
                    <a:srgbClr val="000000"/>
                  </a:solidFill>
                  <a:round/>
                  <a:headEnd/>
                  <a:tailEnd/>
                </a:ln>
                <a:solidFill>
                  <a:srgbClr val="FFFF00"/>
                </a:solidFill>
                <a:latin typeface="Arial Black"/>
                <a:ea typeface="Arial Black"/>
                <a:cs typeface="Arial Black"/>
              </a:rPr>
              <a:t>X</a:t>
            </a:r>
          </a:p>
        </p:txBody>
      </p:sp>
      <p:sp>
        <p:nvSpPr>
          <p:cNvPr id="6105102" name="WordArt 14"/>
          <p:cNvSpPr>
            <a:spLocks noChangeArrowheads="1" noChangeShapeType="1" noTextEdit="1"/>
          </p:cNvSpPr>
          <p:nvPr/>
        </p:nvSpPr>
        <p:spPr bwMode="auto">
          <a:xfrm>
            <a:off x="3744144" y="4852988"/>
            <a:ext cx="1589856" cy="1624012"/>
          </a:xfrm>
          <a:prstGeom prst="rect">
            <a:avLst/>
          </a:prstGeom>
        </p:spPr>
        <p:txBody>
          <a:bodyPr wrap="none" fromWordArt="1">
            <a:prstTxWarp prst="textPlain">
              <a:avLst>
                <a:gd name="adj" fmla="val 50000"/>
              </a:avLst>
            </a:prstTxWarp>
          </a:bodyPr>
          <a:lstStyle/>
          <a:p>
            <a:pPr algn="ctr"/>
            <a:r>
              <a:rPr lang="en-US" sz="3600" kern="10" dirty="0">
                <a:ln w="57150">
                  <a:solidFill>
                    <a:srgbClr val="000000"/>
                  </a:solidFill>
                  <a:round/>
                  <a:headEnd/>
                  <a:tailEnd/>
                </a:ln>
                <a:solidFill>
                  <a:srgbClr val="FFFF00"/>
                </a:solidFill>
                <a:latin typeface="Arial Black"/>
                <a:ea typeface="Arial Black"/>
                <a:cs typeface="Arial Black"/>
              </a:rPr>
              <a:t>X</a:t>
            </a:r>
          </a:p>
        </p:txBody>
      </p:sp>
      <p:sp>
        <p:nvSpPr>
          <p:cNvPr id="6105103" name="WordArt 15"/>
          <p:cNvSpPr>
            <a:spLocks noChangeArrowheads="1" noChangeShapeType="1" noTextEdit="1"/>
          </p:cNvSpPr>
          <p:nvPr/>
        </p:nvSpPr>
        <p:spPr bwMode="auto">
          <a:xfrm>
            <a:off x="3200400" y="762000"/>
            <a:ext cx="2971800" cy="3605213"/>
          </a:xfrm>
          <a:prstGeom prst="rect">
            <a:avLst/>
          </a:prstGeom>
        </p:spPr>
        <p:txBody>
          <a:bodyPr wrap="none" fromWordArt="1">
            <a:prstTxWarp prst="textPlain">
              <a:avLst>
                <a:gd name="adj" fmla="val 50000"/>
              </a:avLst>
            </a:prstTxWarp>
          </a:bodyPr>
          <a:lstStyle/>
          <a:p>
            <a:pPr algn="ctr"/>
            <a:r>
              <a:rPr lang="en-US" sz="3600" kern="10">
                <a:ln w="57150">
                  <a:solidFill>
                    <a:srgbClr val="000000"/>
                  </a:solidFill>
                  <a:round/>
                  <a:headEnd/>
                  <a:tailEnd/>
                </a:ln>
                <a:solidFill>
                  <a:srgbClr val="FF0000"/>
                </a:solidFill>
                <a:latin typeface="Arial Black"/>
                <a:ea typeface="Arial Black"/>
                <a:cs typeface="Arial Black"/>
              </a:rPr>
              <a:t>X</a:t>
            </a:r>
          </a:p>
        </p:txBody>
      </p:sp>
      <p:sp>
        <p:nvSpPr>
          <p:cNvPr id="2" name="Title 1"/>
          <p:cNvSpPr>
            <a:spLocks noGrp="1"/>
          </p:cNvSpPr>
          <p:nvPr>
            <p:ph type="title" idx="4294967295"/>
          </p:nvPr>
        </p:nvSpPr>
        <p:spPr>
          <a:xfrm>
            <a:off x="3200400" y="-76200"/>
            <a:ext cx="2743200" cy="838200"/>
          </a:xfrm>
        </p:spPr>
        <p:txBody>
          <a:bodyPr/>
          <a:lstStyle/>
          <a:p>
            <a:pPr eaLnBrk="1" hangingPunct="1">
              <a:lnSpc>
                <a:spcPct val="70000"/>
              </a:lnSpc>
              <a:defRPr/>
            </a:pPr>
            <a:r>
              <a:rPr lang="ar-JO" sz="3200" b="1" kern="1200" dirty="0">
                <a:solidFill>
                  <a:srgbClr val="000000"/>
                </a:solidFill>
                <a:latin typeface="Arial"/>
                <a:ea typeface="ＭＳ Ｐゴシック"/>
                <a:cs typeface="Arial"/>
              </a:rPr>
              <a:t>ملايين</a:t>
            </a:r>
            <a:br>
              <a:rPr lang="ar-JO" sz="3200" b="1" kern="1200" dirty="0">
                <a:solidFill>
                  <a:srgbClr val="000000"/>
                </a:solidFill>
                <a:latin typeface="Arial"/>
                <a:ea typeface="ＭＳ Ｐゴシック"/>
                <a:cs typeface="Arial"/>
              </a:rPr>
            </a:br>
            <a:r>
              <a:rPr lang="ar-JO" sz="3200" b="1" kern="1200" dirty="0">
                <a:solidFill>
                  <a:srgbClr val="000000"/>
                </a:solidFill>
                <a:latin typeface="Arial"/>
                <a:ea typeface="ＭＳ Ｐゴシック"/>
                <a:cs typeface="Arial"/>
              </a:rPr>
              <a:t>السنين</a:t>
            </a:r>
            <a:endParaRPr lang="en-US" dirty="0"/>
          </a:p>
        </p:txBody>
      </p:sp>
      <p:sp>
        <p:nvSpPr>
          <p:cNvPr id="16"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algn="ctr" eaLnBrk="1" hangingPunct="1"/>
            <a:r>
              <a:rPr lang="ar-JO" b="1" dirty="0">
                <a:solidFill>
                  <a:srgbClr val="000000"/>
                </a:solidFill>
                <a:latin typeface="Arial" charset="0"/>
              </a:rPr>
              <a:t>5</a:t>
            </a:r>
            <a:endParaRPr lang="en-US" b="1" dirty="0">
              <a:solidFill>
                <a:srgbClr val="000000"/>
              </a:solidFill>
              <a:latin typeface="Arial"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6105098"/>
                                        </p:tgtEl>
                                        <p:attrNameLst>
                                          <p:attrName>style.visibility</p:attrName>
                                        </p:attrNameLst>
                                      </p:cBhvr>
                                      <p:to>
                                        <p:strVal val="visible"/>
                                      </p:to>
                                    </p:set>
                                    <p:anim calcmode="lin" valueType="num">
                                      <p:cBhvr>
                                        <p:cTn id="7" dur="500" fill="hold"/>
                                        <p:tgtEl>
                                          <p:spTgt spid="6105098"/>
                                        </p:tgtEl>
                                        <p:attrNameLst>
                                          <p:attrName>ppt_w</p:attrName>
                                        </p:attrNameLst>
                                      </p:cBhvr>
                                      <p:tavLst>
                                        <p:tav tm="0">
                                          <p:val>
                                            <p:fltVal val="0"/>
                                          </p:val>
                                        </p:tav>
                                        <p:tav tm="100000">
                                          <p:val>
                                            <p:strVal val="#ppt_w"/>
                                          </p:val>
                                        </p:tav>
                                      </p:tavLst>
                                    </p:anim>
                                    <p:anim calcmode="lin" valueType="num">
                                      <p:cBhvr>
                                        <p:cTn id="8" dur="500" fill="hold"/>
                                        <p:tgtEl>
                                          <p:spTgt spid="6105098"/>
                                        </p:tgtEl>
                                        <p:attrNameLst>
                                          <p:attrName>ppt_h</p:attrName>
                                        </p:attrNameLst>
                                      </p:cBhvr>
                                      <p:tavLst>
                                        <p:tav tm="0">
                                          <p:val>
                                            <p:fltVal val="0"/>
                                          </p:val>
                                        </p:tav>
                                        <p:tav tm="100000">
                                          <p:val>
                                            <p:strVal val="#ppt_h"/>
                                          </p:val>
                                        </p:tav>
                                      </p:tavLst>
                                    </p:anim>
                                    <p:animEffect transition="in" filter="fade">
                                      <p:cBhvr>
                                        <p:cTn id="9" dur="500"/>
                                        <p:tgtEl>
                                          <p:spTgt spid="6105098"/>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6105099"/>
                                        </p:tgtEl>
                                        <p:attrNameLst>
                                          <p:attrName>style.visibility</p:attrName>
                                        </p:attrNameLst>
                                      </p:cBhvr>
                                      <p:to>
                                        <p:strVal val="visible"/>
                                      </p:to>
                                    </p:set>
                                    <p:anim calcmode="lin" valueType="num">
                                      <p:cBhvr>
                                        <p:cTn id="12" dur="500" fill="hold"/>
                                        <p:tgtEl>
                                          <p:spTgt spid="6105099"/>
                                        </p:tgtEl>
                                        <p:attrNameLst>
                                          <p:attrName>ppt_w</p:attrName>
                                        </p:attrNameLst>
                                      </p:cBhvr>
                                      <p:tavLst>
                                        <p:tav tm="0">
                                          <p:val>
                                            <p:fltVal val="0"/>
                                          </p:val>
                                        </p:tav>
                                        <p:tav tm="100000">
                                          <p:val>
                                            <p:strVal val="#ppt_w"/>
                                          </p:val>
                                        </p:tav>
                                      </p:tavLst>
                                    </p:anim>
                                    <p:anim calcmode="lin" valueType="num">
                                      <p:cBhvr>
                                        <p:cTn id="13" dur="500" fill="hold"/>
                                        <p:tgtEl>
                                          <p:spTgt spid="6105099"/>
                                        </p:tgtEl>
                                        <p:attrNameLst>
                                          <p:attrName>ppt_h</p:attrName>
                                        </p:attrNameLst>
                                      </p:cBhvr>
                                      <p:tavLst>
                                        <p:tav tm="0">
                                          <p:val>
                                            <p:fltVal val="0"/>
                                          </p:val>
                                        </p:tav>
                                        <p:tav tm="100000">
                                          <p:val>
                                            <p:strVal val="#ppt_h"/>
                                          </p:val>
                                        </p:tav>
                                      </p:tavLst>
                                    </p:anim>
                                    <p:animEffect transition="in" filter="fade">
                                      <p:cBhvr>
                                        <p:cTn id="14" dur="500"/>
                                        <p:tgtEl>
                                          <p:spTgt spid="6105099"/>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6105102"/>
                                        </p:tgtEl>
                                        <p:attrNameLst>
                                          <p:attrName>style.visibility</p:attrName>
                                        </p:attrNameLst>
                                      </p:cBhvr>
                                      <p:to>
                                        <p:strVal val="visible"/>
                                      </p:to>
                                    </p:set>
                                    <p:anim calcmode="lin" valueType="num">
                                      <p:cBhvr>
                                        <p:cTn id="17" dur="500" fill="hold"/>
                                        <p:tgtEl>
                                          <p:spTgt spid="6105102"/>
                                        </p:tgtEl>
                                        <p:attrNameLst>
                                          <p:attrName>ppt_w</p:attrName>
                                        </p:attrNameLst>
                                      </p:cBhvr>
                                      <p:tavLst>
                                        <p:tav tm="0">
                                          <p:val>
                                            <p:fltVal val="0"/>
                                          </p:val>
                                        </p:tav>
                                        <p:tav tm="100000">
                                          <p:val>
                                            <p:strVal val="#ppt_w"/>
                                          </p:val>
                                        </p:tav>
                                      </p:tavLst>
                                    </p:anim>
                                    <p:anim calcmode="lin" valueType="num">
                                      <p:cBhvr>
                                        <p:cTn id="18" dur="500" fill="hold"/>
                                        <p:tgtEl>
                                          <p:spTgt spid="6105102"/>
                                        </p:tgtEl>
                                        <p:attrNameLst>
                                          <p:attrName>ppt_h</p:attrName>
                                        </p:attrNameLst>
                                      </p:cBhvr>
                                      <p:tavLst>
                                        <p:tav tm="0">
                                          <p:val>
                                            <p:fltVal val="0"/>
                                          </p:val>
                                        </p:tav>
                                        <p:tav tm="100000">
                                          <p:val>
                                            <p:strVal val="#ppt_h"/>
                                          </p:val>
                                        </p:tav>
                                      </p:tavLst>
                                    </p:anim>
                                    <p:animEffect transition="in" filter="fade">
                                      <p:cBhvr>
                                        <p:cTn id="19" dur="500"/>
                                        <p:tgtEl>
                                          <p:spTgt spid="6105102"/>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6105101"/>
                                        </p:tgtEl>
                                        <p:attrNameLst>
                                          <p:attrName>style.visibility</p:attrName>
                                        </p:attrNameLst>
                                      </p:cBhvr>
                                      <p:to>
                                        <p:strVal val="visible"/>
                                      </p:to>
                                    </p:set>
                                    <p:anim calcmode="lin" valueType="num">
                                      <p:cBhvr>
                                        <p:cTn id="22" dur="500" fill="hold"/>
                                        <p:tgtEl>
                                          <p:spTgt spid="6105101"/>
                                        </p:tgtEl>
                                        <p:attrNameLst>
                                          <p:attrName>ppt_w</p:attrName>
                                        </p:attrNameLst>
                                      </p:cBhvr>
                                      <p:tavLst>
                                        <p:tav tm="0">
                                          <p:val>
                                            <p:fltVal val="0"/>
                                          </p:val>
                                        </p:tav>
                                        <p:tav tm="100000">
                                          <p:val>
                                            <p:strVal val="#ppt_w"/>
                                          </p:val>
                                        </p:tav>
                                      </p:tavLst>
                                    </p:anim>
                                    <p:anim calcmode="lin" valueType="num">
                                      <p:cBhvr>
                                        <p:cTn id="23" dur="500" fill="hold"/>
                                        <p:tgtEl>
                                          <p:spTgt spid="6105101"/>
                                        </p:tgtEl>
                                        <p:attrNameLst>
                                          <p:attrName>ppt_h</p:attrName>
                                        </p:attrNameLst>
                                      </p:cBhvr>
                                      <p:tavLst>
                                        <p:tav tm="0">
                                          <p:val>
                                            <p:fltVal val="0"/>
                                          </p:val>
                                        </p:tav>
                                        <p:tav tm="100000">
                                          <p:val>
                                            <p:strVal val="#ppt_h"/>
                                          </p:val>
                                        </p:tav>
                                      </p:tavLst>
                                    </p:anim>
                                    <p:animEffect transition="in" filter="fade">
                                      <p:cBhvr>
                                        <p:cTn id="24" dur="500"/>
                                        <p:tgtEl>
                                          <p:spTgt spid="6105101"/>
                                        </p:tgtEl>
                                      </p:cBhvr>
                                    </p:animEffect>
                                  </p:childTnLst>
                                </p:cTn>
                              </p:par>
                              <p:par>
                                <p:cTn id="25" presetID="53" presetClass="entr" presetSubtype="0" fill="hold" grpId="0" nodeType="withEffect">
                                  <p:stCondLst>
                                    <p:cond delay="0"/>
                                  </p:stCondLst>
                                  <p:childTnLst>
                                    <p:set>
                                      <p:cBhvr>
                                        <p:cTn id="26" dur="1" fill="hold">
                                          <p:stCondLst>
                                            <p:cond delay="0"/>
                                          </p:stCondLst>
                                        </p:cTn>
                                        <p:tgtEl>
                                          <p:spTgt spid="6105100"/>
                                        </p:tgtEl>
                                        <p:attrNameLst>
                                          <p:attrName>style.visibility</p:attrName>
                                        </p:attrNameLst>
                                      </p:cBhvr>
                                      <p:to>
                                        <p:strVal val="visible"/>
                                      </p:to>
                                    </p:set>
                                    <p:anim calcmode="lin" valueType="num">
                                      <p:cBhvr>
                                        <p:cTn id="27" dur="500" fill="hold"/>
                                        <p:tgtEl>
                                          <p:spTgt spid="6105100"/>
                                        </p:tgtEl>
                                        <p:attrNameLst>
                                          <p:attrName>ppt_w</p:attrName>
                                        </p:attrNameLst>
                                      </p:cBhvr>
                                      <p:tavLst>
                                        <p:tav tm="0">
                                          <p:val>
                                            <p:fltVal val="0"/>
                                          </p:val>
                                        </p:tav>
                                        <p:tav tm="100000">
                                          <p:val>
                                            <p:strVal val="#ppt_w"/>
                                          </p:val>
                                        </p:tav>
                                      </p:tavLst>
                                    </p:anim>
                                    <p:anim calcmode="lin" valueType="num">
                                      <p:cBhvr>
                                        <p:cTn id="28" dur="500" fill="hold"/>
                                        <p:tgtEl>
                                          <p:spTgt spid="6105100"/>
                                        </p:tgtEl>
                                        <p:attrNameLst>
                                          <p:attrName>ppt_h</p:attrName>
                                        </p:attrNameLst>
                                      </p:cBhvr>
                                      <p:tavLst>
                                        <p:tav tm="0">
                                          <p:val>
                                            <p:fltVal val="0"/>
                                          </p:val>
                                        </p:tav>
                                        <p:tav tm="100000">
                                          <p:val>
                                            <p:strVal val="#ppt_h"/>
                                          </p:val>
                                        </p:tav>
                                      </p:tavLst>
                                    </p:anim>
                                    <p:animEffect transition="in" filter="fade">
                                      <p:cBhvr>
                                        <p:cTn id="29" dur="500"/>
                                        <p:tgtEl>
                                          <p:spTgt spid="610510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3" presetClass="entr" presetSubtype="0" fill="hold" grpId="0" nodeType="clickEffect">
                                  <p:stCondLst>
                                    <p:cond delay="0"/>
                                  </p:stCondLst>
                                  <p:childTnLst>
                                    <p:set>
                                      <p:cBhvr>
                                        <p:cTn id="33" dur="1" fill="hold">
                                          <p:stCondLst>
                                            <p:cond delay="0"/>
                                          </p:stCondLst>
                                        </p:cTn>
                                        <p:tgtEl>
                                          <p:spTgt spid="6105103"/>
                                        </p:tgtEl>
                                        <p:attrNameLst>
                                          <p:attrName>style.visibility</p:attrName>
                                        </p:attrNameLst>
                                      </p:cBhvr>
                                      <p:to>
                                        <p:strVal val="visible"/>
                                      </p:to>
                                    </p:set>
                                    <p:anim calcmode="lin" valueType="num">
                                      <p:cBhvr>
                                        <p:cTn id="34" dur="500" fill="hold"/>
                                        <p:tgtEl>
                                          <p:spTgt spid="6105103"/>
                                        </p:tgtEl>
                                        <p:attrNameLst>
                                          <p:attrName>ppt_w</p:attrName>
                                        </p:attrNameLst>
                                      </p:cBhvr>
                                      <p:tavLst>
                                        <p:tav tm="0">
                                          <p:val>
                                            <p:fltVal val="0"/>
                                          </p:val>
                                        </p:tav>
                                        <p:tav tm="100000">
                                          <p:val>
                                            <p:strVal val="#ppt_w"/>
                                          </p:val>
                                        </p:tav>
                                      </p:tavLst>
                                    </p:anim>
                                    <p:anim calcmode="lin" valueType="num">
                                      <p:cBhvr>
                                        <p:cTn id="35" dur="500" fill="hold"/>
                                        <p:tgtEl>
                                          <p:spTgt spid="6105103"/>
                                        </p:tgtEl>
                                        <p:attrNameLst>
                                          <p:attrName>ppt_h</p:attrName>
                                        </p:attrNameLst>
                                      </p:cBhvr>
                                      <p:tavLst>
                                        <p:tav tm="0">
                                          <p:val>
                                            <p:fltVal val="0"/>
                                          </p:val>
                                        </p:tav>
                                        <p:tav tm="100000">
                                          <p:val>
                                            <p:strVal val="#ppt_h"/>
                                          </p:val>
                                        </p:tav>
                                      </p:tavLst>
                                    </p:anim>
                                    <p:animEffect transition="in" filter="fade">
                                      <p:cBhvr>
                                        <p:cTn id="36" dur="500"/>
                                        <p:tgtEl>
                                          <p:spTgt spid="6105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5098" grpId="0" animBg="1"/>
      <p:bldP spid="6105099" grpId="0" animBg="1"/>
      <p:bldP spid="6105100" grpId="0" animBg="1"/>
      <p:bldP spid="6105101" grpId="0" animBg="1"/>
      <p:bldP spid="6105102" grpId="0" animBg="1"/>
      <p:bldP spid="610510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3890" name="Rectangle 2" hidden="1"/>
          <p:cNvSpPr>
            <a:spLocks noGrp="1" noChangeArrowheads="1"/>
          </p:cNvSpPr>
          <p:nvPr>
            <p:ph type="title"/>
          </p:nvPr>
        </p:nvSpPr>
        <p:spPr/>
        <p:txBody>
          <a:bodyPr/>
          <a:lstStyle/>
          <a:p>
            <a:pPr eaLnBrk="1" hangingPunct="1">
              <a:defRPr/>
            </a:pPr>
            <a:r>
              <a:rPr lang="en-US">
                <a:cs typeface="+mj-cs"/>
              </a:rPr>
              <a:t>Blocks-Genesis + Gospel 00872</a:t>
            </a:r>
          </a:p>
        </p:txBody>
      </p:sp>
      <p:pic>
        <p:nvPicPr>
          <p:cNvPr id="652290" name="Picture 3" descr="2 center Blks Blan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8580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Box 1"/>
          <p:cNvSpPr txBox="1">
            <a:spLocks noChangeArrowheads="1"/>
          </p:cNvSpPr>
          <p:nvPr/>
        </p:nvSpPr>
        <p:spPr bwMode="auto">
          <a:xfrm>
            <a:off x="8626356" y="76200"/>
            <a:ext cx="35583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rPr>
              <a:t>5</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3" name="Rectangle 2">
            <a:extLst>
              <a:ext uri="{FF2B5EF4-FFF2-40B4-BE49-F238E27FC236}">
                <a16:creationId xmlns:a16="http://schemas.microsoft.com/office/drawing/2014/main" id="{E4B3B6EA-73F7-EA9E-560B-CF9E7112BC08}"/>
              </a:ext>
            </a:extLst>
          </p:cNvPr>
          <p:cNvSpPr/>
          <p:nvPr/>
        </p:nvSpPr>
        <p:spPr bwMode="auto">
          <a:xfrm>
            <a:off x="1835696" y="260648"/>
            <a:ext cx="5472608" cy="2520280"/>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الموت</a:t>
            </a:r>
            <a:endParaRPr kumimoji="0" lang="en-US" sz="96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8D34BD1E-7363-1C5A-8629-72B24F9279D5}"/>
              </a:ext>
            </a:extLst>
          </p:cNvPr>
          <p:cNvSpPr/>
          <p:nvPr/>
        </p:nvSpPr>
        <p:spPr bwMode="auto">
          <a:xfrm>
            <a:off x="1835696" y="3727376"/>
            <a:ext cx="5472608" cy="1573832"/>
          </a:xfrm>
          <a:prstGeom prst="rect">
            <a:avLst/>
          </a:prstGeom>
          <a:no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vert="horz" wrap="none" lIns="91440" tIns="45720" rIns="91440" bIns="45720" numCol="1" rtlCol="0"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تكوين</a:t>
            </a:r>
            <a:endParaRPr kumimoji="0" lang="en-US" sz="60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 name="WordArt 7">
            <a:extLst>
              <a:ext uri="{FF2B5EF4-FFF2-40B4-BE49-F238E27FC236}">
                <a16:creationId xmlns:a16="http://schemas.microsoft.com/office/drawing/2014/main" id="{A012E5F6-6B7E-074A-9A62-18A619541F1E}"/>
              </a:ext>
            </a:extLst>
          </p:cNvPr>
          <p:cNvSpPr>
            <a:spLocks noChangeArrowheads="1" noChangeShapeType="1" noTextEdit="1"/>
          </p:cNvSpPr>
          <p:nvPr/>
        </p:nvSpPr>
        <p:spPr bwMode="auto">
          <a:xfrm>
            <a:off x="1835696" y="908721"/>
            <a:ext cx="5122317" cy="1296143"/>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
        <p:nvSpPr>
          <p:cNvPr id="5" name="WordArt 7">
            <a:extLst>
              <a:ext uri="{FF2B5EF4-FFF2-40B4-BE49-F238E27FC236}">
                <a16:creationId xmlns:a16="http://schemas.microsoft.com/office/drawing/2014/main" id="{C5EF2631-E44F-4C2A-4679-5051E6FCDC13}"/>
              </a:ext>
            </a:extLst>
          </p:cNvPr>
          <p:cNvSpPr>
            <a:spLocks noChangeArrowheads="1" noChangeShapeType="1" noTextEdit="1"/>
          </p:cNvSpPr>
          <p:nvPr/>
        </p:nvSpPr>
        <p:spPr bwMode="auto">
          <a:xfrm>
            <a:off x="2051720" y="4005064"/>
            <a:ext cx="4906293" cy="1296144"/>
          </a:xfrm>
          <a:prstGeom prst="rect">
            <a:avLst/>
          </a:prstGeom>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FFFF00"/>
                </a:solidFill>
                <a:latin typeface="Arial Black"/>
                <a:ea typeface="Arial Black"/>
                <a:cs typeface="Arial Black"/>
              </a:rPr>
              <a:t>X</a:t>
            </a:r>
          </a:p>
        </p:txBody>
      </p:sp>
    </p:spTree>
    <p:extLst>
      <p:ext uri="{BB962C8B-B14F-4D97-AF65-F5344CB8AC3E}">
        <p14:creationId xmlns:p14="http://schemas.microsoft.com/office/powerpoint/2010/main" val="12738148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2.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3.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4.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5.xml><?xml version="1.0" encoding="utf-8"?>
<p:tagLst xmlns:a="http://schemas.openxmlformats.org/drawingml/2006/main" xmlns:r="http://schemas.openxmlformats.org/officeDocument/2006/relationships" xmlns:p="http://schemas.openxmlformats.org/presentationml/2006/main">
  <p:tag name="IIW_TYPE_IMAGE" val="Text Box 3"/>
</p:tagLst>
</file>

<file path=ppt/tags/tag6.xml><?xml version="1.0" encoding="utf-8"?>
<p:tagLst xmlns:a="http://schemas.openxmlformats.org/drawingml/2006/main" xmlns:r="http://schemas.openxmlformats.org/officeDocument/2006/relationships" xmlns:p="http://schemas.openxmlformats.org/presentationml/2006/main">
  <p:tag name="IIW_TYPE_IMAGE" val="Text Box 3"/>
</p:tagLst>
</file>

<file path=ppt/theme/_rels/theme38.xml.rels><?xml version="1.0" encoding="UTF-8" standalone="yes"?>
<Relationships xmlns="http://schemas.openxmlformats.org/package/2006/relationships"><Relationship Id="rId1" Type="http://schemas.openxmlformats.org/officeDocument/2006/relationships/image" Target="../media/image14.png"/></Relationships>
</file>

<file path=ppt/theme/theme1.xml><?xml version="1.0" encoding="utf-8"?>
<a:theme xmlns:a="http://schemas.openxmlformats.org/drawingml/2006/main" name="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_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Flow">
  <a:themeElements>
    <a:clrScheme name="Flow 1">
      <a:dk1>
        <a:srgbClr val="FF8000"/>
      </a:dk1>
      <a:lt1>
        <a:srgbClr val="FFFFFF"/>
      </a:lt1>
      <a:dk2>
        <a:srgbClr val="FF8000"/>
      </a:dk2>
      <a:lt2>
        <a:srgbClr val="808080"/>
      </a:lt2>
      <a:accent1>
        <a:srgbClr val="AED3FF"/>
      </a:accent1>
      <a:accent2>
        <a:srgbClr val="60748D"/>
      </a:accent2>
      <a:accent3>
        <a:srgbClr val="FFFFFF"/>
      </a:accent3>
      <a:accent4>
        <a:srgbClr val="DA6C00"/>
      </a:accent4>
      <a:accent5>
        <a:srgbClr val="D3E6FF"/>
      </a:accent5>
      <a:accent6>
        <a:srgbClr val="56687F"/>
      </a:accent6>
      <a:hlink>
        <a:srgbClr val="9C9FFF"/>
      </a:hlink>
      <a:folHlink>
        <a:srgbClr val="FFE490"/>
      </a:folHlink>
    </a:clrScheme>
    <a:fontScheme name="Flow">
      <a:majorFont>
        <a:latin typeface="Tahoma"/>
        <a:ea typeface="MS Pゴシック"/>
        <a:cs typeface="MS Pゴシック"/>
      </a:majorFont>
      <a:minorFont>
        <a:latin typeface="Tahoma"/>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Flow 1">
        <a:dk1>
          <a:srgbClr val="FF8000"/>
        </a:dk1>
        <a:lt1>
          <a:srgbClr val="FFFFFF"/>
        </a:lt1>
        <a:dk2>
          <a:srgbClr val="FF8000"/>
        </a:dk2>
        <a:lt2>
          <a:srgbClr val="808080"/>
        </a:lt2>
        <a:accent1>
          <a:srgbClr val="AED3FF"/>
        </a:accent1>
        <a:accent2>
          <a:srgbClr val="60748D"/>
        </a:accent2>
        <a:accent3>
          <a:srgbClr val="FFFFFF"/>
        </a:accent3>
        <a:accent4>
          <a:srgbClr val="DA6C00"/>
        </a:accent4>
        <a:accent5>
          <a:srgbClr val="D3E6FF"/>
        </a:accent5>
        <a:accent6>
          <a:srgbClr val="56687F"/>
        </a:accent6>
        <a:hlink>
          <a:srgbClr val="9C9FFF"/>
        </a:hlink>
        <a:folHlink>
          <a:srgbClr val="FFE490"/>
        </a:folHlink>
      </a:clrScheme>
      <a:clrMap bg1="lt1" tx1="dk1" bg2="lt2" tx2="dk2" accent1="accent1" accent2="accent2" accent3="accent3" accent4="accent4" accent5="accent5" accent6="accent6" hlink="hlink" folHlink="folHlink"/>
    </a:extraClrScheme>
    <a:extraClrScheme>
      <a:clrScheme name="Flow 2">
        <a:dk1>
          <a:srgbClr val="FF8000"/>
        </a:dk1>
        <a:lt1>
          <a:srgbClr val="FFFFFF"/>
        </a:lt1>
        <a:dk2>
          <a:srgbClr val="FF8000"/>
        </a:dk2>
        <a:lt2>
          <a:srgbClr val="808080"/>
        </a:lt2>
        <a:accent1>
          <a:srgbClr val="99CCFF"/>
        </a:accent1>
        <a:accent2>
          <a:srgbClr val="CCCCFF"/>
        </a:accent2>
        <a:accent3>
          <a:srgbClr val="FFFFFF"/>
        </a:accent3>
        <a:accent4>
          <a:srgbClr val="DA6C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3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66_Office Theme">
  <a:themeElements>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66_Office Theme">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6_Office Theme 1">
        <a:dk1>
          <a:srgbClr val="000000"/>
        </a:dk1>
        <a:lt1>
          <a:srgbClr val="FFFFFF"/>
        </a:lt1>
        <a:dk2>
          <a:srgbClr val="000000"/>
        </a:dk2>
        <a:lt2>
          <a:srgbClr val="FFFFFF"/>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2">
        <a:dk1>
          <a:srgbClr val="000000"/>
        </a:dk1>
        <a:lt1>
          <a:srgbClr val="FFFFFF"/>
        </a:lt1>
        <a:dk2>
          <a:srgbClr val="000000"/>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3">
        <a:dk1>
          <a:srgbClr val="000000"/>
        </a:dk1>
        <a:lt1>
          <a:srgbClr val="FFFFFF"/>
        </a:lt1>
        <a:dk2>
          <a:srgbClr val="FFFFFF"/>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Title - Top">
  <a:themeElements>
    <a:clrScheme name="">
      <a:dk1>
        <a:srgbClr val="000000"/>
      </a:dk1>
      <a:lt1>
        <a:srgbClr val="FFFFFF"/>
      </a:lt1>
      <a:dk2>
        <a:srgbClr val="000000"/>
      </a:dk2>
      <a:lt2>
        <a:srgbClr val="000000"/>
      </a:lt2>
      <a:accent1>
        <a:srgbClr val="BBE0E3"/>
      </a:accent1>
      <a:accent2>
        <a:srgbClr val="333399"/>
      </a:accent2>
      <a:accent3>
        <a:srgbClr val="AAAAAA"/>
      </a:accent3>
      <a:accent4>
        <a:srgbClr val="DADADA"/>
      </a:accent4>
      <a:accent5>
        <a:srgbClr val="DAEDEF"/>
      </a:accent5>
      <a:accent6>
        <a:srgbClr val="2D2D8A"/>
      </a:accent6>
      <a:hlink>
        <a:srgbClr val="009999"/>
      </a:hlink>
      <a:folHlink>
        <a:srgbClr val="99CC00"/>
      </a:folHlink>
    </a:clrScheme>
    <a:fontScheme name="Title - Top">
      <a:majorFont>
        <a:latin typeface="Myriad Pro Bold"/>
        <a:ea typeface="ＭＳ Ｐゴシック"/>
        <a:cs typeface="Arial"/>
      </a:majorFont>
      <a:minorFont>
        <a:latin typeface="Gill Sans"/>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Title - Top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6_Default Design">
  <a:themeElements>
    <a:clrScheme name="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6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6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6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6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6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6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6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6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6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6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6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7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6_Default Design">
  <a:themeElements>
    <a:clrScheme name="2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6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6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6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6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6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6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6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6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6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6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6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6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6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6_Blank Presentation">
  <a:themeElements>
    <a:clrScheme name="6_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6_Blank Presentation">
      <a:majorFont>
        <a:latin typeface="Times New Roman"/>
        <a:ea typeface="ＭＳ Ｐゴシック"/>
        <a:cs typeface="Arial"/>
      </a:majorFont>
      <a:minorFont>
        <a:latin typeface="Times New Roman"/>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_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6_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6_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6_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6_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6_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6_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9_Default Design">
  <a:themeElements>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5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_Custom Design">
  <a:themeElements>
    <a:clrScheme name="3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fontScheme name="3_Custom Design">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3_Custom Design 1">
        <a:dk1>
          <a:srgbClr val="000000"/>
        </a:dk1>
        <a:lt1>
          <a:srgbClr val="FFFFFF"/>
        </a:lt1>
        <a:dk2>
          <a:srgbClr val="000000"/>
        </a:dk2>
        <a:lt2>
          <a:srgbClr val="FFFFFF"/>
        </a:lt2>
        <a:accent1>
          <a:srgbClr val="4F81BD"/>
        </a:accent1>
        <a:accent2>
          <a:srgbClr val="C0504D"/>
        </a:accent2>
        <a:accent3>
          <a:srgbClr val="AAAAAA"/>
        </a:accent3>
        <a:accent4>
          <a:srgbClr val="DADADA"/>
        </a:accent4>
        <a:accent5>
          <a:srgbClr val="B2C1DB"/>
        </a:accent5>
        <a:accent6>
          <a:srgbClr val="AE4845"/>
        </a:accent6>
        <a:hlink>
          <a:srgbClr val="0000FF"/>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2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t"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Black"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t"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Black"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4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8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Gill Sans"/>
        <a:ea typeface="Gill Sans"/>
        <a:cs typeface="Gill Sans"/>
      </a:majorFont>
      <a:minorFont>
        <a:latin typeface="Calibri"/>
        <a:ea typeface="Calibri"/>
        <a:cs typeface="Calibri"/>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5400" dir="5400000" rotWithShape="0">
              <a:srgbClr val="000000">
                <a:alpha val="50000"/>
              </a:srgbClr>
            </a:outerShdw>
          </a:effectLst>
        </a:effectStyle>
        <a:effectStyle>
          <a:effectLst>
            <a:outerShdw blurRad="50800" dist="12700" rotWithShape="0">
              <a:srgbClr val="000000">
                <a:alpha val="50000"/>
              </a:srgbClr>
            </a:outerShdw>
          </a:effectLst>
        </a:effectStyle>
        <a:effectStyle>
          <a:effectLst>
            <a:outerShdw blurRad="381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38100" dist="25400" dir="5400000" rotWithShape="0">
            <a:srgbClr val="000000">
              <a:alpha val="50000"/>
            </a:srgbClr>
          </a:outerShdw>
        </a:effectLst>
        <a:sp3d/>
      </a:spPr>
      <a:bodyPr rot="0" spcFirstLastPara="1" vertOverflow="overflow" horzOverflow="overflow" vert="horz" wrap="square" lIns="50800" tIns="50800" rIns="50800" bIns="50800" numCol="1" spcCol="38100" rtlCol="0" anchor="ctr">
        <a:spAutoFit/>
      </a:bodyPr>
      <a:lstStyle>
        <a:defPPr marL="0" marR="0" indent="0" algn="ctr" defTabSz="584200" rtl="0" fontAlgn="auto" latinLnBrk="0" hangingPunct="0">
          <a:lnSpc>
            <a:spcPct val="100000"/>
          </a:lnSpc>
          <a:spcBef>
            <a:spcPts val="0"/>
          </a:spcBef>
          <a:spcAft>
            <a:spcPts val="0"/>
          </a:spcAft>
          <a:buClrTx/>
          <a:buSzTx/>
          <a:buFontTx/>
          <a:buNone/>
          <a:tabLst/>
          <a:defRPr kumimoji="0" sz="4000" b="0" i="0" u="none" strike="noStrike" cap="none" spc="0" normalizeH="0" baseline="0">
            <a:ln>
              <a:noFill/>
            </a:ln>
            <a:solidFill>
              <a:srgbClr val="FFFFFF"/>
            </a:solidFill>
            <a:effectLst>
              <a:outerShdw blurRad="38100" dist="12700" dir="5400000" rotWithShape="0">
                <a:srgbClr val="000000">
                  <a:alpha val="50000"/>
                </a:srgbClr>
              </a:outerShdw>
            </a:effectLst>
            <a:uFillTx/>
            <a:latin typeface="+mj-lt"/>
            <a:ea typeface="+mj-ea"/>
            <a:cs typeface="+mj-cs"/>
            <a:sym typeface="Gill Sans"/>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5600" b="0" i="0" u="none" strike="noStrike" cap="none" spc="0" normalizeH="0" baseline="0">
            <a:ln>
              <a:noFill/>
            </a:ln>
            <a:solidFill>
              <a:srgbClr val="000000"/>
            </a:solidFill>
            <a:effectLst/>
            <a:uFillTx/>
            <a:latin typeface="+mj-lt"/>
            <a:ea typeface="+mj-ea"/>
            <a:cs typeface="+mj-cs"/>
            <a:sym typeface="Gill Sans"/>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00"/>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ea typeface="Arial" pitchFamily="-112" charset="0"/>
            <a:cs typeface="Arial" pitchFamily="-112" charset="0"/>
          </a:defRPr>
        </a:defPPr>
      </a:lstStyle>
    </a:spDef>
    <a:lnDef>
      <a:spPr bwMode="auto">
        <a:xfrm>
          <a:off x="0" y="0"/>
          <a:ext cx="1" cy="1"/>
        </a:xfrm>
        <a:custGeom>
          <a:avLst/>
          <a:gdLst/>
          <a:ahLst/>
          <a:cxnLst/>
          <a:rect l="0" t="0" r="0" b="0"/>
          <a:pathLst/>
        </a:custGeom>
        <a:solidFill>
          <a:srgbClr val="000000"/>
        </a:solidFill>
        <a:ln w="9525" cap="flat" cmpd="sng" algn="ctr">
          <a:no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Garamond" pitchFamily="-112" charset="0"/>
            <a:ea typeface="Arial" pitchFamily="-112" charset="0"/>
            <a:cs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Fun Clip">
  <a:themeElements>
    <a:clrScheme name="Fun Clip 1">
      <a:dk1>
        <a:srgbClr val="330000"/>
      </a:dk1>
      <a:lt1>
        <a:srgbClr val="FFFFFF"/>
      </a:lt1>
      <a:dk2>
        <a:srgbClr val="320000"/>
      </a:dk2>
      <a:lt2>
        <a:srgbClr val="808080"/>
      </a:lt2>
      <a:accent1>
        <a:srgbClr val="FFCC00"/>
      </a:accent1>
      <a:accent2>
        <a:srgbClr val="FFDC4C"/>
      </a:accent2>
      <a:accent3>
        <a:srgbClr val="FFFFFF"/>
      </a:accent3>
      <a:accent4>
        <a:srgbClr val="2A0000"/>
      </a:accent4>
      <a:accent5>
        <a:srgbClr val="FFE2AA"/>
      </a:accent5>
      <a:accent6>
        <a:srgbClr val="E7C744"/>
      </a:accent6>
      <a:hlink>
        <a:srgbClr val="009999"/>
      </a:hlink>
      <a:folHlink>
        <a:srgbClr val="CC6018"/>
      </a:folHlink>
    </a:clrScheme>
    <a:fontScheme name="Fun Clip">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Fun Clip 1">
        <a:dk1>
          <a:srgbClr val="330000"/>
        </a:dk1>
        <a:lt1>
          <a:srgbClr val="FFFFFF"/>
        </a:lt1>
        <a:dk2>
          <a:srgbClr val="320000"/>
        </a:dk2>
        <a:lt2>
          <a:srgbClr val="808080"/>
        </a:lt2>
        <a:accent1>
          <a:srgbClr val="FFCC00"/>
        </a:accent1>
        <a:accent2>
          <a:srgbClr val="FFDC4C"/>
        </a:accent2>
        <a:accent3>
          <a:srgbClr val="FFFFFF"/>
        </a:accent3>
        <a:accent4>
          <a:srgbClr val="2A0000"/>
        </a:accent4>
        <a:accent5>
          <a:srgbClr val="FFE2AA"/>
        </a:accent5>
        <a:accent6>
          <a:srgbClr val="E7C744"/>
        </a:accent6>
        <a:hlink>
          <a:srgbClr val="009999"/>
        </a:hlink>
        <a:folHlink>
          <a:srgbClr val="CC6018"/>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Blank Black">
  <a:themeElements>
    <a:clrScheme name="1_Blank Black 1">
      <a:dk1>
        <a:srgbClr val="000000"/>
      </a:dk1>
      <a:lt1>
        <a:srgbClr val="FFFFFF"/>
      </a:lt1>
      <a:dk2>
        <a:srgbClr val="000000"/>
      </a:dk2>
      <a:lt2>
        <a:srgbClr val="FFFFFF"/>
      </a:lt2>
      <a:accent1>
        <a:srgbClr val="000000"/>
      </a:accent1>
      <a:accent2>
        <a:srgbClr val="FFCC00"/>
      </a:accent2>
      <a:accent3>
        <a:srgbClr val="AAAAAA"/>
      </a:accent3>
      <a:accent4>
        <a:srgbClr val="DADADA"/>
      </a:accent4>
      <a:accent5>
        <a:srgbClr val="AAAAAA"/>
      </a:accent5>
      <a:accent6>
        <a:srgbClr val="E7B900"/>
      </a:accent6>
      <a:hlink>
        <a:srgbClr val="009999"/>
      </a:hlink>
      <a:folHlink>
        <a:srgbClr val="99CC00"/>
      </a:folHlink>
    </a:clrScheme>
    <a:fontScheme name="1_Blank Black">
      <a:majorFont>
        <a:latin typeface="Myriad Pro Light"/>
        <a:ea typeface="ＭＳ Ｐゴシック"/>
        <a:cs typeface="Arial"/>
      </a:majorFont>
      <a:minorFont>
        <a:latin typeface="Myriad Pro Light"/>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1_Blank Black 1">
        <a:dk1>
          <a:srgbClr val="000000"/>
        </a:dk1>
        <a:lt1>
          <a:srgbClr val="FFFFFF"/>
        </a:lt1>
        <a:dk2>
          <a:srgbClr val="000000"/>
        </a:dk2>
        <a:lt2>
          <a:srgbClr val="FFFFFF"/>
        </a:lt2>
        <a:accent1>
          <a:srgbClr val="000000"/>
        </a:accent1>
        <a:accent2>
          <a:srgbClr val="FFCC00"/>
        </a:accent2>
        <a:accent3>
          <a:srgbClr val="AAAAAA"/>
        </a:accent3>
        <a:accent4>
          <a:srgbClr val="DADADA"/>
        </a:accent4>
        <a:accent5>
          <a:srgbClr val="AAAAAA"/>
        </a:accent5>
        <a:accent6>
          <a:srgbClr val="E7B900"/>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8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3_Default Design">
  <a:themeElements>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2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7_Office Theme">
  <a:themeElements>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fontScheme name="66_Office Theme">
      <a:majorFont>
        <a:latin typeface="Candara"/>
        <a:ea typeface="ＭＳ Ｐゴシック"/>
        <a:cs typeface="Arial"/>
      </a:majorFont>
      <a:minorFont>
        <a:latin typeface="Candara"/>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66_Office Theme 1">
        <a:dk1>
          <a:srgbClr val="000000"/>
        </a:dk1>
        <a:lt1>
          <a:srgbClr val="FFFFFF"/>
        </a:lt1>
        <a:dk2>
          <a:srgbClr val="000000"/>
        </a:dk2>
        <a:lt2>
          <a:srgbClr val="FFFFFF"/>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2">
        <a:dk1>
          <a:srgbClr val="000000"/>
        </a:dk1>
        <a:lt1>
          <a:srgbClr val="FFFFFF"/>
        </a:lt1>
        <a:dk2>
          <a:srgbClr val="000000"/>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3">
        <a:dk1>
          <a:srgbClr val="000000"/>
        </a:dk1>
        <a:lt1>
          <a:srgbClr val="FFFFFF"/>
        </a:lt1>
        <a:dk2>
          <a:srgbClr val="FFFFFF"/>
        </a:dk2>
        <a:lt2>
          <a:srgbClr val="000000"/>
        </a:lt2>
        <a:accent1>
          <a:srgbClr val="7FD13B"/>
        </a:accent1>
        <a:accent2>
          <a:srgbClr val="EA157A"/>
        </a:accent2>
        <a:accent3>
          <a:srgbClr val="FFFFFF"/>
        </a:accent3>
        <a:accent4>
          <a:srgbClr val="000000"/>
        </a:accent4>
        <a:accent5>
          <a:srgbClr val="C0E5AF"/>
        </a:accent5>
        <a:accent6>
          <a:srgbClr val="D4126E"/>
        </a:accent6>
        <a:hlink>
          <a:srgbClr val="EB8803"/>
        </a:hlink>
        <a:folHlink>
          <a:srgbClr val="5F7791"/>
        </a:folHlink>
      </a:clrScheme>
      <a:clrMap bg1="lt1" tx1="dk1" bg2="lt2" tx2="dk2" accent1="accent1" accent2="accent2" accent3="accent3" accent4="accent4" accent5="accent5" accent6="accent6" hlink="hlink" folHlink="folHlink"/>
    </a:extraClrScheme>
    <a:extraClrScheme>
      <a:clrScheme name="66_Office Theme 4">
        <a:dk1>
          <a:srgbClr val="000000"/>
        </a:dk1>
        <a:lt1>
          <a:srgbClr val="FFFFFF"/>
        </a:lt1>
        <a:dk2>
          <a:srgbClr val="000000"/>
        </a:dk2>
        <a:lt2>
          <a:srgbClr val="FFFFFF"/>
        </a:lt2>
        <a:accent1>
          <a:srgbClr val="7FD13B"/>
        </a:accent1>
        <a:accent2>
          <a:srgbClr val="EA157A"/>
        </a:accent2>
        <a:accent3>
          <a:srgbClr val="AAAAAA"/>
        </a:accent3>
        <a:accent4>
          <a:srgbClr val="DADADA"/>
        </a:accent4>
        <a:accent5>
          <a:srgbClr val="C0E5AF"/>
        </a:accent5>
        <a:accent6>
          <a:srgbClr val="D4126E"/>
        </a:accent6>
        <a:hlink>
          <a:srgbClr val="EB8803"/>
        </a:hlink>
        <a:folHlink>
          <a:srgbClr val="5F7791"/>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4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9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2_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4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6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9_Default Design">
  <a:themeElements>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7_Default Design">
      <a:majorFont>
        <a:latin typeface="Arial"/>
        <a:ea typeface="SimSun"/>
        <a:cs typeface="SimSun"/>
      </a:majorFont>
      <a:minorFont>
        <a:latin typeface="Arial"/>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7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7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7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7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7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7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7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7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7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7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7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14 Literary 2 - Dead Sea Scrolls">
  <a:themeElements>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4 Literary 2 - Dead Sea Scrolls">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tx2"/>
            </a:solidFill>
            <a:effectLst>
              <a:outerShdw blurRad="38100" dist="38100" dir="2700000" algn="tl">
                <a:srgbClr val="000000">
                  <a:alpha val="43137"/>
                </a:srgbClr>
              </a:outerShdw>
            </a:effectLst>
            <a:latin typeface="Garamond" pitchFamily="-112" charset="0"/>
          </a:defRPr>
        </a:defPPr>
      </a:lstStyle>
    </a:lnDef>
  </a:objectDefaults>
  <a:extraClrSchemeLst>
    <a:extraClrScheme>
      <a:clrScheme name="14 Literary 2 - Dead Sea Scrolls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4 Literary 2 - Dead Sea Scrolls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4 Literary 2 - Dead Sea Scrolls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4 Literary 2 - Dead Sea Scrolls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4 Literary 2 - Dead Sea Scrolls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4 Literary 2 - Dead Sea Scrolls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4 Literary 2 - Dead Sea Scrolls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4 Literary 2 - Dead Sea Scrolls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4 Literary 2 - Dead Sea Scrolls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2004:Templates:Presentations:Designs:Bold Stripes</Template>
  <TotalTime>30367</TotalTime>
  <Words>13214</Words>
  <Application>Microsoft Macintosh PowerPoint</Application>
  <PresentationFormat>On-screen Show (4:3)</PresentationFormat>
  <Paragraphs>2363</Paragraphs>
  <Slides>252</Slides>
  <Notes>250</Notes>
  <HiddenSlides>0</HiddenSlides>
  <MMClips>1</MMClips>
  <ScaleCrop>false</ScaleCrop>
  <HeadingPairs>
    <vt:vector size="6" baseType="variant">
      <vt:variant>
        <vt:lpstr>Fonts Used</vt:lpstr>
      </vt:variant>
      <vt:variant>
        <vt:i4>27</vt:i4>
      </vt:variant>
      <vt:variant>
        <vt:lpstr>Theme</vt:lpstr>
      </vt:variant>
      <vt:variant>
        <vt:i4>78</vt:i4>
      </vt:variant>
      <vt:variant>
        <vt:lpstr>Slide Titles</vt:lpstr>
      </vt:variant>
      <vt:variant>
        <vt:i4>252</vt:i4>
      </vt:variant>
    </vt:vector>
  </HeadingPairs>
  <TitlesOfParts>
    <vt:vector size="357" baseType="lpstr">
      <vt:lpstr>26</vt:lpstr>
      <vt:lpstr>Aril</vt:lpstr>
      <vt:lpstr>BONES</vt:lpstr>
      <vt:lpstr>ＭＳ Ｐゴシック</vt:lpstr>
      <vt:lpstr>Myriad Pro Bold</vt:lpstr>
      <vt:lpstr>Myriad Pro Light</vt:lpstr>
      <vt:lpstr>Times</vt:lpstr>
      <vt:lpstr>Arial</vt:lpstr>
      <vt:lpstr>Arial Black</vt:lpstr>
      <vt:lpstr>Calibri</vt:lpstr>
      <vt:lpstr>Candara</vt:lpstr>
      <vt:lpstr>Comic Sans MS</vt:lpstr>
      <vt:lpstr>Copperplate</vt:lpstr>
      <vt:lpstr>Futura Condensed</vt:lpstr>
      <vt:lpstr>Garamond</vt:lpstr>
      <vt:lpstr>Georgia</vt:lpstr>
      <vt:lpstr>Gill Sans</vt:lpstr>
      <vt:lpstr>Helvetica</vt:lpstr>
      <vt:lpstr>Helvetica Light</vt:lpstr>
      <vt:lpstr>Impact</vt:lpstr>
      <vt:lpstr>Lucida Grande</vt:lpstr>
      <vt:lpstr>Monotype Sorts</vt:lpstr>
      <vt:lpstr>Plantagenet Cherokee</vt:lpstr>
      <vt:lpstr>Tahoma</vt:lpstr>
      <vt:lpstr>Times New Roman</vt:lpstr>
      <vt:lpstr>Verdana</vt:lpstr>
      <vt:lpstr>Wingdings</vt:lpstr>
      <vt:lpstr>Blank Presentation</vt:lpstr>
      <vt:lpstr>Nature</vt:lpstr>
      <vt:lpstr>untitled 1</vt:lpstr>
      <vt:lpstr>Beam</vt:lpstr>
      <vt:lpstr>14 Literary 2 - Dead Sea Scrolls</vt:lpstr>
      <vt:lpstr>Default Design</vt:lpstr>
      <vt:lpstr>49_Blank Presentation</vt:lpstr>
      <vt:lpstr>1_Orbit</vt:lpstr>
      <vt:lpstr>51_Blank Presentation</vt:lpstr>
      <vt:lpstr>2_Office Theme</vt:lpstr>
      <vt:lpstr>10_Default Design</vt:lpstr>
      <vt:lpstr>3_Beam</vt:lpstr>
      <vt:lpstr>4_Beam</vt:lpstr>
      <vt:lpstr>52_Blank Presentation</vt:lpstr>
      <vt:lpstr>3_Orbit</vt:lpstr>
      <vt:lpstr>1_Default Design</vt:lpstr>
      <vt:lpstr>2_Blank Presentation</vt:lpstr>
      <vt:lpstr>Flow</vt:lpstr>
      <vt:lpstr>2_Default Design</vt:lpstr>
      <vt:lpstr>3_Default Design</vt:lpstr>
      <vt:lpstr>4_Default Design</vt:lpstr>
      <vt:lpstr>66_Office Theme</vt:lpstr>
      <vt:lpstr>Title - Top</vt:lpstr>
      <vt:lpstr>6_Default Design</vt:lpstr>
      <vt:lpstr>5_Default Design</vt:lpstr>
      <vt:lpstr>50_Blank Presentation</vt:lpstr>
      <vt:lpstr>7_Default Design</vt:lpstr>
      <vt:lpstr>8_Default Design</vt:lpstr>
      <vt:lpstr>26_Default Design</vt:lpstr>
      <vt:lpstr>6_Blank Presentation</vt:lpstr>
      <vt:lpstr>9_Default Design</vt:lpstr>
      <vt:lpstr>3_Custom Design</vt:lpstr>
      <vt:lpstr>12_Default Design</vt:lpstr>
      <vt:lpstr>4_Orbit</vt:lpstr>
      <vt:lpstr>18_Default Design</vt:lpstr>
      <vt:lpstr>53_Blank Presentation</vt:lpstr>
      <vt:lpstr>54_Blank Presentation</vt:lpstr>
      <vt:lpstr>White</vt:lpstr>
      <vt:lpstr>Office Theme</vt:lpstr>
      <vt:lpstr>Orbit</vt:lpstr>
      <vt:lpstr>5_Beam</vt:lpstr>
      <vt:lpstr>6_Beam</vt:lpstr>
      <vt:lpstr>1_Fun Clip</vt:lpstr>
      <vt:lpstr>2_Blank Black</vt:lpstr>
      <vt:lpstr>7_Beam</vt:lpstr>
      <vt:lpstr>15_Blank Presentation</vt:lpstr>
      <vt:lpstr>4_Blank Presentation</vt:lpstr>
      <vt:lpstr>25_Blank Presentation</vt:lpstr>
      <vt:lpstr>14_Default Design</vt:lpstr>
      <vt:lpstr>28_Default Design</vt:lpstr>
      <vt:lpstr>3_Blank Presentation</vt:lpstr>
      <vt:lpstr>1_Candybar</vt:lpstr>
      <vt:lpstr>16_Blank Presentation</vt:lpstr>
      <vt:lpstr>1_Slit</vt:lpstr>
      <vt:lpstr>11_Default Design</vt:lpstr>
      <vt:lpstr>8_Beam</vt:lpstr>
      <vt:lpstr>24_Blank Presentation</vt:lpstr>
      <vt:lpstr>13_Default Design</vt:lpstr>
      <vt:lpstr>67_Office Theme</vt:lpstr>
      <vt:lpstr>30_Default Design</vt:lpstr>
      <vt:lpstr>1_Beam</vt:lpstr>
      <vt:lpstr>1_untitled 1</vt:lpstr>
      <vt:lpstr>4_untitled 1</vt:lpstr>
      <vt:lpstr>2_Textured</vt:lpstr>
      <vt:lpstr>9_Beam</vt:lpstr>
      <vt:lpstr>2_Blue Diagonal</vt:lpstr>
      <vt:lpstr>3_Compass</vt:lpstr>
      <vt:lpstr>4_Compass</vt:lpstr>
      <vt:lpstr>5_Blank Presentation</vt:lpstr>
      <vt:lpstr>7_Blank Presentation</vt:lpstr>
      <vt:lpstr>15_Default Design</vt:lpstr>
      <vt:lpstr>16_Default Design</vt:lpstr>
      <vt:lpstr>Compass</vt:lpstr>
      <vt:lpstr>2_Slit</vt:lpstr>
      <vt:lpstr>2_untitled 1</vt:lpstr>
      <vt:lpstr>29_Default Design</vt:lpstr>
      <vt:lpstr>2_Beam</vt:lpstr>
      <vt:lpstr>1_14 Literary 2 - Dead Sea Scrolls</vt:lpstr>
      <vt:lpstr>ندوة الإنخراط مع الملحدين</vt:lpstr>
      <vt:lpstr>ألا تؤمن بالله؟ انضم إلى النادي</vt:lpstr>
      <vt:lpstr>ملايين الأمريكيين سعداء بدون الدين LivingWithoutReligion.org</vt:lpstr>
      <vt:lpstr>" الله حر وسعيد ومستوحى من العجب."</vt:lpstr>
      <vt:lpstr>أؤمن بالإنسانية وليس بالله</vt:lpstr>
      <vt:lpstr>هراء</vt:lpstr>
      <vt:lpstr>Christmas Shunned</vt:lpstr>
      <vt:lpstr>من يحتاج إلى المسيح خلال عيد الميلاد؟ لا أحد</vt:lpstr>
      <vt:lpstr> أعزائي المسيحيين، لقد شاركت ألعابي فلماذا لا تشاركون في العيد؟ عطلة سعيدة للجميع</vt:lpstr>
      <vt:lpstr>عزيزي سانتا كل ما أريده في عيد الميلاد هو عدم الذهاب إلى الكنيسة فأنا كبير في السن بالنسبة للحكايات الخيالية</vt:lpstr>
      <vt:lpstr>بطاقة عيد الميلاد للملحدين</vt:lpstr>
      <vt:lpstr>Santa</vt:lpstr>
      <vt:lpstr>ماذا تفعل؟</vt:lpstr>
      <vt:lpstr>مخطط كيركباتريك لوجهة النظر العالمية</vt:lpstr>
      <vt:lpstr>عشر وجهات نظر عالمية محتملة</vt:lpstr>
      <vt:lpstr>النظرات العالمية كيف يرتبط الله بالعالم؟</vt:lpstr>
      <vt:lpstr>اللاأدرية لا يمكننا أن نتأكد إن كان الله منخرطاً في عالمنا (كونفوشيوس، كانت، ديوي/ برتراند راسل، كارل ساجان) </vt:lpstr>
      <vt:lpstr>الإلحاد لا يوجد إله أو أن يكون منخرطاً في عالمنا (داوكنز، الفلسفة البوذية) </vt:lpstr>
      <vt:lpstr>تعدد الآلهة هناك آلهة عديدة مرتبطة بالعوالم (الشرق الأدنى القديم، الأساطير اليونانية والرومانية، المورمون) </vt:lpstr>
      <vt:lpstr>وحدة الوجود إله محدود غير شخصي في العالم (الروحانية، ديانة الأمريكان الأصليين) </vt:lpstr>
      <vt:lpstr>الألوهية المحدودة إله محدود وشخصي يتفاعل مع العالم (كوشنير)</vt:lpstr>
      <vt:lpstr>وحدة الوجود إله غير محدود وغير شخصي هو نفسه العالم (الهندوسية، حرب النجوم)</vt:lpstr>
      <vt:lpstr>الربوبية خلق الله العالم لكنه تركه بمفرده ولهذا لا تحدث المعجزات (جيفرسون، فرانكلين)</vt:lpstr>
      <vt:lpstr>الإيمان المسيحي يحب الله الثالوث عالمنا ويصنع المعجزات (النظرة الكتابية)</vt:lpstr>
      <vt:lpstr>الإيمان بالأحادية يرتبط الله أحادي الشخصية بعالمنا ويصنع المعجزات           (الإسلام، شهود يهوه) </vt:lpstr>
      <vt:lpstr>الدليل السريع للتعامل مع الملحدين</vt:lpstr>
      <vt:lpstr>يسوع هو الله دائماً</vt:lpstr>
      <vt:lpstr>صار الله إنساناً في يسوع</vt:lpstr>
      <vt:lpstr>الرد على المنتقدين</vt:lpstr>
      <vt:lpstr>الإلحاد هو           نظام إيماني</vt:lpstr>
      <vt:lpstr>الإلحاد هو           نظام إيماني</vt:lpstr>
      <vt:lpstr>الخلق: الحجة من التصميم</vt:lpstr>
      <vt:lpstr>الإلحاد</vt:lpstr>
      <vt:lpstr>الإلحاد</vt:lpstr>
      <vt:lpstr> هل قام أحدهم بتصميم حواسيبنا            وأجهزتنا المحمولة؟</vt:lpstr>
      <vt:lpstr>هل هناك تصميم لهذا المبنى؟</vt:lpstr>
      <vt:lpstr>هل لهذا الطفل تصميم؟</vt:lpstr>
      <vt:lpstr>هل وصلت هذه السلحفاة إلى هنا بمفردها؟</vt:lpstr>
      <vt:lpstr>Title slide</vt:lpstr>
      <vt:lpstr>AiG web site #1</vt:lpstr>
      <vt:lpstr>America—largest number of…</vt:lpstr>
      <vt:lpstr>America—less Christian</vt:lpstr>
      <vt:lpstr>مواضيع اليوم </vt:lpstr>
      <vt:lpstr>Q 899 Barna</vt:lpstr>
      <vt:lpstr>Foster Letter 2002</vt:lpstr>
      <vt:lpstr>Already Gone 04802</vt:lpstr>
      <vt:lpstr>حضور المدارس الثانوية </vt:lpstr>
      <vt:lpstr>إذا كنت لا تؤمن فمتى كانت أول مرة كان لديك فيها شكوك ؟ </vt:lpstr>
      <vt:lpstr>أي من هذه يجعلك تشكك في الكتاب المقدس أكثر ؟ </vt:lpstr>
      <vt:lpstr>أي من هذه يجعلك تشكك في الكتاب المقدس أكثر ؟ </vt:lpstr>
      <vt:lpstr>Psalm 11:3 NAS</vt:lpstr>
      <vt:lpstr>Typical House</vt:lpstr>
      <vt:lpstr>House 2 00419</vt:lpstr>
      <vt:lpstr>Typical House collapsed</vt:lpstr>
      <vt:lpstr>Blocks-Genesis + Doctrine 00874</vt:lpstr>
      <vt:lpstr>Blocks – Genesis/doctrine/sin grey</vt:lpstr>
      <vt:lpstr>Blocks – Genesis/doctrine/sin grey</vt:lpstr>
      <vt:lpstr>Blocks-Genesis Doctrine &amp; Doctrines 00405</vt:lpstr>
      <vt:lpstr>Blocks – Genesis/doctrine/sin grey</vt:lpstr>
      <vt:lpstr>Marriage silhouettes</vt:lpstr>
      <vt:lpstr>Blocks-Genesis + Gospel 00872</vt:lpstr>
      <vt:lpstr>لماذا؟</vt:lpstr>
      <vt:lpstr>لماذا يسمح إله محب بالزلازل؟</vt:lpstr>
      <vt:lpstr>Fossil dinosaur with scientist</vt:lpstr>
      <vt:lpstr>PowerPoint Presentation</vt:lpstr>
      <vt:lpstr>PowerPoint Presentation</vt:lpstr>
      <vt:lpstr>Gen. 1:29-30 NAS</vt:lpstr>
      <vt:lpstr>Convincing Dialogue</vt:lpstr>
      <vt:lpstr>Convincing Dialogue</vt:lpstr>
      <vt:lpstr>Convincing Dialogue</vt:lpstr>
      <vt:lpstr>النتائج المحزنة</vt:lpstr>
      <vt:lpstr>المواجهة</vt:lpstr>
      <vt:lpstr>PowerPoint Presentation</vt:lpstr>
      <vt:lpstr> تم معاقبة حواء بشكل كبير: زيادة آلام الولادة  (تك 3 : 16)</vt:lpstr>
      <vt:lpstr>وقال لآدم لأنك سمعت لقول امرأتك وأكلت من الشجرة التي أوصيتك قائلاً لا تأكل منها ملعونة الأرض بسبك بالتعب تأكل منها كل أيام حياتك وشوكاً وحسكاً تنبت لك وتأكل عشب الحقل</vt:lpstr>
      <vt:lpstr>بعرق وجهك تأكل خبزاً حتى تعود إلى الأرض التي أخذت منها لأنك تراب وإلى تراب تعود (3 : 19)</vt:lpstr>
      <vt:lpstr>تكوين 3 : 21</vt:lpstr>
      <vt:lpstr>لأن انتظار الخليقة يتوقع استعلان أبناء الله. إذ أخضعت الخليقة للبطل - ليس طوعا بل من أجل الذي أخضعها - على الرجاء. لأن الخليقة نفسها أيضا ستعتق من عبودية الفساد إلى حرية مجد أولاد الله.  (رو 8: 19-21)</vt:lpstr>
      <vt:lpstr>بأي منهما ستؤمن؟</vt:lpstr>
      <vt:lpstr>Whitehead 2003—dino cancer</vt:lpstr>
      <vt:lpstr>مقارنة ترتيب الإنفجار العظيم و الكتاب المقدس</vt:lpstr>
      <vt:lpstr>Bible Modified 00814b</vt:lpstr>
      <vt:lpstr>A&amp;E on bones animated</vt:lpstr>
      <vt:lpstr>Fossils on Garden of Eden</vt:lpstr>
      <vt:lpstr>Fossils on Garden of Eden</vt:lpstr>
      <vt:lpstr>تاريخين للموت</vt:lpstr>
      <vt:lpstr>PowerPoint Presentation</vt:lpstr>
      <vt:lpstr>Gap Where Fit Mil of Yrs 00845</vt:lpstr>
      <vt:lpstr>Ex. 20:11 NAS</vt:lpstr>
      <vt:lpstr>Day 3 Ways 02007</vt:lpstr>
      <vt:lpstr>Literal Days 1-6 animated</vt:lpstr>
      <vt:lpstr>Genesis 1:1 NAS</vt:lpstr>
      <vt:lpstr>Literal Days 1-6 animated</vt:lpstr>
      <vt:lpstr>Gen. 1:14 NAS</vt:lpstr>
      <vt:lpstr>Template Suite 1-Blank 01362</vt:lpstr>
      <vt:lpstr>مقارنة ترتيب الإنفجار العظيم و الكتاب المقدس</vt:lpstr>
      <vt:lpstr>Common Element 4</vt:lpstr>
      <vt:lpstr>ملايين السنين</vt:lpstr>
      <vt:lpstr>Blocks-Genesis + Gospel 00872</vt:lpstr>
      <vt:lpstr>Blocks-Genesis + Gospel 00872</vt:lpstr>
      <vt:lpstr>Gen. 3:15 NAS</vt:lpstr>
      <vt:lpstr>Adam to Christ</vt:lpstr>
      <vt:lpstr>Adam to Christ</vt:lpstr>
      <vt:lpstr>First/last Adam</vt:lpstr>
      <vt:lpstr>فرانك زيندلر</vt:lpstr>
      <vt:lpstr>أعتقد أن التطور هو بالتأكيد ناقوس الموت للمسيحية</vt:lpstr>
      <vt:lpstr>Blocks-Genesis + Gospel 00872</vt:lpstr>
      <vt:lpstr>Blocks-Genesis + Gospel 00872</vt:lpstr>
      <vt:lpstr>Evolution and Atheism, Provine</vt:lpstr>
      <vt:lpstr>Evolution and Atheism, Provine</vt:lpstr>
      <vt:lpstr>6 Days or Millions of Years in Your Past 00087—layered.</vt:lpstr>
      <vt:lpstr>مشكلة البالونات – خلق أم تطور</vt:lpstr>
      <vt:lpstr>نتائج الإنسانية</vt:lpstr>
      <vt:lpstr>تفترض وسائل الإعلام أن التطور حقيقة</vt:lpstr>
      <vt:lpstr>Dinosaurs &amp; Kids - 3</vt:lpstr>
      <vt:lpstr>Grand Canyon--yellowish</vt:lpstr>
      <vt:lpstr>UK – British Museum on Natural History</vt:lpstr>
      <vt:lpstr>High School biology textbooks 2006</vt:lpstr>
      <vt:lpstr>جامعة مينيسوتا دولوث</vt:lpstr>
      <vt:lpstr>Turning "Jews" into "Greeks" 02027</vt:lpstr>
      <vt:lpstr>Christian College 1</vt:lpstr>
      <vt:lpstr>Christian College 2</vt:lpstr>
      <vt:lpstr>مشكلة البالونات – كلمة البشر أم الله</vt:lpstr>
      <vt:lpstr>I Peter 3:15 NAS</vt:lpstr>
      <vt:lpstr>AiG web site #1</vt:lpstr>
      <vt:lpstr>التطور وملايين السنين                         هل هذا مهم حقاً؟</vt:lpstr>
      <vt:lpstr>Nailing Genesis 1-11 to church</vt:lpstr>
      <vt:lpstr>Black blank------------extras</vt:lpstr>
      <vt:lpstr>دراسات نقدية في العهد الجديد • BibleStudyDownloads.org</vt:lpstr>
      <vt:lpstr>Atheism</vt:lpstr>
      <vt:lpstr>يجب أن نتعامل مع الحقائق             بدلاً من التكهنات</vt:lpstr>
      <vt:lpstr>هل يمكننا للحظة سيادتك أن نتجاهل الحقائق؟</vt:lpstr>
      <vt:lpstr>لا أنساب؟</vt:lpstr>
      <vt:lpstr>الطريق الصحيح، الطريق الخاطئ</vt:lpstr>
      <vt:lpstr>ريتشارد داوكينز</vt:lpstr>
      <vt:lpstr>The Moral Argument: Why do atheists believe in morality?</vt:lpstr>
      <vt:lpstr>قال الجاهل في قلبه ليس إله (مزمور 14: 1)</vt:lpstr>
      <vt:lpstr>الحجة الأخلاقية: لماذا يؤمن الملحدون بالأخلاق؟</vt:lpstr>
      <vt:lpstr>Mark Twain</vt:lpstr>
      <vt:lpstr>مقابلة بين ستين مع ريتشارد داوكينز</vt:lpstr>
      <vt:lpstr>Black</vt:lpstr>
      <vt:lpstr>مصداقية الكتاب المقدس       هجمات ضد النص الكتابي</vt:lpstr>
      <vt:lpstr>Attacks Continue</vt:lpstr>
      <vt:lpstr>هل الكتاب المقدس ذي مصداقية؟</vt:lpstr>
      <vt:lpstr>1. نحن نثق بأنفسنا بدلاً من الله </vt:lpstr>
      <vt:lpstr>2. نثق بأنفسنا بدلاً من الله</vt:lpstr>
      <vt:lpstr>يعيد بعض العلماء    المسيحيون تعريف المسيحية</vt:lpstr>
      <vt:lpstr>تلطيخ التاريخ</vt:lpstr>
      <vt:lpstr>Clearing History</vt:lpstr>
      <vt:lpstr>إيريناوس (180 م)</vt:lpstr>
      <vt:lpstr>إيرينايوس     (180 م)</vt:lpstr>
      <vt:lpstr>إيريناوس  180 م</vt:lpstr>
      <vt:lpstr>Clearing History</vt:lpstr>
      <vt:lpstr>NT Canon during 1st 4C</vt:lpstr>
      <vt:lpstr>متطلبات قانونية      العهد الجديد</vt:lpstr>
      <vt:lpstr>مخطط الأدب الزمني</vt:lpstr>
      <vt:lpstr>The Hebrew Canon</vt:lpstr>
      <vt:lpstr>The Hebrew Canon</vt:lpstr>
      <vt:lpstr>The Hebrew Canon</vt:lpstr>
      <vt:lpstr>1. العبرية : النص المازوري</vt:lpstr>
      <vt:lpstr>تفتقر معظم المخطوطات العبرية إلى حروف العلة. غالبًا ما تفتقر المخطوطات العبرية واليونانية إلى مسافة بين الكلمات أيضًا!</vt:lpstr>
      <vt:lpstr>يمكنك القراءة بدون حروف العلة أيضاً </vt:lpstr>
      <vt:lpstr>1. العبرية : النص المازوري</vt:lpstr>
      <vt:lpstr>2. اليونانية : السبعينية</vt:lpstr>
      <vt:lpstr>لماذا ندرس الترجمة السبعينية؟</vt:lpstr>
      <vt:lpstr>3. قانونية العهد القديم</vt:lpstr>
      <vt:lpstr>قانونية العهد الجديد</vt:lpstr>
      <vt:lpstr>قطع صغيرة مبكرة جداً</vt:lpstr>
      <vt:lpstr>لماذا لا توجد وثائق العهد الجديد الأصلية؟</vt:lpstr>
      <vt:lpstr>قانونية العهد الجديد</vt:lpstr>
      <vt:lpstr>اعتبر بولس  إنجيل لوقا  موحى به  خلال 5 سنوات</vt:lpstr>
      <vt:lpstr>دعا بطرس أيضاً رسائل بولس بالكتب المقدسة</vt:lpstr>
      <vt:lpstr>هل يحتاج المسيحيون الذين آمنوا أن يسوع مجرد إنسان  إلى العبادة سراً في سراديب الموتى؟ كلام فارغ</vt:lpstr>
      <vt:lpstr>هل سيموت المسيحيون الذين آمنوا أن يسوع مجرد إنسان شهداء؟ هذا صعب</vt:lpstr>
      <vt:lpstr>استشهاد بربيتوا (203 م)</vt:lpstr>
      <vt:lpstr>ماذا عن نيقية (325 م) ؟</vt:lpstr>
      <vt:lpstr>تعليم آريوس الهرطوقي</vt:lpstr>
      <vt:lpstr>ألكسندر ضد آريوس الهرطوقي</vt:lpstr>
      <vt:lpstr>قانون الإيمان النيقاوي (325 م)</vt:lpstr>
      <vt:lpstr>الجدل الآريوسي والثالوث</vt:lpstr>
      <vt:lpstr>عودة ظهور الآريوسية</vt:lpstr>
      <vt:lpstr>ماذا عن نيقية ؟</vt:lpstr>
      <vt:lpstr>الأخطاء          التفسيرية          الكتابية</vt:lpstr>
      <vt:lpstr>إيمان القرن الأول بالألوهية</vt:lpstr>
      <vt:lpstr>الإيمان بألوهية المسيح قبل نيقية</vt:lpstr>
      <vt:lpstr>أهمية مخطوطات البحر الميت</vt:lpstr>
      <vt:lpstr>أشعياء : قمران مقابل النص الماسوري</vt:lpstr>
      <vt:lpstr>نسخ موجودة من كتابات الوثنيين مقابل كتابات العهد الجديد</vt:lpstr>
      <vt:lpstr>Black</vt:lpstr>
      <vt:lpstr>هل كان يسوع أسطورة؟</vt:lpstr>
      <vt:lpstr>You KNOW it's a Myth.  This Season, Celebrate REASON!</vt:lpstr>
      <vt:lpstr>Keep the MERRY!   Dump the MYTH!</vt:lpstr>
      <vt:lpstr>إذاً ماذا آمنت  الكنيسة الأولى  بالحقيقة  عن يسوع؟</vt:lpstr>
      <vt:lpstr>من هو       يسوع المسيح بالحقيقة؟</vt:lpstr>
      <vt:lpstr>رؤية براون ليسوع من خلال المؤرخ لي تيبينج...</vt:lpstr>
      <vt:lpstr>The Father, Son &amp; Spirit</vt:lpstr>
      <vt:lpstr>The Trinity</vt:lpstr>
      <vt:lpstr>بالحقيقة إن خالق العالم هو يسوع               (يوحنا 1: 1-3)</vt:lpstr>
      <vt:lpstr>يسوع المسيح هو هو أمساً واليوم و</vt:lpstr>
      <vt:lpstr> لا تساقوا بتعاليم        متنوعة وغريبة              لأنه حسن أن                يثبت القلب بالنعمة             لا بأطعمة لم ينتفع بها     الذين تعاطوها (عبرانيين 13: 9)</vt:lpstr>
      <vt:lpstr>المؤرخون الرومان</vt:lpstr>
      <vt:lpstr>بليني الأصغر (111- 113 ب. م)</vt:lpstr>
      <vt:lpstr>مراسلات مفيدة (111 ب. م)</vt:lpstr>
      <vt:lpstr>معاناة الكنيسة المبكرة</vt:lpstr>
      <vt:lpstr>معاناة الكنيسة المبكرة</vt:lpstr>
      <vt:lpstr>معاناة الكنيسة المبكرة</vt:lpstr>
      <vt:lpstr>المؤرخون الرومان</vt:lpstr>
      <vt:lpstr>المؤرخون الرومان</vt:lpstr>
      <vt:lpstr>نسخ موجودة من كتابات الوثنيين مقابل كتابات العهد الجديد</vt:lpstr>
      <vt:lpstr>4. يوسيفوس</vt:lpstr>
      <vt:lpstr>4.  Josephus</vt:lpstr>
      <vt:lpstr>تقييم يوسيفوس</vt:lpstr>
      <vt:lpstr>أهمية يوسيفوس</vt:lpstr>
      <vt:lpstr>اقتباس قصير من يوسيفوس</vt:lpstr>
      <vt:lpstr>اقتباس طويل (نسختان)</vt:lpstr>
      <vt:lpstr>سياقنا</vt:lpstr>
      <vt:lpstr>افتراءات فراي</vt:lpstr>
      <vt:lpstr>الكثير من اللغط حول لا شيء</vt:lpstr>
      <vt:lpstr>التسلية أفضل من الحق</vt:lpstr>
      <vt:lpstr>تكريس الذاتية</vt:lpstr>
      <vt:lpstr>مستوحى من قصة حقيقية</vt:lpstr>
      <vt:lpstr>اليوم تعتبر كل المصادر الأدبية متساوية</vt:lpstr>
      <vt:lpstr>أبوكريفا العهد الجديد: 18 إنجيل</vt:lpstr>
      <vt:lpstr>أبوكريفا العهد الجديد: 18 إنجيل</vt:lpstr>
      <vt:lpstr>أبوكريفا العهد الجديد: 21 أعمال</vt:lpstr>
      <vt:lpstr>أبوكريفا العهد الجديد: 21 أعمال</vt:lpstr>
      <vt:lpstr>أبوكريفا العهد الجديد: أخرى</vt:lpstr>
      <vt:lpstr>الأفكار الغنوسية (المعرفة السريّة)</vt:lpstr>
      <vt:lpstr>إنجيل يهوذا</vt:lpstr>
      <vt:lpstr>إنجيل يهوذا</vt:lpstr>
      <vt:lpstr>Black</vt:lpstr>
      <vt:lpstr>كيف نتجاوب مع الهجمات               ضد الكتاب المقدس اليوم؟</vt:lpstr>
      <vt:lpstr>Liar, Lunatic or Lord</vt:lpstr>
      <vt:lpstr>الكتاب    الوحيد</vt:lpstr>
      <vt:lpstr>دع الجدال يأتي بك للحديث عن الصليب</vt:lpstr>
      <vt:lpstr>ما هو الأمر العظيم بخصوص        الجمعة العظيمة؟</vt:lpstr>
      <vt:lpstr>الجمعة العظيمة عظيمة لأنه في هذا اليوم دفع يسوع المسيح ثمن خطيتك.</vt:lpstr>
      <vt:lpstr>الفكرة الرئيسية في يوحنا</vt:lpstr>
      <vt:lpstr>من دحرج الحجر؟</vt:lpstr>
      <vt:lpstr>ما الذي يتطلبه الأمر لتغيير بطرس اليائس؟</vt:lpstr>
      <vt:lpstr>أكفان فارغة</vt:lpstr>
      <vt:lpstr>لماذا كتب يوحنا                     عن معجزات يسوع؟</vt:lpstr>
      <vt:lpstr>القانون الإلهي</vt:lpstr>
      <vt:lpstr>Jesus rose to give you new life!</vt:lpstr>
      <vt:lpstr>ماذا لو لم يؤمن الله بالملحدين ؟</vt:lpstr>
      <vt:lpstr>نحتاج المسيح</vt:lpstr>
      <vt:lpstr>نحتاج مخلصاً قائماً</vt:lpstr>
      <vt:lpstr>ما ومن الذي تثق به ليخلصك من خطاياك ؟</vt:lpstr>
      <vt:lpstr>كيف يمكنك التعرف عليه؟</vt:lpstr>
      <vt:lpstr>أسئلة؟</vt:lpstr>
      <vt:lpstr>Black</vt:lpstr>
      <vt:lpstr>دراسات نقدية في العهد الجديد • BibleStudyDownloads.org</vt:lpstr>
    </vt:vector>
  </TitlesOfParts>
  <Manager/>
  <Company>Singapore Bible College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Da Vinci Code</dc:title>
  <dc:subject/>
  <dc:creator>Dr Rick Griffith</dc:creator>
  <cp:keywords/>
  <dc:description/>
  <cp:lastModifiedBy>Rick Griffith</cp:lastModifiedBy>
  <cp:revision>854</cp:revision>
  <dcterms:created xsi:type="dcterms:W3CDTF">2009-09-12T03:15:53Z</dcterms:created>
  <dcterms:modified xsi:type="dcterms:W3CDTF">2024-01-18T16:01:00Z</dcterms:modified>
  <cp:category/>
</cp:coreProperties>
</file>